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80000" cy="516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0400" y="1925999"/>
            <a:ext cx="63396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>
                <a:solidFill>
                  <a:srgbClr val="FFFFFF"/>
                </a:solidFill>
                <a:latin typeface="微软雅黑"/>
              </a:defRPr>
            </a:pPr>
            <a:r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deep</a:t>
            </a:r>
          </a:p>
        </p:txBody>
      </p:sp>
      <p:pic>
        <p:nvPicPr>
          <p:cNvPr id="4" name="Picture 3" descr="de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5" name="Picture 4" descr="neu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6" name="Picture 5" descr="lear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neural</a:t>
            </a:r>
          </a:p>
        </p:txBody>
      </p:sp>
      <p:pic>
        <p:nvPicPr>
          <p:cNvPr id="8" name="Picture 7" descr="de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9" name="Picture 8" descr="neu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0" name="Picture 9" descr="lear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76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2" name="Picture 11" descr="de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13" name="Picture 12" descr="neu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4" name="Picture 13" descr="lear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supervis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supervised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networks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deep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results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neural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