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80000" cy="5166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Relationship Id="rId3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6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00400" y="1925999"/>
            <a:ext cx="6339600" cy="1292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6000">
                <a:solidFill>
                  <a:srgbClr val="FFFFFF"/>
                </a:solidFill>
                <a:latin typeface="微软雅黑"/>
              </a:defRPr>
            </a:pPr>
            <a:r>
              <a:t>Google was founded in September 1998 by Larry Page and Sergey Brin while they were Ph.D. students at Stanford University in California.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7200" y="324000"/>
            <a:ext cx="1886400" cy="10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4400">
                <a:solidFill>
                  <a:srgbClr val="000000"/>
                </a:solidFill>
                <a:latin typeface="微软雅黑"/>
              </a:defRPr>
            </a:pPr>
            <a: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3744000"/>
            <a:ext cx="4132800" cy="86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000000"/>
                </a:solidFill>
                <a:latin typeface="微软雅黑"/>
              </a:defRPr>
            </a:pPr>
            <a:r>
              <a:t>page</a:t>
            </a:r>
          </a:p>
        </p:txBody>
      </p:sp>
      <p:pic>
        <p:nvPicPr>
          <p:cNvPr id="4" name="Picture 3" descr="p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00" y="1373400"/>
            <a:ext cx="2520000" cy="2419199"/>
          </a:xfrm>
          <a:prstGeom prst="rect">
            <a:avLst/>
          </a:prstGeom>
        </p:spPr>
      </p:pic>
      <p:pic>
        <p:nvPicPr>
          <p:cNvPr id="5" name="Picture 4" descr="contro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200" y="1193400"/>
            <a:ext cx="2520000" cy="2779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90000" y="3744000"/>
            <a:ext cx="4132800" cy="86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000000"/>
                </a:solidFill>
                <a:latin typeface="微软雅黑"/>
              </a:defRPr>
            </a:pPr>
            <a:r>
              <a:t>control</a:t>
            </a:r>
          </a:p>
        </p:txBody>
      </p:sp>
      <p:pic>
        <p:nvPicPr>
          <p:cNvPr id="7" name="Picture 6" descr="p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00" y="1373400"/>
            <a:ext cx="2520000" cy="2419199"/>
          </a:xfrm>
          <a:prstGeom prst="rect">
            <a:avLst/>
          </a:prstGeom>
        </p:spPr>
      </p:pic>
      <p:pic>
        <p:nvPicPr>
          <p:cNvPr id="8" name="Picture 7" descr="contro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200" y="1193400"/>
            <a:ext cx="2520000" cy="2779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17200" y="324000"/>
            <a:ext cx="806400" cy="359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000000"/>
                </a:solidFill>
                <a:latin typeface="微软雅黑"/>
              </a:defRPr>
            </a:pPr>
            <a:r>
              <a:t> </a:t>
            </a:r>
          </a:p>
        </p:txBody>
      </p:sp>
      <p:pic>
        <p:nvPicPr>
          <p:cNvPr id="3" name="Picture 2" descr="goog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857" y="1013400"/>
            <a:ext cx="3600000" cy="3139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60000" y="4086000"/>
            <a:ext cx="3060000" cy="1292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>
                <a:solidFill>
                  <a:srgbClr val="000000"/>
                </a:solidFill>
                <a:latin typeface="微软雅黑"/>
              </a:defRPr>
            </a:pPr>
            <a:r>
              <a:t>google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7200" y="324000"/>
            <a:ext cx="1886400" cy="10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4400">
                <a:solidFill>
                  <a:srgbClr val="000000"/>
                </a:solidFill>
                <a:latin typeface="微软雅黑"/>
              </a:defRPr>
            </a:pPr>
            <a: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3744000"/>
            <a:ext cx="4132800" cy="86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000000"/>
                </a:solidFill>
                <a:latin typeface="微软雅黑"/>
              </a:defRPr>
            </a:pPr>
            <a:r>
              <a:t>public offering</a:t>
            </a:r>
          </a:p>
        </p:txBody>
      </p:sp>
      <p:pic>
        <p:nvPicPr>
          <p:cNvPr id="4" name="Picture 3" descr="public offeri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00" y="1373400"/>
            <a:ext cx="2520000" cy="2419199"/>
          </a:xfrm>
          <a:prstGeom prst="rect">
            <a:avLst/>
          </a:prstGeom>
        </p:spPr>
      </p:pic>
      <p:pic>
        <p:nvPicPr>
          <p:cNvPr id="5" name="Picture 4" descr="googl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200" y="1193400"/>
            <a:ext cx="2520000" cy="2779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90000" y="3744000"/>
            <a:ext cx="4132800" cy="86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000000"/>
                </a:solidFill>
                <a:latin typeface="微软雅黑"/>
              </a:defRPr>
            </a:pPr>
            <a:r>
              <a:t>initial</a:t>
            </a:r>
          </a:p>
        </p:txBody>
      </p:sp>
      <p:pic>
        <p:nvPicPr>
          <p:cNvPr id="7" name="Picture 6" descr="public offeri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00" y="1373400"/>
            <a:ext cx="2520000" cy="2419199"/>
          </a:xfrm>
          <a:prstGeom prst="rect">
            <a:avLst/>
          </a:prstGeom>
        </p:spPr>
      </p:pic>
      <p:pic>
        <p:nvPicPr>
          <p:cNvPr id="8" name="Picture 7" descr="googl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200" y="1193400"/>
            <a:ext cx="2520000" cy="2779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17200" y="324000"/>
            <a:ext cx="806400" cy="359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000000"/>
                </a:solidFill>
                <a:latin typeface="微软雅黑"/>
              </a:defRPr>
            </a:pPr>
            <a:r>
              <a:t> </a:t>
            </a:r>
          </a:p>
        </p:txBody>
      </p:sp>
      <p:pic>
        <p:nvPicPr>
          <p:cNvPr id="3" name="Picture 2" descr="google announc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857" y="1013400"/>
            <a:ext cx="3600000" cy="3139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60000" y="4086000"/>
            <a:ext cx="3060000" cy="1292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>
                <a:solidFill>
                  <a:srgbClr val="000000"/>
                </a:solidFill>
                <a:latin typeface="微软雅黑"/>
              </a:defRPr>
            </a:pPr>
            <a:r>
              <a:t>google announced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7200" y="324000"/>
            <a:ext cx="1886400" cy="10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4400">
                <a:solidFill>
                  <a:srgbClr val="000000"/>
                </a:solidFill>
                <a:latin typeface="微软雅黑"/>
              </a:defRPr>
            </a:pPr>
            <a: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3744000"/>
            <a:ext cx="4132800" cy="86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000000"/>
                </a:solidFill>
                <a:latin typeface="微软雅黑"/>
              </a:defRPr>
            </a:pPr>
            <a:r>
              <a:t>ceo</a:t>
            </a:r>
          </a:p>
        </p:txBody>
      </p:sp>
      <p:pic>
        <p:nvPicPr>
          <p:cNvPr id="4" name="Picture 3" descr="ce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00" y="1373400"/>
            <a:ext cx="2520000" cy="2419199"/>
          </a:xfrm>
          <a:prstGeom prst="rect">
            <a:avLst/>
          </a:prstGeom>
        </p:spPr>
      </p:pic>
      <p:pic>
        <p:nvPicPr>
          <p:cNvPr id="5" name="Picture 4" descr="googl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200" y="1193400"/>
            <a:ext cx="2520000" cy="2779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90000" y="3744000"/>
            <a:ext cx="4132800" cy="86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000000"/>
                </a:solidFill>
                <a:latin typeface="微软雅黑"/>
              </a:defRPr>
            </a:pPr>
            <a:r>
              <a:t>pichai</a:t>
            </a:r>
          </a:p>
        </p:txBody>
      </p:sp>
      <p:pic>
        <p:nvPicPr>
          <p:cNvPr id="7" name="Picture 6" descr="ce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00" y="1373400"/>
            <a:ext cx="2520000" cy="2419199"/>
          </a:xfrm>
          <a:prstGeom prst="rect">
            <a:avLst/>
          </a:prstGeom>
        </p:spPr>
      </p:pic>
      <p:pic>
        <p:nvPicPr>
          <p:cNvPr id="8" name="Picture 7" descr="googl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200" y="1193400"/>
            <a:ext cx="2520000" cy="277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