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80000" cy="516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05" y="473400"/>
            <a:ext cx="6769790" cy="4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9999" y="1925999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  <a:latin typeface="微软雅黑"/>
              </a:defRPr>
            </a:pPr>
            <a:r>
              <a:t>I HAVE A PENI HPENI HAVE A PEN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0400" y="1925999"/>
            <a:ext cx="63396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>
                <a:solidFill>
                  <a:srgbClr val="FFFFFF"/>
                </a:solidFill>
                <a:latin typeface="微软雅黑"/>
              </a:defRPr>
            </a:pPr>
            <a:r>
              <a:t>How to prepare a speech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