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86" d="100"/>
          <a:sy n="86" d="100"/>
        </p:scale>
        <p:origin x="1136" y="64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/>
          <p:nvPr/>
        </p:nvSpPr>
        <p:spPr>
          <a:xfrm>
            <a:off x="8446609" y="2414912"/>
            <a:ext cx="33870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/>
                <a:ea typeface="맑은 고딕"/>
              </a:rPr>
              <a:t>[</a:t>
            </a:r>
            <a:r>
              <a:rPr lang="ko-KR" altLang="en-US" b="1" dirty="0">
                <a:latin typeface="맑은 고딕"/>
                <a:ea typeface="맑은 고딕"/>
              </a:rPr>
              <a:t>찾아가는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latin typeface="맑은 고딕"/>
                <a:ea typeface="맑은 고딕"/>
              </a:rPr>
              <a:t>전기차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latin typeface="맑은 고딕"/>
                <a:ea typeface="맑은 고딕"/>
              </a:rPr>
              <a:t>충전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latin typeface="맑은 고딕"/>
                <a:ea typeface="맑은 고딕"/>
              </a:rPr>
              <a:t>서비스 </a:t>
            </a:r>
            <a:r>
              <a:rPr lang="en-US" altLang="ko-KR" b="1" dirty="0">
                <a:latin typeface="맑은 고딕"/>
                <a:ea typeface="맑은 고딕"/>
              </a:rPr>
              <a:t>]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5271599" y="3780194"/>
            <a:ext cx="162496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/>
                <a:ea typeface="맑은 고딕"/>
              </a:rPr>
              <a:t>2023</a:t>
            </a:r>
            <a:r>
              <a:rPr lang="ko-KR" altLang="en-US" sz="1400" b="1" dirty="0">
                <a:latin typeface="맑은 고딕"/>
                <a:ea typeface="맑은 고딕"/>
              </a:rPr>
              <a:t>년 </a:t>
            </a:r>
            <a:r>
              <a:rPr lang="en-US" altLang="ko-KR" sz="1400" b="1" dirty="0">
                <a:latin typeface="맑은 고딕"/>
                <a:ea typeface="맑은 고딕"/>
              </a:rPr>
              <a:t>12</a:t>
            </a:r>
            <a:r>
              <a:rPr lang="ko-KR" altLang="en-US" sz="1400" b="1" dirty="0">
                <a:latin typeface="맑은 고딕"/>
                <a:ea typeface="맑은 고딕"/>
              </a:rPr>
              <a:t>월 </a:t>
            </a:r>
            <a:r>
              <a:rPr lang="en-US" altLang="ko-KR" sz="1400" b="1" dirty="0">
                <a:latin typeface="맑은 고딕"/>
                <a:ea typeface="맑은 고딕"/>
              </a:rPr>
              <a:t>08</a:t>
            </a:r>
            <a:r>
              <a:rPr lang="ko-KR" altLang="en-US" sz="1400" b="1" dirty="0">
                <a:latin typeface="맑은 고딕"/>
                <a:ea typeface="맑은 고딕"/>
              </a:rPr>
              <a:t>일</a:t>
            </a:r>
          </a:p>
        </p:txBody>
      </p:sp>
      <p:sp>
        <p:nvSpPr>
          <p:cNvPr id="4" name="직사각형 1"/>
          <p:cNvSpPr/>
          <p:nvPr/>
        </p:nvSpPr>
        <p:spPr>
          <a:xfrm>
            <a:off x="0" y="2950097"/>
            <a:ext cx="12191997" cy="623513"/>
          </a:xfrm>
          <a:prstGeom prst="rect">
            <a:avLst/>
          </a:prstGeom>
          <a:solidFill>
            <a:srgbClr val="0174F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/>
                <a:ea typeface="맑은 고딕"/>
              </a:rPr>
              <a:t>ERD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9432030" y="127978"/>
          <a:ext cx="261958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/>
                          <a:ea typeface="맑은 고딕"/>
                        </a:rPr>
                        <a:t>문서번호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/>
                          <a:ea typeface="+mn-ea"/>
                        </a:rPr>
                        <a:t>KEPCO_MEC_ERD</a:t>
                      </a:r>
                      <a:endParaRPr lang="ko-KR" altLang="en-US" sz="14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25"/>
          <p:cNvSpPr txBox="1"/>
          <p:nvPr/>
        </p:nvSpPr>
        <p:spPr>
          <a:xfrm>
            <a:off x="269629" y="1590253"/>
            <a:ext cx="135826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/>
                <a:ea typeface="맑은 고딕"/>
              </a:rPr>
              <a:t>OVANGERS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1277" y="5751581"/>
            <a:ext cx="1648713" cy="1027543"/>
          </a:xfrm>
          <a:prstGeom prst="rect">
            <a:avLst/>
          </a:prstGeom>
        </p:spPr>
      </p:pic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239" y="127811"/>
            <a:ext cx="1476100" cy="13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9879" y="44888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/>
                <a:ea typeface="맑은 고딕"/>
              </a:rPr>
              <a:t>[ </a:t>
            </a:r>
            <a:r>
              <a:rPr lang="ko-KR" altLang="en-US" b="1" dirty="0">
                <a:latin typeface="맑은 고딕"/>
                <a:ea typeface="맑은 고딕"/>
              </a:rPr>
              <a:t>승 인 내 역 </a:t>
            </a:r>
            <a:r>
              <a:rPr lang="en-US" altLang="ko-KR" b="1" dirty="0">
                <a:latin typeface="맑은 고딕"/>
                <a:ea typeface="맑은 고딕"/>
              </a:rPr>
              <a:t>]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880" y="2930235"/>
            <a:ext cx="16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/>
                <a:ea typeface="맑은 고딕"/>
              </a:rPr>
              <a:t>[ </a:t>
            </a:r>
            <a:r>
              <a:rPr lang="ko-KR" altLang="en-US" b="1" dirty="0">
                <a:latin typeface="맑은 고딕"/>
                <a:ea typeface="맑은 고딕"/>
              </a:rPr>
              <a:t>개 정 이 력 </a:t>
            </a:r>
            <a:r>
              <a:rPr lang="en-US" altLang="ko-KR" b="1" dirty="0">
                <a:latin typeface="맑은 고딕"/>
                <a:ea typeface="맑은 고딕"/>
              </a:rPr>
              <a:t>]</a:t>
            </a:r>
            <a:endParaRPr lang="ko-KR" altLang="en-US" b="1" dirty="0">
              <a:latin typeface="맑은 고딕"/>
              <a:ea typeface="맑은 고딕"/>
            </a:endParaRPr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1754719" y="928407"/>
          <a:ext cx="8553795" cy="1959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소속</a:t>
                      </a:r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직책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윤여록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김수호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박정현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김태영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검토자</a:t>
                      </a:r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KEPCODIGITALBOOTCAMP_A/</a:t>
                      </a: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조원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강건희</a:t>
                      </a: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2023.12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 anchorCtr="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63721"/>
              </p:ext>
            </p:extLst>
          </p:nvPr>
        </p:nvGraphicFramePr>
        <p:xfrm>
          <a:off x="1754719" y="3341870"/>
          <a:ext cx="855379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개정일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변경사유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0.9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2023-12-08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윤여록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/>
                          <a:ea typeface="맑은 고딕"/>
                        </a:rPr>
                        <a:t>ovangers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1.0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2023-12-16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업종변경에</a:t>
                      </a:r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따른</a:t>
                      </a:r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권한</a:t>
                      </a:r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확대로</a:t>
                      </a:r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인한</a:t>
                      </a:r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윤여록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/>
                          <a:ea typeface="맑은 고딕"/>
                        </a:rPr>
                        <a:t>ovangers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0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62963" y="2138769"/>
            <a:ext cx="3016845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1. </a:t>
            </a:r>
            <a:r>
              <a:rPr lang="ko-KR" altLang="en-US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논리</a:t>
            </a: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sz="40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362963" y="3453118"/>
            <a:ext cx="2102444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2. </a:t>
            </a:r>
            <a:r>
              <a:rPr lang="ko-KR" altLang="en-US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물리</a:t>
            </a:r>
            <a:r>
              <a:rPr lang="en-US" altLang="ko-KR" sz="4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sz="40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4" name="직선 연결선 21"/>
          <p:cNvCxnSpPr/>
          <p:nvPr/>
        </p:nvCxnSpPr>
        <p:spPr>
          <a:xfrm>
            <a:off x="490575" y="2770614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2"/>
          <p:cNvCxnSpPr/>
          <p:nvPr/>
        </p:nvCxnSpPr>
        <p:spPr>
          <a:xfrm>
            <a:off x="490575" y="4090553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1220" y="-20863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701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0174F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66" y="-8137"/>
            <a:ext cx="1766670" cy="12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24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617468" y="596277"/>
            <a:ext cx="3163748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1. 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논리</a:t>
            </a: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3" name="직선 연결선 21"/>
          <p:cNvCxnSpPr/>
          <p:nvPr/>
        </p:nvCxnSpPr>
        <p:spPr>
          <a:xfrm>
            <a:off x="490575" y="1040965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7562" y="1127178"/>
            <a:ext cx="10894436" cy="55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053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617468" y="596277"/>
            <a:ext cx="3163748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2. </a:t>
            </a:r>
            <a:r>
              <a:rPr lang="ko-KR" altLang="en-US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물리</a:t>
            </a: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4FD"/>
                </a:solidFill>
                <a:latin typeface="창원단감아삭 Bold"/>
                <a:ea typeface="창원단감아삭 Bold"/>
                <a:cs typeface="KoPubWorld돋움체 Light"/>
              </a:rPr>
              <a:t> ERD</a:t>
            </a:r>
            <a:endParaRPr lang="ko-KR" altLang="en-US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174FD"/>
              </a:solidFill>
              <a:latin typeface="창원단감아삭 Bold"/>
              <a:ea typeface="창원단감아삭 Bold"/>
              <a:cs typeface="KoPubWorld돋움체 Light"/>
            </a:endParaRPr>
          </a:p>
        </p:txBody>
      </p:sp>
      <p:cxnSp>
        <p:nvCxnSpPr>
          <p:cNvPr id="3" name="직선 연결선 21"/>
          <p:cNvCxnSpPr/>
          <p:nvPr/>
        </p:nvCxnSpPr>
        <p:spPr>
          <a:xfrm>
            <a:off x="490575" y="1040965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7806" y="1127706"/>
            <a:ext cx="10883902" cy="55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/>
          <p:nvPr/>
        </p:nvSpPr>
        <p:spPr>
          <a:xfrm>
            <a:off x="0" y="2950097"/>
            <a:ext cx="12191997" cy="623513"/>
          </a:xfrm>
          <a:prstGeom prst="rect">
            <a:avLst/>
          </a:prstGeom>
          <a:solidFill>
            <a:srgbClr val="0174F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맑은 고딕"/>
                <a:ea typeface="맑은 고딕"/>
              </a:rPr>
              <a:t>찾아가는</a:t>
            </a:r>
            <a:r>
              <a:rPr lang="en-US" altLang="ko-KR" sz="2400" b="1" dirty="0">
                <a:latin typeface="맑은 고딕"/>
                <a:ea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</a:rPr>
              <a:t>전기차</a:t>
            </a:r>
            <a:r>
              <a:rPr lang="en-US" altLang="ko-KR" sz="2400" b="1" dirty="0">
                <a:latin typeface="맑은 고딕"/>
                <a:ea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</a:rPr>
              <a:t>충전</a:t>
            </a:r>
            <a:r>
              <a:rPr lang="en-US" altLang="ko-KR" sz="2400" b="1" dirty="0">
                <a:latin typeface="맑은 고딕"/>
                <a:ea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</a:rPr>
              <a:t>서비스</a:t>
            </a:r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7227" y="2949722"/>
            <a:ext cx="84933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278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와이드스크린</ep:PresentationFormat>
  <ep:Paragraphs>60</ep:Paragraphs>
  <ep:Slides>6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6</vt:i4>
      </vt:variant>
    </vt:vector>
  </ep:HeadingPairs>
  <ep:TitlesOfParts>
    <vt:vector size="7" baseType="lpstr">
      <vt:lpstr>한컴오피스</vt:lpstr>
      <vt:lpstr>PowerPoint 프레젠테이션</vt:lpstr>
      <vt:lpstr>PowerPoint 프레젠테이션</vt:lpstr>
      <vt:lpstr>PowerPoint 프레젠테이션</vt:lpstr>
      <vt:lpstr>Slide 4</vt:lpstr>
      <vt:lpstr>Slide 5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2022-08-23T00:30:41.000</dcterms:created>
  <dc:creator>hancom</dc:creator>
  <cp:lastModifiedBy>user</cp:lastModifiedBy>
  <dcterms:modified xsi:type="dcterms:W3CDTF">2023-12-18T06:21:10.245</dcterms:modified>
  <cp:revision>7</cp:revision>
  <dc:title>PowerPoint 프레젠테이션</dc:title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