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2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7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7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4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1140-8D69-4E55-A93B-4A04802DACF5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19E1-33B5-41DF-9AEB-307983721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boedec.hoel.frequencygenerato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Wave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85365" y="377416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앱 기획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2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수면상태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26632" y="1421475"/>
            <a:ext cx="2424807" cy="376929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50" y="1506278"/>
            <a:ext cx="1023010" cy="101022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720017" y="4517934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5587" y="2131863"/>
            <a:ext cx="6202351" cy="402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진입시</a:t>
            </a:r>
            <a:r>
              <a:rPr lang="ko-KR" altLang="en-US" dirty="0" smtClean="0">
                <a:solidFill>
                  <a:schemeClr val="tx1"/>
                </a:solidFill>
              </a:rPr>
              <a:t> 비밀번호나 보안 </a:t>
            </a:r>
            <a:r>
              <a:rPr lang="ko-KR" altLang="en-US" dirty="0" err="1" smtClean="0">
                <a:solidFill>
                  <a:schemeClr val="tx1"/>
                </a:solidFill>
              </a:rPr>
              <a:t>보안</a:t>
            </a:r>
            <a:r>
              <a:rPr lang="ko-KR" altLang="en-US" dirty="0" smtClean="0">
                <a:solidFill>
                  <a:schemeClr val="tx1"/>
                </a:solidFill>
              </a:rPr>
              <a:t> 코드 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모든 기능의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주파수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강도 조정 가능 해야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주파수 참조 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앱 이름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주파수 발생기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Hoel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Boedec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play.google.com/store/apps/details?id=com.boedec.hoel.frequencygenerator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 descr="Settings Gear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5" y="2749947"/>
            <a:ext cx="1126585" cy="1126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37" y="1235588"/>
            <a:ext cx="3084147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73" y="1825625"/>
            <a:ext cx="7174854" cy="4351338"/>
          </a:xfrm>
        </p:spPr>
      </p:pic>
    </p:spTree>
    <p:extLst>
      <p:ext uri="{BB962C8B-B14F-4D97-AF65-F5344CB8AC3E}">
        <p14:creationId xmlns:p14="http://schemas.microsoft.com/office/powerpoint/2010/main" val="52338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Intro~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82255" y="1690688"/>
            <a:ext cx="2848708" cy="422030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09" y="2491374"/>
            <a:ext cx="24384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6646" y="1761480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[캐릭터&amp;일러스트] 카카오톡 &lt;strong&gt;이모티콘&lt;/strong&gt; 스튜디오 입점 제안&amp;제작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33" y="3216475"/>
            <a:ext cx="579647" cy="5819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96273" y="3798462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수면유도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 descr="[캐릭터&amp;일러스트] 카카오톡 &lt;strong&gt;이모티콘&lt;/strong&gt; 스튜디오 입점 제안&amp;제작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81" y="3216474"/>
            <a:ext cx="579647" cy="5819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58602" y="3798461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깊은수면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 descr="[캐릭터&amp;일러스트] 카카오톡 &lt;strong&gt;이모티콘&lt;/strong&gt; 스튜디오 입점 제안&amp;제작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67" y="3216473"/>
            <a:ext cx="579647" cy="5819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29701" y="3798460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기상유도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1" name="그림 10" descr="[캐릭터&amp;일러스트] 카카오톡 &lt;strong&gt;이모티콘&lt;/strong&gt; 스튜디오 입점 제안&amp;제작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33" y="4508597"/>
            <a:ext cx="579647" cy="5819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96273" y="5090584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그림 12" descr="[캐릭터&amp;일러스트] 카카오톡 &lt;strong&gt;이모티콘&lt;/strong&gt; 스튜디오 입점 제안&amp;제작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81" y="4508596"/>
            <a:ext cx="579647" cy="5819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58602" y="5090583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수면상태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29701" y="5090582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52" y="1885434"/>
            <a:ext cx="1023010" cy="101022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85" y="3419197"/>
            <a:ext cx="1213734" cy="138039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99824" y="5800717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 descr="Settings Gear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5" y="4595749"/>
            <a:ext cx="494833" cy="4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수면유도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6646" y="1761480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52" y="1885434"/>
            <a:ext cx="1023010" cy="10102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99824" y="5800717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 descr="손을 뻗은 상태 — 스톡 사진 © antonel #413055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03" y="3250377"/>
            <a:ext cx="596037" cy="442953"/>
          </a:xfrm>
          <a:prstGeom prst="rect">
            <a:avLst/>
          </a:prstGeom>
        </p:spPr>
      </p:pic>
      <p:pic>
        <p:nvPicPr>
          <p:cNvPr id="5" name="그림 4" descr="카이즈유 - 새로운 자동차 문화의 시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76" y="3116669"/>
            <a:ext cx="1022508" cy="6814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43845" y="3757342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89025" y="3693330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수면유도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91204" y="5036924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38026" y="997687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32" y="1121641"/>
            <a:ext cx="1023010" cy="10102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91204" y="5036924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 descr="스타트 에브리씽~ :: 렘수면과 논렘수면의 정의 및 역할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4" y="2255817"/>
            <a:ext cx="2581275" cy="25241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25588" y="2131863"/>
            <a:ext cx="5670412" cy="402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수면파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정현파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주파수 </a:t>
            </a:r>
            <a:r>
              <a:rPr lang="en-US" altLang="ko-KR" dirty="0" smtClean="0">
                <a:solidFill>
                  <a:schemeClr val="tx1"/>
                </a:solidFill>
              </a:rPr>
              <a:t>: (1)4Hz – (2)5Hz – (</a:t>
            </a:r>
            <a:r>
              <a:rPr lang="en-US" altLang="ko-KR" dirty="0" smtClean="0">
                <a:solidFill>
                  <a:schemeClr val="tx1"/>
                </a:solidFill>
              </a:rPr>
              <a:t>3)4Hz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시   간 </a:t>
            </a:r>
            <a:r>
              <a:rPr lang="en-US" altLang="ko-KR" dirty="0" smtClean="0">
                <a:solidFill>
                  <a:schemeClr val="tx1"/>
                </a:solidFill>
              </a:rPr>
              <a:t>:  (1)5</a:t>
            </a:r>
            <a:r>
              <a:rPr lang="ko-KR" altLang="en-US" dirty="0" smtClean="0">
                <a:solidFill>
                  <a:schemeClr val="tx1"/>
                </a:solidFill>
              </a:rPr>
              <a:t>분    </a:t>
            </a:r>
            <a:r>
              <a:rPr lang="en-US" altLang="ko-KR" dirty="0" smtClean="0">
                <a:solidFill>
                  <a:schemeClr val="tx1"/>
                </a:solidFill>
              </a:rPr>
              <a:t>(2)10</a:t>
            </a:r>
            <a:r>
              <a:rPr lang="ko-KR" altLang="en-US" dirty="0" smtClean="0">
                <a:solidFill>
                  <a:schemeClr val="tx1"/>
                </a:solidFill>
              </a:rPr>
              <a:t>분  </a:t>
            </a:r>
            <a:r>
              <a:rPr lang="en-US" altLang="ko-KR" dirty="0" smtClean="0">
                <a:solidFill>
                  <a:schemeClr val="tx1"/>
                </a:solidFill>
              </a:rPr>
              <a:t>(3)10</a:t>
            </a:r>
            <a:r>
              <a:rPr lang="ko-KR" altLang="en-US" dirty="0" smtClean="0">
                <a:solidFill>
                  <a:schemeClr val="tx1"/>
                </a:solidFill>
              </a:rPr>
              <a:t>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*5</a:t>
            </a:r>
            <a:r>
              <a:rPr lang="ko-KR" altLang="en-US" dirty="0" smtClean="0">
                <a:solidFill>
                  <a:schemeClr val="tx1"/>
                </a:solidFill>
              </a:rPr>
              <a:t>분 정지후 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반   복 </a:t>
            </a:r>
            <a:r>
              <a:rPr lang="en-US" altLang="ko-KR" dirty="0" smtClean="0">
                <a:solidFill>
                  <a:schemeClr val="tx1"/>
                </a:solidFill>
              </a:rPr>
              <a:t>: 5</a:t>
            </a:r>
            <a:r>
              <a:rPr lang="ko-KR" altLang="en-US" dirty="0" smtClean="0">
                <a:solidFill>
                  <a:schemeClr val="tx1"/>
                </a:solidFill>
              </a:rPr>
              <a:t>회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반복 후 정지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1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수면유도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91204" y="5036924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38026" y="997687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32" y="1121641"/>
            <a:ext cx="1023010" cy="10102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91204" y="5036924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5587" y="2131863"/>
            <a:ext cx="6202351" cy="402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수면파</a:t>
            </a:r>
            <a:r>
              <a:rPr lang="ko-KR" altLang="en-US" dirty="0" smtClean="0">
                <a:solidFill>
                  <a:schemeClr val="tx1"/>
                </a:solidFill>
              </a:rPr>
              <a:t> 설정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방형파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정현파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주파수 설정 </a:t>
            </a:r>
            <a:r>
              <a:rPr lang="en-US" altLang="ko-KR" dirty="0" smtClean="0">
                <a:solidFill>
                  <a:schemeClr val="tx1"/>
                </a:solidFill>
              </a:rPr>
              <a:t>: (1)</a:t>
            </a:r>
            <a:r>
              <a:rPr lang="en-US" altLang="ko-KR" dirty="0">
                <a:solidFill>
                  <a:schemeClr val="tx1"/>
                </a:solidFill>
              </a:rPr>
              <a:t>3Hz~7Hz, (2) </a:t>
            </a:r>
            <a:r>
              <a:rPr lang="en-US" altLang="ko-KR" dirty="0" smtClean="0">
                <a:solidFill>
                  <a:schemeClr val="tx1"/>
                </a:solidFill>
              </a:rPr>
              <a:t>3Hz~7Hz, (3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3Hz~7Hz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시  간 설정 </a:t>
            </a:r>
            <a:r>
              <a:rPr lang="en-US" altLang="ko-KR" dirty="0" smtClean="0">
                <a:solidFill>
                  <a:schemeClr val="tx1"/>
                </a:solidFill>
              </a:rPr>
              <a:t>:  (1) 1~10     (2)1~30         (3)1~10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반  </a:t>
            </a:r>
            <a:r>
              <a:rPr lang="ko-KR" altLang="en-US" dirty="0" smtClean="0">
                <a:solidFill>
                  <a:schemeClr val="tx1"/>
                </a:solidFill>
              </a:rPr>
              <a:t>복 설정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</a:rPr>
              <a:t>반복 횟수 입력 </a:t>
            </a:r>
            <a:r>
              <a:rPr lang="en-US" altLang="ko-KR" dirty="0" smtClean="0">
                <a:solidFill>
                  <a:schemeClr val="tx1"/>
                </a:solidFill>
              </a:rPr>
              <a:t>1~10, </a:t>
            </a:r>
            <a:r>
              <a:rPr lang="ko-KR" altLang="en-US" dirty="0" smtClean="0">
                <a:solidFill>
                  <a:schemeClr val="tx1"/>
                </a:solidFill>
              </a:rPr>
              <a:t>연속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46019" y="3369945"/>
            <a:ext cx="387573" cy="39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172604" y="3369944"/>
            <a:ext cx="387573" cy="39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775618" y="3369944"/>
            <a:ext cx="387573" cy="39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951247" y="3784306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353775" y="4647966"/>
            <a:ext cx="2312894" cy="17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51247" y="4885770"/>
            <a:ext cx="834769" cy="33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8343530" y="4496696"/>
            <a:ext cx="45719" cy="435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7711" y="4386040"/>
            <a:ext cx="481943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13489" y="4376914"/>
            <a:ext cx="481943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0004" y="4236222"/>
            <a:ext cx="481943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778880" y="4355422"/>
            <a:ext cx="481943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9852" y="4322804"/>
            <a:ext cx="438631" cy="325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353775" y="2605400"/>
            <a:ext cx="2312894" cy="17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 flipH="1">
            <a:off x="8343530" y="2454130"/>
            <a:ext cx="45719" cy="435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68621" y="2279269"/>
            <a:ext cx="287486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10004" y="2193656"/>
            <a:ext cx="481943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4.53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78881" y="2312856"/>
            <a:ext cx="300490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48496" y="2312450"/>
            <a:ext cx="438631" cy="325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64076" y="2322620"/>
            <a:ext cx="481943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10707" y="2365566"/>
            <a:ext cx="437789" cy="208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40849" y="2850905"/>
            <a:ext cx="834769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수면파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수면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2420" y="1406478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37534" y="5131679"/>
            <a:ext cx="2892127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어둠고</a:t>
            </a:r>
            <a:r>
              <a:rPr lang="ko-KR" altLang="en-US" sz="1200" dirty="0" smtClean="0">
                <a:solidFill>
                  <a:schemeClr val="tx1"/>
                </a:solidFill>
              </a:rPr>
              <a:t> 환상적인 그림 슬라이드 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26" y="1530432"/>
            <a:ext cx="1023010" cy="101022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795598" y="5445715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그림 19" descr="제2의눈™의 사진뿐이야 :: 어둠의 잉태 (달무리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94" y="2540654"/>
            <a:ext cx="2722643" cy="246741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5587" y="2131863"/>
            <a:ext cx="6202351" cy="402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수면파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정현파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주파수 </a:t>
            </a:r>
            <a:r>
              <a:rPr lang="en-US" altLang="ko-KR" dirty="0" smtClean="0">
                <a:solidFill>
                  <a:schemeClr val="tx1"/>
                </a:solidFill>
              </a:rPr>
              <a:t>: (1)2Hz  (2)3Hz ~ (3)4Hz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게인 </a:t>
            </a:r>
            <a:r>
              <a:rPr lang="en-US" altLang="ko-KR" dirty="0" smtClean="0">
                <a:solidFill>
                  <a:schemeClr val="tx1"/>
                </a:solidFill>
              </a:rPr>
              <a:t>:    (1)0-3-5  (2)5-3-0    (3)0-3-5 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게인 </a:t>
            </a:r>
            <a:r>
              <a:rPr lang="en-US" altLang="ko-KR" dirty="0" smtClean="0">
                <a:solidFill>
                  <a:schemeClr val="tx1"/>
                </a:solidFill>
              </a:rPr>
              <a:t>:    (1)10</a:t>
            </a:r>
            <a:r>
              <a:rPr lang="ko-KR" altLang="en-US" dirty="0" smtClean="0">
                <a:solidFill>
                  <a:schemeClr val="tx1"/>
                </a:solidFill>
              </a:rPr>
              <a:t>분</a:t>
            </a:r>
            <a:r>
              <a:rPr lang="en-US" altLang="ko-KR" dirty="0" smtClean="0">
                <a:solidFill>
                  <a:schemeClr val="tx1"/>
                </a:solidFill>
              </a:rPr>
              <a:t> (2)10</a:t>
            </a:r>
            <a:r>
              <a:rPr lang="ko-KR" altLang="en-US" dirty="0" smtClean="0">
                <a:solidFill>
                  <a:schemeClr val="tx1"/>
                </a:solidFill>
              </a:rPr>
              <a:t>분   </a:t>
            </a:r>
            <a:r>
              <a:rPr lang="en-US" altLang="ko-KR" dirty="0" smtClean="0">
                <a:solidFill>
                  <a:schemeClr val="tx1"/>
                </a:solidFill>
              </a:rPr>
              <a:t>(3)10</a:t>
            </a:r>
            <a:r>
              <a:rPr lang="ko-KR" altLang="en-US" dirty="0" smtClean="0">
                <a:solidFill>
                  <a:schemeClr val="tx1"/>
                </a:solidFill>
              </a:rPr>
              <a:t>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</a:rPr>
              <a:t>:  10</a:t>
            </a:r>
            <a:r>
              <a:rPr lang="ko-KR" altLang="en-US" dirty="0" smtClean="0">
                <a:solidFill>
                  <a:schemeClr val="tx1"/>
                </a:solidFill>
              </a:rPr>
              <a:t>회 반복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기상유도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2420" y="1406478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58861" y="5650137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5587" y="2131863"/>
            <a:ext cx="6202351" cy="402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알람설정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설정된 시간 </a:t>
            </a:r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</a:rPr>
              <a:t>분 전부터 동작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수면파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정현파로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시작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설정시간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강도 최대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기상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분전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정현파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10Hz,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게인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2-5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기상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분전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방현파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10Hz, 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게인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1-3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기상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분전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정현파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방현파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게인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13Hz 3-7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기상 시간에 폰에서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울림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키워드 검색 간단조치 상세보기 | LG전자서비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46" y="1448995"/>
            <a:ext cx="2553139" cy="4287713"/>
          </a:xfrm>
          <a:prstGeom prst="rect">
            <a:avLst/>
          </a:prstGeom>
        </p:spPr>
      </p:pic>
      <p:pic>
        <p:nvPicPr>
          <p:cNvPr id="3" name="그림 2" descr="&lt;strong&gt;알람&lt;/strong&gt; 시계 울리는 절전 · Pixabay의 무료 벡터 그래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79" y="4089160"/>
            <a:ext cx="338224" cy="3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2420" y="1406478"/>
            <a:ext cx="3270918" cy="48256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56033" y="4919063"/>
            <a:ext cx="2892127" cy="31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휴식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평안함과 연관 그림 슬라이드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26" y="1530432"/>
            <a:ext cx="1023010" cy="101022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795598" y="5445715"/>
            <a:ext cx="1838036" cy="58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BrainICT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5587" y="2131863"/>
            <a:ext cx="6202351" cy="402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파형 종류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정현파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주파수 </a:t>
            </a:r>
            <a:r>
              <a:rPr lang="en-US" altLang="ko-KR" dirty="0" smtClean="0">
                <a:solidFill>
                  <a:schemeClr val="tx1"/>
                </a:solidFill>
              </a:rPr>
              <a:t>: (1)8Hz ~ (2)10Hz ~ (3)12Hz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시간 </a:t>
            </a:r>
            <a:r>
              <a:rPr lang="en-US" altLang="ko-KR" dirty="0" smtClean="0">
                <a:solidFill>
                  <a:schemeClr val="tx1"/>
                </a:solidFill>
              </a:rPr>
              <a:t>:    (1)10</a:t>
            </a:r>
            <a:r>
              <a:rPr lang="ko-KR" altLang="en-US" dirty="0" smtClean="0">
                <a:solidFill>
                  <a:schemeClr val="tx1"/>
                </a:solidFill>
              </a:rPr>
              <a:t>분   </a:t>
            </a:r>
            <a:r>
              <a:rPr lang="en-US" altLang="ko-KR" dirty="0" smtClean="0">
                <a:solidFill>
                  <a:schemeClr val="tx1"/>
                </a:solidFill>
              </a:rPr>
              <a:t>(2)10</a:t>
            </a:r>
            <a:r>
              <a:rPr lang="ko-KR" altLang="en-US" dirty="0" smtClean="0">
                <a:solidFill>
                  <a:schemeClr val="tx1"/>
                </a:solidFill>
              </a:rPr>
              <a:t>분     </a:t>
            </a:r>
            <a:r>
              <a:rPr lang="en-US" altLang="ko-KR" dirty="0" smtClean="0">
                <a:solidFill>
                  <a:schemeClr val="tx1"/>
                </a:solidFill>
              </a:rPr>
              <a:t>(3)10</a:t>
            </a:r>
            <a:r>
              <a:rPr lang="ko-KR" altLang="en-US" dirty="0" smtClean="0">
                <a:solidFill>
                  <a:schemeClr val="tx1"/>
                </a:solidFill>
              </a:rPr>
              <a:t>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회 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무료 사진: &lt;strong&gt;휴식&lt;/strong&gt;, 강, 여자, 좌석, 레저, 가구, 야외에서, 벤치, 물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97" y="2854690"/>
            <a:ext cx="2777637" cy="18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305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Smart Wave</vt:lpstr>
      <vt:lpstr>Intro~</vt:lpstr>
      <vt:lpstr>Main</vt:lpstr>
      <vt:lpstr>수면유도</vt:lpstr>
      <vt:lpstr>수면유도-자동</vt:lpstr>
      <vt:lpstr>수면유도-자동 (설정)</vt:lpstr>
      <vt:lpstr>깊은 수면</vt:lpstr>
      <vt:lpstr>기상유도</vt:lpstr>
      <vt:lpstr>휴식</vt:lpstr>
      <vt:lpstr>수면상태</vt:lpstr>
      <vt:lpstr>로고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kyoungae</cp:lastModifiedBy>
  <cp:revision>30</cp:revision>
  <dcterms:created xsi:type="dcterms:W3CDTF">2019-12-11T01:11:39Z</dcterms:created>
  <dcterms:modified xsi:type="dcterms:W3CDTF">2020-03-19T05:34:09Z</dcterms:modified>
</cp:coreProperties>
</file>