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6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3" autoAdjust="0"/>
    <p:restoredTop sz="93855" autoAdjust="0"/>
  </p:normalViewPr>
  <p:slideViewPr>
    <p:cSldViewPr snapToGrid="0">
      <p:cViewPr varScale="1">
        <p:scale>
          <a:sx n="213" d="100"/>
          <a:sy n="213" d="100"/>
        </p:scale>
        <p:origin x="2880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pytorch.org/do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2024-01-31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최종수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/>
              <a:t>HnV</a:t>
            </a:r>
            <a:r>
              <a:rPr kumimoji="1" lang="en-US" altLang="en-US" dirty="0"/>
              <a:t> Template</a:t>
            </a:r>
            <a:br>
              <a:rPr kumimoji="1" lang="en-US" altLang="en-US" dirty="0"/>
            </a:br>
            <a:r>
              <a:rPr kumimoji="1" lang="en-US" altLang="en-US" dirty="0"/>
              <a:t>-3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텐서구조체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39F039-866D-964E-54F3-91CDA75C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복잡해지기 때문에 </a:t>
            </a:r>
            <a:r>
              <a:rPr lang="en-US" altLang="ko-KR" dirty="0" err="1"/>
              <a:t>einsum</a:t>
            </a:r>
            <a:r>
              <a:rPr lang="ko-KR" altLang="en-US" dirty="0"/>
              <a:t>함수를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차원별로 이름을 부여하는 언어</a:t>
            </a:r>
            <a:r>
              <a:rPr lang="en-US" altLang="ko-KR" dirty="0"/>
              <a:t>, </a:t>
            </a:r>
            <a:r>
              <a:rPr lang="ko-KR" altLang="en-US" dirty="0"/>
              <a:t>곱셈 후 합을 구하는데 사용가능</a:t>
            </a:r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로 </a:t>
            </a:r>
            <a:r>
              <a:rPr lang="ko-KR" altLang="en-US" dirty="0" err="1"/>
              <a:t>변수명</a:t>
            </a:r>
            <a:r>
              <a:rPr lang="ko-KR" altLang="en-US" dirty="0"/>
              <a:t> 없이 합을 구하는 </a:t>
            </a:r>
            <a:r>
              <a:rPr lang="ko-KR" altLang="en-US" dirty="0" err="1"/>
              <a:t>브로드캐스팅사용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A5672D-10D6-B54B-DC15-79C98137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B199E5-F952-2CA1-4564-4C181A69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이름있는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71530-8203-23EF-DF02-6021BC1F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8" y="1916071"/>
            <a:ext cx="6591869" cy="7084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8314E8-D3D5-8282-D893-06FA8911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140948"/>
            <a:ext cx="7658100" cy="11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2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A832BF-5117-86A9-682D-98B8B84E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텐서를</a:t>
            </a:r>
            <a:r>
              <a:rPr lang="ko-KR" altLang="en-US" dirty="0"/>
              <a:t> 만들고 나중에 이름 지정하기 </a:t>
            </a:r>
            <a:r>
              <a:rPr lang="en-US" altLang="ko-KR" dirty="0"/>
              <a:t>-&gt; </a:t>
            </a:r>
            <a:r>
              <a:rPr lang="en-US" altLang="ko-KR" dirty="0" err="1"/>
              <a:t>redefine_names</a:t>
            </a:r>
            <a:r>
              <a:rPr lang="ko-KR" altLang="en-US" dirty="0"/>
              <a:t>함수 사용</a:t>
            </a:r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ko-KR" altLang="en-US" dirty="0" err="1"/>
              <a:t>접근시</a:t>
            </a:r>
            <a:r>
              <a:rPr lang="ko-KR" altLang="en-US" dirty="0"/>
              <a:t> 인덱싱 하듯이 </a:t>
            </a:r>
            <a:r>
              <a:rPr lang="en-US" altLang="ko-KR" dirty="0"/>
              <a:t>…(</a:t>
            </a:r>
            <a:r>
              <a:rPr lang="ko-KR" altLang="en-US" dirty="0"/>
              <a:t>생략부호</a:t>
            </a:r>
            <a:r>
              <a:rPr lang="en-US" altLang="ko-KR" dirty="0"/>
              <a:t>)</a:t>
            </a:r>
            <a:r>
              <a:rPr lang="ko-KR" altLang="en-US" dirty="0"/>
              <a:t>를 사용하면 다른 차원은 건드리지 않음</a:t>
            </a:r>
            <a:endParaRPr lang="en-US" altLang="ko-KR" dirty="0"/>
          </a:p>
          <a:p>
            <a:r>
              <a:rPr lang="en-US" altLang="ko-KR" dirty="0"/>
              <a:t>Rename</a:t>
            </a:r>
            <a:r>
              <a:rPr lang="ko-KR" altLang="en-US" dirty="0"/>
              <a:t>을 사용하면 이미 있는 이름을 변경하고</a:t>
            </a:r>
            <a:r>
              <a:rPr lang="en-US" altLang="ko-KR" dirty="0"/>
              <a:t>, </a:t>
            </a:r>
            <a:r>
              <a:rPr lang="ko-KR" altLang="en-US" dirty="0"/>
              <a:t>지우려면 </a:t>
            </a:r>
            <a:r>
              <a:rPr lang="en-US" altLang="ko-KR" dirty="0"/>
              <a:t>none</a:t>
            </a:r>
            <a:r>
              <a:rPr lang="ko-KR" altLang="en-US" dirty="0"/>
              <a:t>을 넘기면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5068AB-869F-06BE-064D-FBB01D48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F077A85-69D6-0E8B-267E-FEE6461C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이름 있는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7A05D-30B6-1054-AA64-BDDCC4A0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8" y="2524020"/>
            <a:ext cx="650648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0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6935A5-3923-A26F-CB61-F77E74B6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/>
              <a:t>텐서끼리</a:t>
            </a:r>
            <a:r>
              <a:rPr lang="ko-KR" altLang="en-US" sz="1200" dirty="0"/>
              <a:t> 연산은 각 차원의 크기가 </a:t>
            </a:r>
            <a:r>
              <a:rPr lang="ko-KR" altLang="en-US" sz="1200" dirty="0" err="1"/>
              <a:t>같은지</a:t>
            </a:r>
            <a:r>
              <a:rPr lang="en-US" altLang="ko-KR" sz="1200" dirty="0"/>
              <a:t>, </a:t>
            </a:r>
            <a:r>
              <a:rPr lang="ko-KR" altLang="en-US" sz="1200" dirty="0"/>
              <a:t>한쪽이 </a:t>
            </a:r>
            <a:r>
              <a:rPr lang="en-US" altLang="ko-KR" sz="1200" dirty="0"/>
              <a:t>1</a:t>
            </a:r>
            <a:r>
              <a:rPr lang="ko-KR" altLang="en-US" sz="1200" dirty="0"/>
              <a:t>이고 다른 한쪽으로 </a:t>
            </a:r>
            <a:r>
              <a:rPr lang="ko-KR" altLang="en-US" sz="1200" dirty="0" err="1"/>
              <a:t>브로드캐스팅이</a:t>
            </a:r>
            <a:r>
              <a:rPr lang="ko-KR" altLang="en-US" sz="1200" dirty="0"/>
              <a:t> 가능한지 </a:t>
            </a:r>
            <a:r>
              <a:rPr lang="ko-KR" altLang="en-US" sz="1200" dirty="0" err="1"/>
              <a:t>확인해야한다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이름이 </a:t>
            </a:r>
            <a:r>
              <a:rPr lang="ko-KR" altLang="en-US" sz="1200" dirty="0" err="1"/>
              <a:t>지정되어있으면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파이토치가</a:t>
            </a:r>
            <a:r>
              <a:rPr lang="ko-KR" altLang="en-US" sz="1200" dirty="0"/>
              <a:t> 알아서 체크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차원을 자동으로 정렬해주지 않기에 우리가 해야함</a:t>
            </a:r>
            <a:endParaRPr lang="en-US" altLang="ko-KR" sz="1200" dirty="0"/>
          </a:p>
          <a:p>
            <a:r>
              <a:rPr lang="en-US" altLang="ko-KR" sz="1200" dirty="0" err="1"/>
              <a:t>Aligns_as</a:t>
            </a:r>
            <a:r>
              <a:rPr lang="en-US" altLang="ko-KR" sz="1200" dirty="0"/>
              <a:t> </a:t>
            </a:r>
            <a:r>
              <a:rPr lang="ko-KR" altLang="en-US" sz="1200" dirty="0"/>
              <a:t>함수는 빠진 차원은 채우고 존재하는 차원은 올바른 순서로 </a:t>
            </a:r>
            <a:r>
              <a:rPr lang="ko-KR" altLang="en-US" sz="1200" dirty="0" err="1"/>
              <a:t>바꿔줌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Sum</a:t>
            </a:r>
            <a:r>
              <a:rPr lang="ko-KR" altLang="en-US" sz="1200" dirty="0"/>
              <a:t>처럼 차원인수를 허용하는 함수는 이름이 붙은 차원도 받음</a:t>
            </a:r>
            <a:endParaRPr lang="en-US" altLang="ko-KR" sz="1200" dirty="0"/>
          </a:p>
          <a:p>
            <a:r>
              <a:rPr lang="ko-KR" altLang="en-US" sz="1200" dirty="0"/>
              <a:t>이름이 다른 차원을 결합하면 오류</a:t>
            </a:r>
            <a:endParaRPr lang="en-US" altLang="ko-KR" sz="1200" dirty="0"/>
          </a:p>
          <a:p>
            <a:r>
              <a:rPr lang="ko-KR" altLang="en-US" sz="1200" dirty="0"/>
              <a:t>이름있는 </a:t>
            </a:r>
            <a:r>
              <a:rPr lang="ko-KR" altLang="en-US" sz="1200" dirty="0" err="1"/>
              <a:t>텐서</a:t>
            </a:r>
            <a:r>
              <a:rPr lang="ko-KR" altLang="en-US" sz="1200" dirty="0"/>
              <a:t> 연산을 함수밖에서 사용하려면 차원이름에 </a:t>
            </a:r>
            <a:r>
              <a:rPr lang="en-US" altLang="ko-KR" sz="1200" dirty="0"/>
              <a:t>none</a:t>
            </a:r>
            <a:r>
              <a:rPr lang="ko-KR" altLang="en-US" sz="1200" dirty="0"/>
              <a:t>을 넣어 이름없는 </a:t>
            </a:r>
            <a:r>
              <a:rPr lang="ko-KR" altLang="en-US" sz="1200" dirty="0" err="1"/>
              <a:t>텐서를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만듬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B4990C-4ECB-AB81-42B6-DD8591C2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B90C29C-F413-CE6D-DEC7-5EF6B221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이름있는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6AB06E-29E2-BDAB-3BBD-6B6814E5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0" y="2628838"/>
            <a:ext cx="5872162" cy="22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889C278-2745-5154-9BA1-54786890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표준 파이썬 숫자타입은 최적의 값이 아니다</a:t>
            </a:r>
            <a:endParaRPr lang="en-US" altLang="ko-KR" dirty="0"/>
          </a:p>
          <a:p>
            <a:r>
              <a:rPr lang="ko-KR" altLang="en-US" dirty="0"/>
              <a:t>파이썬 숫자는 객체이기에 수가 많아지면 비효율적이다</a:t>
            </a:r>
            <a:r>
              <a:rPr lang="en-US" altLang="ko-KR" dirty="0"/>
              <a:t>.(</a:t>
            </a:r>
            <a:r>
              <a:rPr lang="ko-KR" altLang="en-US" dirty="0"/>
              <a:t>참조 카운터까지 </a:t>
            </a:r>
            <a:r>
              <a:rPr lang="ko-KR" altLang="en-US" dirty="0" err="1"/>
              <a:t>만듬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파이썬 리스트는 연속된 객체의 컬렉션이기에 두 벡터의 내적을 효율적으로 계산하기 </a:t>
            </a:r>
            <a:r>
              <a:rPr lang="ko-KR" altLang="en-US" dirty="0" err="1"/>
              <a:t>힘듬</a:t>
            </a:r>
            <a:r>
              <a:rPr lang="en-US" altLang="ko-KR" dirty="0"/>
              <a:t>(</a:t>
            </a:r>
            <a:r>
              <a:rPr lang="ko-KR" altLang="en-US" dirty="0"/>
              <a:t>합도</a:t>
            </a:r>
            <a:r>
              <a:rPr lang="en-US" altLang="ko-KR" dirty="0"/>
              <a:t>), </a:t>
            </a:r>
            <a:r>
              <a:rPr lang="ko-KR" altLang="en-US" dirty="0"/>
              <a:t>리스트에 있는 데이터를 메모리에 최적화 하여 배치할 수 있는 방법도 딱히 없다</a:t>
            </a:r>
            <a:r>
              <a:rPr lang="en-US" altLang="ko-KR" dirty="0"/>
              <a:t>. </a:t>
            </a:r>
            <a:r>
              <a:rPr lang="ko-KR" altLang="en-US" dirty="0"/>
              <a:t>리스트는 숫자 뿐이 아닌 임의의 파이썬 객체에 대해 임의 접근이 가능한 포인터의 모음이다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단일차원이며</a:t>
            </a:r>
            <a:r>
              <a:rPr lang="ko-KR" altLang="en-US" dirty="0"/>
              <a:t> 리스트의 리스트를 만들 수 있지만 비효율적임</a:t>
            </a:r>
            <a:endParaRPr lang="en-US" altLang="ko-KR" dirty="0"/>
          </a:p>
          <a:p>
            <a:r>
              <a:rPr lang="ko-KR" altLang="en-US" dirty="0"/>
              <a:t>파이썬 인터프리터는 최적화를 거치는 코드보다 느림</a:t>
            </a:r>
            <a:endParaRPr lang="en-US" altLang="ko-KR" dirty="0"/>
          </a:p>
          <a:p>
            <a:r>
              <a:rPr lang="ko-KR" altLang="en-US" dirty="0"/>
              <a:t>이러한 이유로 데이터과학 라이브러리는 </a:t>
            </a:r>
            <a:r>
              <a:rPr lang="ko-KR" altLang="en-US" dirty="0" err="1"/>
              <a:t>넘파이에</a:t>
            </a:r>
            <a:r>
              <a:rPr lang="ko-KR" altLang="en-US" dirty="0"/>
              <a:t> 의존하거나 </a:t>
            </a:r>
            <a:r>
              <a:rPr lang="ko-KR" altLang="en-US" dirty="0" err="1"/>
              <a:t>텐서와</a:t>
            </a:r>
            <a:r>
              <a:rPr lang="ko-KR" altLang="en-US" dirty="0"/>
              <a:t> 같은 전용 데이터 구조를 만든 후 숫자는 </a:t>
            </a:r>
            <a:r>
              <a:rPr lang="ko-KR" altLang="en-US" dirty="0" err="1"/>
              <a:t>저수준</a:t>
            </a:r>
            <a:r>
              <a:rPr lang="ko-KR" altLang="en-US" dirty="0"/>
              <a:t> 언어로 효율을 늘리고</a:t>
            </a:r>
            <a:r>
              <a:rPr lang="en-US" altLang="ko-KR" dirty="0"/>
              <a:t>, </a:t>
            </a:r>
            <a:r>
              <a:rPr lang="ko-KR" altLang="en-US" dirty="0"/>
              <a:t>고차원 </a:t>
            </a:r>
            <a:r>
              <a:rPr lang="en-US" altLang="ko-KR" dirty="0" err="1"/>
              <a:t>api</a:t>
            </a:r>
            <a:r>
              <a:rPr lang="ko-KR" altLang="en-US" dirty="0"/>
              <a:t>로 구현을 </a:t>
            </a:r>
            <a:r>
              <a:rPr lang="ko-KR" altLang="en-US" dirty="0" err="1"/>
              <a:t>래핑하여</a:t>
            </a:r>
            <a:r>
              <a:rPr lang="ko-KR" altLang="en-US" dirty="0"/>
              <a:t> 편리성을 더함 </a:t>
            </a:r>
            <a:endParaRPr lang="en-US" altLang="ko-KR" dirty="0"/>
          </a:p>
          <a:p>
            <a:r>
              <a:rPr lang="ko-KR" altLang="en-US" dirty="0"/>
              <a:t>성능 최적화를 위해 </a:t>
            </a:r>
            <a:r>
              <a:rPr lang="ko-KR" altLang="en-US" dirty="0" err="1"/>
              <a:t>텐서내의</a:t>
            </a:r>
            <a:r>
              <a:rPr lang="ko-KR" altLang="en-US" dirty="0"/>
              <a:t> 객체는 같은 타입의 숫자여야하고</a:t>
            </a:r>
            <a:r>
              <a:rPr lang="en-US" altLang="ko-KR" dirty="0"/>
              <a:t>, </a:t>
            </a:r>
            <a:r>
              <a:rPr lang="ko-KR" altLang="en-US" dirty="0" err="1"/>
              <a:t>텐서는</a:t>
            </a:r>
            <a:r>
              <a:rPr lang="ko-KR" altLang="en-US" dirty="0"/>
              <a:t> 이를 </a:t>
            </a:r>
            <a:r>
              <a:rPr lang="ko-KR" altLang="en-US" dirty="0" err="1"/>
              <a:t>추적해야함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61801C-5107-06B0-DE49-3B3B7BF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DAF390A-F9AD-1047-0280-19DD6FDE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 err="1"/>
              <a:t>텐서</a:t>
            </a:r>
            <a:r>
              <a:rPr lang="ko-KR" altLang="en-US" dirty="0"/>
              <a:t> 요소 타입</a:t>
            </a:r>
          </a:p>
        </p:txBody>
      </p:sp>
    </p:spTree>
    <p:extLst>
      <p:ext uri="{BB962C8B-B14F-4D97-AF65-F5344CB8AC3E}">
        <p14:creationId xmlns:p14="http://schemas.microsoft.com/office/powerpoint/2010/main" val="382682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3E1066-AC83-5470-FBD9-86720653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</a:t>
            </a:r>
            <a:r>
              <a:rPr lang="ko-KR" altLang="en-US" dirty="0"/>
              <a:t>나 </a:t>
            </a:r>
            <a:r>
              <a:rPr lang="en-US" altLang="ko-KR" dirty="0"/>
              <a:t>zeros, ones </a:t>
            </a:r>
            <a:r>
              <a:rPr lang="ko-KR" altLang="en-US" dirty="0"/>
              <a:t>같은 </a:t>
            </a:r>
            <a:r>
              <a:rPr lang="ko-KR" altLang="en-US" dirty="0" err="1"/>
              <a:t>텐서</a:t>
            </a:r>
            <a:r>
              <a:rPr lang="ko-KR" altLang="en-US" dirty="0"/>
              <a:t> 생성자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 err="1"/>
              <a:t>dtype</a:t>
            </a:r>
            <a:r>
              <a:rPr lang="ko-KR" altLang="en-US" dirty="0"/>
              <a:t>인자로 </a:t>
            </a:r>
            <a:r>
              <a:rPr lang="ko-KR" altLang="en-US" dirty="0" err="1"/>
              <a:t>텐서</a:t>
            </a:r>
            <a:r>
              <a:rPr lang="ko-KR" altLang="en-US" dirty="0"/>
              <a:t> 내부에 들어갈 데이터타입을 지정</a:t>
            </a:r>
            <a:endParaRPr lang="en-US" altLang="ko-KR" dirty="0"/>
          </a:p>
          <a:p>
            <a:r>
              <a:rPr lang="ko-KR" altLang="en-US" dirty="0"/>
              <a:t>기본 데이터 타입은 </a:t>
            </a:r>
            <a:r>
              <a:rPr lang="en-US" altLang="ko-KR" dirty="0"/>
              <a:t>32</a:t>
            </a:r>
            <a:r>
              <a:rPr lang="ko-KR" altLang="en-US" dirty="0"/>
              <a:t>비트 부동소수점</a:t>
            </a:r>
            <a:endParaRPr lang="en-US" altLang="ko-KR" dirty="0"/>
          </a:p>
          <a:p>
            <a:r>
              <a:rPr lang="en-US" altLang="ko-KR" dirty="0"/>
              <a:t>Unsigned</a:t>
            </a:r>
            <a:r>
              <a:rPr lang="ko-KR" altLang="en-US" dirty="0"/>
              <a:t>는 부호 </a:t>
            </a:r>
            <a:r>
              <a:rPr lang="ko-KR" altLang="en-US" dirty="0" err="1"/>
              <a:t>없는것</a:t>
            </a:r>
            <a:r>
              <a:rPr lang="ko-KR" altLang="en-US" dirty="0"/>
              <a:t> </a:t>
            </a:r>
            <a:r>
              <a:rPr lang="en-US" altLang="ko-KR" dirty="0"/>
              <a:t>signed</a:t>
            </a:r>
            <a:r>
              <a:rPr lang="ko-KR" altLang="en-US" dirty="0"/>
              <a:t>는 부호 </a:t>
            </a:r>
            <a:r>
              <a:rPr lang="ko-KR" altLang="en-US" dirty="0" err="1"/>
              <a:t>있는것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6EDAAA-4B11-4C64-7846-02E6D2FF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2C9AE4-A0A1-CECD-D350-4176F89D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3.5.1 </a:t>
            </a:r>
            <a:r>
              <a:rPr lang="en-US" altLang="ko-KR" dirty="0" err="1"/>
              <a:t>dtype</a:t>
            </a:r>
            <a:r>
              <a:rPr lang="ko-KR" altLang="en-US" dirty="0"/>
              <a:t>로 숫자타입 지정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D568E2-BD0E-197C-A4FB-53C1D8AD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83" y="2152625"/>
            <a:ext cx="6510834" cy="24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3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047860-AAC0-AEF8-D438-EDB9DE47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연산은 대부분 </a:t>
            </a:r>
            <a:r>
              <a:rPr lang="en-US" altLang="ko-KR" dirty="0"/>
              <a:t>32</a:t>
            </a:r>
            <a:r>
              <a:rPr lang="ko-KR" altLang="en-US" dirty="0"/>
              <a:t>부터 부동소수점 연산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비트를 사용해도 정확도는 개선되지 않고</a:t>
            </a:r>
            <a:r>
              <a:rPr lang="en-US" altLang="ko-KR" dirty="0"/>
              <a:t>, </a:t>
            </a:r>
            <a:r>
              <a:rPr lang="ko-KR" altLang="en-US" dirty="0"/>
              <a:t>메모리와 시간 낭비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비트는 </a:t>
            </a:r>
            <a:r>
              <a:rPr lang="en-US" altLang="ko-KR" dirty="0" err="1"/>
              <a:t>cpu</a:t>
            </a:r>
            <a:r>
              <a:rPr lang="ko-KR" altLang="en-US" dirty="0"/>
              <a:t>구현은 찾기 힘들지만 </a:t>
            </a:r>
            <a:r>
              <a:rPr lang="en-US" altLang="ko-KR" dirty="0" err="1"/>
              <a:t>gpu</a:t>
            </a:r>
            <a:r>
              <a:rPr lang="ko-KR" altLang="en-US" dirty="0"/>
              <a:t>내부에 </a:t>
            </a:r>
            <a:r>
              <a:rPr lang="ko-KR" altLang="en-US" dirty="0" err="1"/>
              <a:t>구현되어있다</a:t>
            </a:r>
            <a:r>
              <a:rPr lang="en-US" altLang="ko-KR" dirty="0"/>
              <a:t>. </a:t>
            </a:r>
            <a:r>
              <a:rPr lang="ko-KR" altLang="en-US" dirty="0"/>
              <a:t>약간의 정확도를 희생해서 정밀도를 줄여 신경망이 차지하는 공간을 줄이는 것도 가능</a:t>
            </a:r>
            <a:endParaRPr lang="en-US" altLang="ko-KR" dirty="0"/>
          </a:p>
          <a:p>
            <a:r>
              <a:rPr lang="ko-KR" altLang="en-US" dirty="0" err="1"/>
              <a:t>텐서는</a:t>
            </a:r>
            <a:r>
              <a:rPr lang="ko-KR" altLang="en-US" dirty="0"/>
              <a:t> 다른 </a:t>
            </a:r>
            <a:r>
              <a:rPr lang="ko-KR" altLang="en-US" dirty="0" err="1"/>
              <a:t>텐서의</a:t>
            </a:r>
            <a:r>
              <a:rPr lang="ko-KR" altLang="en-US" dirty="0"/>
              <a:t> 대한 인덱스로 사용가능  이때 </a:t>
            </a:r>
            <a:r>
              <a:rPr lang="ko-KR" altLang="en-US" dirty="0" err="1"/>
              <a:t>파이토치는</a:t>
            </a:r>
            <a:r>
              <a:rPr lang="ko-KR" altLang="en-US" dirty="0"/>
              <a:t> </a:t>
            </a:r>
            <a:r>
              <a:rPr lang="en-US" altLang="ko-KR" dirty="0"/>
              <a:t>64</a:t>
            </a:r>
            <a:r>
              <a:rPr lang="ko-KR" altLang="en-US" dirty="0"/>
              <a:t>비트 정수 데이터 타입으로 간주</a:t>
            </a:r>
            <a:r>
              <a:rPr lang="en-US" altLang="ko-KR" dirty="0"/>
              <a:t>, </a:t>
            </a:r>
            <a:r>
              <a:rPr lang="en-US" altLang="ko-KR" dirty="0" err="1"/>
              <a:t>torch.tensor</a:t>
            </a:r>
            <a:r>
              <a:rPr lang="en-US" altLang="ko-KR" dirty="0"/>
              <a:t>([2,2])</a:t>
            </a:r>
            <a:r>
              <a:rPr lang="ko-KR" altLang="en-US" dirty="0"/>
              <a:t>와 같이 인자로 </a:t>
            </a:r>
            <a:r>
              <a:rPr lang="ko-KR" altLang="en-US" dirty="0" err="1"/>
              <a:t>정수값을</a:t>
            </a:r>
            <a:r>
              <a:rPr lang="ko-KR" altLang="en-US" dirty="0"/>
              <a:t> 주면 </a:t>
            </a:r>
            <a:r>
              <a:rPr lang="en-US" altLang="ko-KR" dirty="0"/>
              <a:t>64</a:t>
            </a:r>
            <a:r>
              <a:rPr lang="ko-KR" altLang="en-US" dirty="0"/>
              <a:t>비트 정수 </a:t>
            </a:r>
            <a:r>
              <a:rPr lang="ko-KR" altLang="en-US" dirty="0" err="1"/>
              <a:t>텐서를</a:t>
            </a:r>
            <a:r>
              <a:rPr lang="ko-KR" altLang="en-US" dirty="0"/>
              <a:t> 기본으로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3516BC-7452-5EC0-7F88-FE2FA504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45EC85-5F02-0323-36EC-7ACB02FF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3.5.2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경우에 사용하는 </a:t>
            </a:r>
            <a:r>
              <a:rPr lang="en-US" altLang="ko-KR" dirty="0" err="1"/>
              <a:t>dtype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75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27B120-4746-3031-592B-81D79E4E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숫자타입이 지정된 </a:t>
            </a:r>
            <a:r>
              <a:rPr lang="ko-KR" altLang="en-US" dirty="0" err="1"/>
              <a:t>텐서를</a:t>
            </a:r>
            <a:r>
              <a:rPr lang="ko-KR" altLang="en-US" dirty="0"/>
              <a:t> </a:t>
            </a:r>
            <a:r>
              <a:rPr lang="ko-KR" altLang="en-US" dirty="0" err="1"/>
              <a:t>할당할때는</a:t>
            </a:r>
            <a:r>
              <a:rPr lang="ko-KR" altLang="en-US" dirty="0"/>
              <a:t> 생성자에 </a:t>
            </a:r>
            <a:r>
              <a:rPr lang="en-US" altLang="ko-KR" dirty="0" err="1"/>
              <a:t>dtype</a:t>
            </a:r>
            <a:r>
              <a:rPr lang="ko-KR" altLang="en-US" dirty="0"/>
              <a:t>인자를 정확히 </a:t>
            </a:r>
            <a:r>
              <a:rPr lang="ko-KR" altLang="en-US" dirty="0" err="1"/>
              <a:t>전달해야함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D74A4C-D562-E3FC-6D40-C0D00832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E76E54B-B9D4-2B78-2450-12D32602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3.5.3 </a:t>
            </a:r>
            <a:r>
              <a:rPr lang="ko-KR" altLang="en-US" dirty="0" err="1"/>
              <a:t>텐서의</a:t>
            </a:r>
            <a:r>
              <a:rPr lang="ko-KR" altLang="en-US" dirty="0"/>
              <a:t> </a:t>
            </a:r>
            <a:r>
              <a:rPr lang="en-US" altLang="ko-KR" dirty="0" err="1"/>
              <a:t>dtype</a:t>
            </a:r>
            <a:r>
              <a:rPr lang="ko-KR" altLang="en-US" dirty="0"/>
              <a:t>속성 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89A899-1F7D-157C-DE11-5C0D4B6D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1" y="1076325"/>
            <a:ext cx="6238425" cy="35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7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A7F095-DCF3-5027-0998-BBF172AC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파이토치가</a:t>
            </a:r>
            <a:r>
              <a:rPr lang="ko-KR" altLang="en-US" dirty="0"/>
              <a:t> 제공하는 연산 살펴보기</a:t>
            </a:r>
            <a:r>
              <a:rPr lang="en-US" altLang="ko-KR" dirty="0"/>
              <a:t>(</a:t>
            </a:r>
            <a:r>
              <a:rPr lang="ko-KR" altLang="en-US" dirty="0"/>
              <a:t>연산 대부분은</a:t>
            </a:r>
            <a:r>
              <a:rPr lang="en-US" altLang="ko-KR" dirty="0"/>
              <a:t>torch</a:t>
            </a:r>
            <a:r>
              <a:rPr lang="ko-KR" altLang="en-US" dirty="0"/>
              <a:t>모듈에 존재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2"/>
              </a:rPr>
              <a:t>http://pytorch.org/docs</a:t>
            </a:r>
            <a:r>
              <a:rPr lang="ko-KR" altLang="en-US" dirty="0"/>
              <a:t>에 </a:t>
            </a:r>
            <a:r>
              <a:rPr lang="ko-KR" altLang="en-US" dirty="0" err="1"/>
              <a:t>정리되어있음</a:t>
            </a:r>
            <a:endParaRPr lang="en-US" altLang="ko-KR" dirty="0"/>
          </a:p>
          <a:p>
            <a:r>
              <a:rPr lang="ko-KR" altLang="en-US" dirty="0" err="1"/>
              <a:t>앞서본</a:t>
            </a:r>
            <a:r>
              <a:rPr lang="ko-KR" altLang="en-US" dirty="0"/>
              <a:t> </a:t>
            </a:r>
            <a:r>
              <a:rPr lang="en-US" altLang="ko-KR" dirty="0"/>
              <a:t>transpose </a:t>
            </a:r>
            <a:r>
              <a:rPr lang="ko-KR" altLang="en-US" dirty="0"/>
              <a:t>도 </a:t>
            </a:r>
            <a:r>
              <a:rPr lang="en-US" altLang="ko-KR" dirty="0"/>
              <a:t>torch</a:t>
            </a:r>
            <a:r>
              <a:rPr lang="ko-KR" altLang="en-US" dirty="0"/>
              <a:t>에 존재함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F5C4E8-3949-84E1-AB9D-944606A3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C345876-319E-ACCB-89F2-930A53E4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CBC866-B739-FACD-B320-26044242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920" y="1785749"/>
            <a:ext cx="4191585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E25E10-BC11-AB9A-17B8-4A2FB80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내부 값은 </a:t>
            </a:r>
            <a:r>
              <a:rPr lang="en-US" altLang="ko-KR" dirty="0" err="1"/>
              <a:t>torch.storage</a:t>
            </a:r>
            <a:r>
              <a:rPr lang="en-US" altLang="ko-KR" dirty="0"/>
              <a:t> </a:t>
            </a:r>
            <a:r>
              <a:rPr lang="ko-KR" altLang="en-US" dirty="0"/>
              <a:t>인스턴스로 관리하며 연속적인 메모리 조각으로 할당된 상태</a:t>
            </a:r>
            <a:r>
              <a:rPr lang="en-US" altLang="ko-KR" dirty="0"/>
              <a:t>, </a:t>
            </a:r>
            <a:r>
              <a:rPr lang="ko-KR" altLang="en-US" dirty="0"/>
              <a:t>저장공간은 숫자 데이터를 가진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endParaRPr lang="en-US" altLang="ko-KR" dirty="0"/>
          </a:p>
          <a:p>
            <a:r>
              <a:rPr lang="ko-KR" altLang="en-US" dirty="0"/>
              <a:t>부동소수점이나 정수를 표현하기위한 숫자들이 연속적으로 들어있는 메모리 블록</a:t>
            </a:r>
            <a:endParaRPr lang="en-US" altLang="ko-KR" dirty="0"/>
          </a:p>
          <a:p>
            <a:r>
              <a:rPr lang="ko-KR" altLang="en-US" dirty="0" err="1"/>
              <a:t>파이토치의</a:t>
            </a:r>
            <a:r>
              <a:rPr lang="ko-KR" altLang="en-US" dirty="0"/>
              <a:t> </a:t>
            </a:r>
            <a:r>
              <a:rPr lang="en-US" altLang="ko-KR" dirty="0"/>
              <a:t>tensor</a:t>
            </a:r>
            <a:r>
              <a:rPr lang="ko-KR" altLang="en-US" dirty="0"/>
              <a:t>는 저장공간을 나타내는 </a:t>
            </a:r>
            <a:r>
              <a:rPr lang="en-US" altLang="ko-KR" dirty="0" err="1"/>
              <a:t>stroage</a:t>
            </a:r>
            <a:r>
              <a:rPr lang="ko-KR" altLang="en-US" dirty="0"/>
              <a:t>객체에 </a:t>
            </a:r>
            <a:r>
              <a:rPr lang="ko-KR" altLang="en-US" dirty="0" err="1"/>
              <a:t>뷰역할을</a:t>
            </a:r>
            <a:r>
              <a:rPr lang="ko-KR" altLang="en-US" dirty="0"/>
              <a:t> 담당하고</a:t>
            </a:r>
            <a:r>
              <a:rPr lang="en-US" altLang="ko-KR" dirty="0"/>
              <a:t>, </a:t>
            </a:r>
            <a:r>
              <a:rPr lang="ko-KR" altLang="en-US" dirty="0"/>
              <a:t>오프셋을 활용하여 위치에 접근하거나 특정 차원의 크기를 단위로 하여 접근 가능하다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각자의 방식으로 구성된 </a:t>
            </a:r>
            <a:r>
              <a:rPr lang="ko-KR" altLang="en-US" dirty="0" err="1"/>
              <a:t>텐서가</a:t>
            </a:r>
            <a:r>
              <a:rPr lang="ko-KR" altLang="en-US" dirty="0"/>
              <a:t> 동일한 메모리 공간을 </a:t>
            </a:r>
            <a:r>
              <a:rPr lang="ko-KR" altLang="en-US" dirty="0" err="1"/>
              <a:t>가리킬수도</a:t>
            </a:r>
            <a:r>
              <a:rPr lang="ko-KR" altLang="en-US" dirty="0"/>
              <a:t> 있음</a:t>
            </a:r>
            <a:r>
              <a:rPr lang="en-US" altLang="ko-KR" dirty="0"/>
              <a:t>, ex -&gt; </a:t>
            </a:r>
            <a:r>
              <a:rPr lang="ko-KR" altLang="en-US" dirty="0"/>
              <a:t>각각 </a:t>
            </a:r>
            <a:r>
              <a:rPr lang="en-US" altLang="ko-KR" dirty="0"/>
              <a:t>1</a:t>
            </a:r>
            <a:r>
              <a:rPr lang="ko-KR" altLang="en-US" dirty="0"/>
              <a:t>차원과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텐서로</a:t>
            </a:r>
            <a:r>
              <a:rPr lang="ko-KR" altLang="en-US" dirty="0"/>
              <a:t> 구성된 </a:t>
            </a:r>
            <a:r>
              <a:rPr lang="ko-KR" altLang="en-US" dirty="0" err="1"/>
              <a:t>텐서는</a:t>
            </a:r>
            <a:r>
              <a:rPr lang="ko-KR" altLang="en-US" dirty="0"/>
              <a:t> 메모리가 한 번만 할당 됨 때문에</a:t>
            </a:r>
            <a:r>
              <a:rPr lang="en-US" altLang="ko-KR" dirty="0"/>
              <a:t> </a:t>
            </a:r>
            <a:r>
              <a:rPr lang="ko-KR" altLang="en-US" dirty="0"/>
              <a:t>동일한 데이터에 대해 다른 </a:t>
            </a:r>
            <a:r>
              <a:rPr lang="ko-KR" altLang="en-US" dirty="0" err="1"/>
              <a:t>텐서</a:t>
            </a:r>
            <a:r>
              <a:rPr lang="ko-KR" altLang="en-US" dirty="0"/>
              <a:t> 뷰를 만드는 작업은 </a:t>
            </a:r>
            <a:r>
              <a:rPr lang="en-US" altLang="ko-KR" dirty="0"/>
              <a:t>storge </a:t>
            </a:r>
            <a:r>
              <a:rPr lang="ko-KR" altLang="en-US" dirty="0"/>
              <a:t>객체가 관리하는 데이터 크기에 대해 상관없이 수행됨</a:t>
            </a:r>
            <a:endParaRPr lang="en-US" altLang="ko-KR" dirty="0"/>
          </a:p>
          <a:p>
            <a:r>
              <a:rPr lang="ko-KR" altLang="en-US" sz="900" b="0" i="0" dirty="0">
                <a:solidFill>
                  <a:srgbClr val="374151"/>
                </a:solidFill>
                <a:effectLst/>
                <a:latin typeface="Söhne"/>
              </a:rPr>
              <a:t>뷰는 </a:t>
            </a:r>
            <a:r>
              <a:rPr lang="ko-KR" altLang="en-US" sz="900" b="0" i="0" dirty="0" err="1">
                <a:solidFill>
                  <a:srgbClr val="374151"/>
                </a:solidFill>
                <a:effectLst/>
                <a:latin typeface="Söhne"/>
              </a:rPr>
              <a:t>텐서가</a:t>
            </a:r>
            <a:r>
              <a:rPr lang="ko-KR" altLang="en-US" sz="900" b="0" i="0" dirty="0">
                <a:solidFill>
                  <a:srgbClr val="374151"/>
                </a:solidFill>
                <a:effectLst/>
                <a:latin typeface="Söhne"/>
              </a:rPr>
              <a:t> 데이터를 어떻게 표현하는지를 나타내는 개념입니다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900" b="0" i="0" dirty="0" err="1">
                <a:solidFill>
                  <a:srgbClr val="374151"/>
                </a:solidFill>
                <a:effectLst/>
                <a:latin typeface="Söhne"/>
              </a:rPr>
              <a:t>텐서는</a:t>
            </a:r>
            <a:r>
              <a:rPr lang="ko-KR" altLang="en-US" sz="900" b="0" i="0" dirty="0">
                <a:solidFill>
                  <a:srgbClr val="374151"/>
                </a:solidFill>
                <a:effectLst/>
                <a:latin typeface="Söhne"/>
              </a:rPr>
              <a:t> 메모리에 저장된 데이터에 대한 뷰를 제공하며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900" b="0" i="0" dirty="0">
                <a:solidFill>
                  <a:srgbClr val="374151"/>
                </a:solidFill>
                <a:effectLst/>
                <a:latin typeface="Söhne"/>
              </a:rPr>
              <a:t>같은 데이터를 가리키는 여러 뷰를 만들 수 있습니다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900" b="0" i="0" dirty="0">
                <a:solidFill>
                  <a:srgbClr val="374151"/>
                </a:solidFill>
                <a:effectLst/>
                <a:latin typeface="Söhne"/>
              </a:rPr>
              <a:t>이는 메모리를 효율적으로 활용할 수 있도록 합니다</a:t>
            </a:r>
            <a:r>
              <a:rPr lang="en-US" altLang="ko-KR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sz="9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5BA596-90CC-0A64-9CFA-B08B1C09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7323147-5A9A-B7C7-D46B-A721B998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 err="1"/>
              <a:t>텐서를</a:t>
            </a:r>
            <a:r>
              <a:rPr lang="ko-KR" altLang="en-US" dirty="0"/>
              <a:t> 저장소 관점에서 그려보기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308562-9CFD-B3B7-92CE-E41A3A26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532323"/>
            <a:ext cx="8620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오프셋은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텐서가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데이터의 시작 위치로부터 얼마나 떨어져 있는지를 나타냅니다. 특정 오프셋을 사용하면 메모리의 일부분에 빠르게 접근할 수 있습니다.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5C5D2"/>
                </a:solidFill>
                <a:effectLst/>
                <a:latin typeface="Arial Unicode MS"/>
                <a:ea typeface="Söhne"/>
              </a:rPr>
            </a:b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2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422A7D-91F2-B873-F0CF-43F61683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텐서를</a:t>
            </a:r>
            <a:r>
              <a:rPr lang="ko-KR" altLang="en-US" dirty="0"/>
              <a:t> 위한 저장공간은 </a:t>
            </a:r>
            <a:r>
              <a:rPr lang="en-US" altLang="ko-KR" dirty="0"/>
              <a:t>.</a:t>
            </a:r>
            <a:r>
              <a:rPr lang="en-US" altLang="ko-KR" dirty="0" err="1"/>
              <a:t>storag</a:t>
            </a:r>
            <a:r>
              <a:rPr lang="ko-KR" altLang="en-US" dirty="0"/>
              <a:t>로 접근 가능 </a:t>
            </a:r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내부 연산으로 저장된 값 수정 가능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DAD706-EF5F-8F2A-3E61-A43212E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7F7B6D-4BC6-C3C5-C3CA-FA945ECE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3.7.1 </a:t>
            </a:r>
            <a:r>
              <a:rPr lang="ko-KR" altLang="en-US" dirty="0"/>
              <a:t>저장공간 인덱싱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446521-88F8-8E4B-52F7-EC32CE5E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315902"/>
            <a:ext cx="5082225" cy="35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6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8F6C00E-F310-7CCE-AC18-2BFA23A3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기본 자료 </a:t>
            </a:r>
            <a:r>
              <a:rPr lang="ko-KR" altLang="en-US" dirty="0" err="1"/>
              <a:t>텐서</a:t>
            </a:r>
            <a:r>
              <a:rPr lang="ko-KR" altLang="en-US" dirty="0"/>
              <a:t> 이해</a:t>
            </a:r>
            <a:endParaRPr lang="en-US" altLang="ko-KR" dirty="0"/>
          </a:p>
          <a:p>
            <a:r>
              <a:rPr lang="ko-KR" altLang="en-US" dirty="0" err="1"/>
              <a:t>텐서를</a:t>
            </a:r>
            <a:r>
              <a:rPr lang="ko-KR" altLang="en-US" dirty="0"/>
              <a:t> 인덱스로 접근해서 연산하기</a:t>
            </a:r>
            <a:endParaRPr lang="en-US" altLang="ko-KR" dirty="0"/>
          </a:p>
          <a:p>
            <a:r>
              <a:rPr lang="ko-KR" altLang="en-US" dirty="0" err="1"/>
              <a:t>넘파이와</a:t>
            </a:r>
            <a:r>
              <a:rPr lang="ko-KR" altLang="en-US" dirty="0"/>
              <a:t> 연계해서 다루기</a:t>
            </a:r>
            <a:endParaRPr lang="en-US" altLang="ko-KR" dirty="0"/>
          </a:p>
          <a:p>
            <a:r>
              <a:rPr lang="en-US" altLang="ko-KR" dirty="0" err="1"/>
              <a:t>Gpu</a:t>
            </a:r>
            <a:r>
              <a:rPr lang="ko-KR" altLang="en-US" dirty="0"/>
              <a:t>로 연산처리하기</a:t>
            </a:r>
            <a:endParaRPr lang="en-US" altLang="ko-KR" dirty="0"/>
          </a:p>
          <a:p>
            <a:r>
              <a:rPr lang="ko-KR" altLang="en-US" dirty="0" err="1"/>
              <a:t>파이토치가</a:t>
            </a:r>
            <a:r>
              <a:rPr lang="ko-KR" altLang="en-US" dirty="0"/>
              <a:t> 부동소수점 수를 어떻게 사용하는지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딥러닝은</a:t>
            </a:r>
            <a:r>
              <a:rPr lang="ko-KR" altLang="en-US" dirty="0"/>
              <a:t> 하나의 형태에서 다른 형태로 변환하는 시스템 구축 과정 포함</a:t>
            </a:r>
            <a:endParaRPr lang="en-US" altLang="ko-KR" dirty="0"/>
          </a:p>
          <a:p>
            <a:r>
              <a:rPr lang="ko-KR" altLang="en-US" dirty="0"/>
              <a:t>원하는 매핑 보여주기 위해 공통점을 추출하는 방식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8B1AFA-A212-E927-D2F5-A71893F5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721A44-F6F8-000E-CAF0-1B5858B9F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BEB105C-E788-5641-3D82-884335CB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텐서구조체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86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56A3F-D570-6CC1-4EB0-5D664016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저장공간을 인덱스로 접근하기 위해서 </a:t>
            </a:r>
            <a:r>
              <a:rPr lang="ko-KR" altLang="en-US" dirty="0" err="1"/>
              <a:t>텐서는</a:t>
            </a:r>
            <a:r>
              <a:rPr lang="ko-KR" altLang="en-US" dirty="0"/>
              <a:t> 저장 공간에 포함된 정보</a:t>
            </a:r>
            <a:r>
              <a:rPr lang="en-US" altLang="ko-KR" dirty="0"/>
              <a:t>(</a:t>
            </a:r>
            <a:r>
              <a:rPr lang="ko-KR" altLang="en-US" dirty="0"/>
              <a:t>사이즈</a:t>
            </a:r>
            <a:r>
              <a:rPr lang="en-US" altLang="ko-KR" dirty="0"/>
              <a:t>, </a:t>
            </a:r>
            <a:r>
              <a:rPr lang="ko-KR" altLang="en-US" dirty="0"/>
              <a:t>오프셋</a:t>
            </a:r>
            <a:r>
              <a:rPr lang="en-US" altLang="ko-KR" dirty="0"/>
              <a:t>, </a:t>
            </a:r>
            <a:r>
              <a:rPr lang="ko-KR" altLang="en-US" dirty="0" err="1"/>
              <a:t>스트라이드</a:t>
            </a:r>
            <a:r>
              <a:rPr lang="en-US" altLang="ko-KR" dirty="0"/>
              <a:t>)</a:t>
            </a:r>
            <a:r>
              <a:rPr lang="ko-KR" altLang="en-US" dirty="0"/>
              <a:t>에 의존 </a:t>
            </a:r>
            <a:endParaRPr lang="en-US" altLang="ko-KR" dirty="0"/>
          </a:p>
          <a:p>
            <a:r>
              <a:rPr lang="en-US" altLang="ko-KR" dirty="0"/>
              <a:t>size</a:t>
            </a:r>
            <a:r>
              <a:rPr lang="ko-KR" altLang="en-US" dirty="0"/>
              <a:t>는 </a:t>
            </a:r>
            <a:r>
              <a:rPr lang="ko-KR" altLang="en-US" dirty="0" err="1"/>
              <a:t>텐서의</a:t>
            </a:r>
            <a:r>
              <a:rPr lang="ko-KR" altLang="en-US" dirty="0"/>
              <a:t> 차원별로 들어가는 요소 수 를 표시한 </a:t>
            </a:r>
            <a:r>
              <a:rPr lang="ko-KR" altLang="en-US" dirty="0" err="1"/>
              <a:t>튜플</a:t>
            </a:r>
            <a:endParaRPr lang="en-US" altLang="ko-KR" dirty="0"/>
          </a:p>
          <a:p>
            <a:r>
              <a:rPr lang="ko-KR" altLang="en-US" dirty="0"/>
              <a:t>저장 공간에 대한 오프셋은 </a:t>
            </a:r>
            <a:r>
              <a:rPr lang="ko-KR" altLang="en-US" dirty="0" err="1"/>
              <a:t>텐서의</a:t>
            </a:r>
            <a:r>
              <a:rPr lang="ko-KR" altLang="en-US" dirty="0"/>
              <a:t> 첫번째 요소를 가리키는 색인 값과 동일</a:t>
            </a:r>
            <a:endParaRPr lang="en-US" altLang="ko-KR" dirty="0"/>
          </a:p>
          <a:p>
            <a:r>
              <a:rPr lang="ko-KR" altLang="en-US" dirty="0" err="1"/>
              <a:t>스트라이드는</a:t>
            </a:r>
            <a:r>
              <a:rPr lang="ko-KR" altLang="en-US" dirty="0"/>
              <a:t> 각 차원에서 다음 요소를 가리키고 싶을 때 저장공간상에서 몇개 요소를 </a:t>
            </a:r>
            <a:r>
              <a:rPr lang="ko-KR" altLang="en-US" dirty="0" err="1"/>
              <a:t>건너야하는지</a:t>
            </a:r>
            <a:r>
              <a:rPr lang="ko-KR" altLang="en-US" dirty="0"/>
              <a:t> 알려줌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3C8F08-4833-2EC8-FDD2-CC1CD09C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F043E62-8F29-4497-80CF-9794CE6E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</a:t>
            </a:r>
            <a:r>
              <a:rPr lang="ko-KR" altLang="en-US" dirty="0" err="1"/>
              <a:t>텐서</a:t>
            </a:r>
            <a:r>
              <a:rPr lang="ko-KR" altLang="en-US" dirty="0"/>
              <a:t> 메타데이터</a:t>
            </a:r>
            <a:r>
              <a:rPr lang="en-US" altLang="ko-KR" dirty="0"/>
              <a:t>: </a:t>
            </a:r>
            <a:r>
              <a:rPr lang="ko-KR" altLang="en-US" dirty="0"/>
              <a:t>사이즈</a:t>
            </a:r>
            <a:r>
              <a:rPr lang="en-US" altLang="ko-KR" dirty="0"/>
              <a:t>, </a:t>
            </a:r>
            <a:r>
              <a:rPr lang="ko-KR" altLang="en-US" dirty="0"/>
              <a:t>오프셋</a:t>
            </a:r>
            <a:r>
              <a:rPr lang="en-US" altLang="ko-KR" dirty="0"/>
              <a:t>, </a:t>
            </a:r>
            <a:r>
              <a:rPr lang="ko-KR" altLang="en-US" dirty="0" err="1"/>
              <a:t>스트라이드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4986B1-A142-774E-BD59-A2B021AD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2769785"/>
            <a:ext cx="2619784" cy="20958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7DE2CF-2A50-199B-72CB-03C6B8C00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33" y="3005960"/>
            <a:ext cx="3101256" cy="18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1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01A3CC-CD88-8476-17D1-112F0CBD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00B535-759F-A1DF-D0D6-2661D3CB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CF86FCE-044F-4CA4-3377-6509E804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3.8.1 </a:t>
            </a:r>
            <a:r>
              <a:rPr lang="ko-KR" altLang="en-US" dirty="0"/>
              <a:t>다른 </a:t>
            </a:r>
            <a:r>
              <a:rPr lang="ko-KR" altLang="en-US" dirty="0" err="1"/>
              <a:t>텐서의</a:t>
            </a:r>
            <a:r>
              <a:rPr lang="ko-KR" altLang="en-US" dirty="0"/>
              <a:t> 저장 공간에 대한 뷰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B6091E-09DB-3047-410E-F40A0FF8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86" y="704850"/>
            <a:ext cx="3642951" cy="3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0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D967C0-DAD3-DE73-A110-FAFC75F4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Points </a:t>
            </a:r>
            <a:r>
              <a:rPr lang="ko-KR" altLang="en-US" dirty="0" err="1"/>
              <a:t>텐서에는</a:t>
            </a:r>
            <a:r>
              <a:rPr lang="ko-KR" altLang="en-US" dirty="0"/>
              <a:t> 행마다 개별 포인트가 존재</a:t>
            </a:r>
            <a:r>
              <a:rPr lang="en-US" altLang="ko-KR" dirty="0"/>
              <a:t>, </a:t>
            </a:r>
            <a:r>
              <a:rPr lang="en-US" altLang="ko-KR" dirty="0" err="1"/>
              <a:t>xy</a:t>
            </a:r>
            <a:r>
              <a:rPr lang="ko-KR" altLang="en-US" dirty="0"/>
              <a:t>좌표를 가짐 </a:t>
            </a:r>
            <a:r>
              <a:rPr lang="en-US" altLang="ko-KR" dirty="0"/>
              <a:t>, </a:t>
            </a:r>
            <a:r>
              <a:rPr lang="ko-KR" altLang="en-US" dirty="0"/>
              <a:t>이름 전치하여 열에 포인트가 들어가도록 </a:t>
            </a:r>
            <a:r>
              <a:rPr lang="en-US" altLang="ko-KR" dirty="0"/>
              <a:t>(2</a:t>
            </a:r>
            <a:r>
              <a:rPr lang="ko-KR" altLang="en-US" dirty="0"/>
              <a:t>차원 </a:t>
            </a:r>
            <a:r>
              <a:rPr lang="ko-KR" altLang="en-US" dirty="0" err="1"/>
              <a:t>텐서에</a:t>
            </a:r>
            <a:r>
              <a:rPr lang="ko-KR" altLang="en-US" dirty="0"/>
              <a:t> 대해 </a:t>
            </a:r>
            <a:r>
              <a:rPr lang="en-US" altLang="ko-KR" dirty="0"/>
              <a:t>transpose</a:t>
            </a:r>
            <a:r>
              <a:rPr lang="ko-KR" altLang="en-US" dirty="0"/>
              <a:t>를 사용해도 되고 </a:t>
            </a:r>
            <a:r>
              <a:rPr lang="en-US" altLang="ko-KR" dirty="0"/>
              <a:t>t</a:t>
            </a:r>
            <a:r>
              <a:rPr lang="ko-KR" altLang="en-US" dirty="0"/>
              <a:t>함수를 </a:t>
            </a:r>
            <a:r>
              <a:rPr lang="ko-KR" altLang="en-US" dirty="0" err="1"/>
              <a:t>사용해도됨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텐서의</a:t>
            </a:r>
            <a:r>
              <a:rPr lang="ko-KR" altLang="en-US" dirty="0"/>
              <a:t> 요소는 행 단위로 </a:t>
            </a:r>
            <a:r>
              <a:rPr lang="ko-KR" altLang="en-US" dirty="0" err="1"/>
              <a:t>나누어져있기에</a:t>
            </a:r>
            <a:r>
              <a:rPr lang="ko-KR" altLang="en-US" dirty="0"/>
              <a:t> </a:t>
            </a:r>
            <a:r>
              <a:rPr lang="en-US" altLang="ko-KR" dirty="0"/>
              <a:t>points[0,0]</a:t>
            </a:r>
            <a:r>
              <a:rPr lang="ko-KR" altLang="en-US" dirty="0"/>
              <a:t>에서 </a:t>
            </a:r>
            <a:r>
              <a:rPr lang="en-US" altLang="ko-KR" dirty="0"/>
              <a:t>[1,0]</a:t>
            </a:r>
            <a:r>
              <a:rPr lang="ko-KR" altLang="en-US" dirty="0"/>
              <a:t>으로의 이동은 요소 두개를 </a:t>
            </a:r>
            <a:r>
              <a:rPr lang="ko-KR" altLang="en-US" dirty="0" err="1"/>
              <a:t>뛰는것과</a:t>
            </a:r>
            <a:r>
              <a:rPr lang="ko-KR" altLang="en-US" dirty="0"/>
              <a:t> 같고 </a:t>
            </a:r>
            <a:r>
              <a:rPr lang="en-US" altLang="ko-KR" dirty="0"/>
              <a:t>[0,1]</a:t>
            </a:r>
            <a:r>
              <a:rPr lang="ko-KR" altLang="en-US" dirty="0"/>
              <a:t>은 하나만 </a:t>
            </a:r>
            <a:r>
              <a:rPr lang="ko-KR" altLang="en-US" dirty="0" err="1"/>
              <a:t>뛰는것과</a:t>
            </a:r>
            <a:r>
              <a:rPr lang="ko-KR" altLang="en-US" dirty="0"/>
              <a:t> 같다</a:t>
            </a:r>
            <a:endParaRPr lang="en-US" altLang="ko-KR" dirty="0"/>
          </a:p>
          <a:p>
            <a:r>
              <a:rPr lang="ko-KR" altLang="en-US" dirty="0"/>
              <a:t>위가 전치 연산의 정의이다</a:t>
            </a:r>
            <a:r>
              <a:rPr lang="en-US" altLang="ko-KR" dirty="0"/>
              <a:t>. </a:t>
            </a:r>
            <a:r>
              <a:rPr lang="ko-KR" altLang="en-US" dirty="0"/>
              <a:t>새로운 메모리는 할당되지 않으며 전치연산은 원래 것과 다른 </a:t>
            </a:r>
            <a:r>
              <a:rPr lang="ko-KR" altLang="en-US" dirty="0" err="1"/>
              <a:t>스트라이드</a:t>
            </a:r>
            <a:r>
              <a:rPr lang="ko-KR" altLang="en-US" dirty="0"/>
              <a:t> 순서를 가진 새로운 인스턴스를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6BDBF5-CC8D-D5C8-2BE4-F7C97144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574D73E-A576-A5C9-B0D7-C4D6A54C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3.8.2 </a:t>
            </a:r>
            <a:r>
              <a:rPr lang="ko-KR" altLang="en-US" dirty="0"/>
              <a:t>복사 없이 </a:t>
            </a:r>
            <a:r>
              <a:rPr lang="ko-KR" altLang="en-US" dirty="0" err="1"/>
              <a:t>텐서</a:t>
            </a:r>
            <a:r>
              <a:rPr lang="ko-KR" altLang="en-US" dirty="0"/>
              <a:t> 전치하기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AA8BF-65AD-AC64-06E4-8A3B7652F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22" y="2884983"/>
            <a:ext cx="2717123" cy="19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8A8D8F-0FC9-C760-2A8C-C459F2C1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파이토치의</a:t>
            </a:r>
            <a:r>
              <a:rPr lang="ko-KR" altLang="en-US" dirty="0"/>
              <a:t> 전치는 행렬에만 국한되지 않고 다차원 배열에서도 차원 정보와 </a:t>
            </a:r>
            <a:r>
              <a:rPr lang="ko-KR" altLang="en-US" dirty="0" err="1"/>
              <a:t>스트라이드</a:t>
            </a:r>
            <a:r>
              <a:rPr lang="ko-KR" altLang="en-US" dirty="0"/>
              <a:t> 바뀔 두 차원을 각각 지정해주면 전치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텐서에서</a:t>
            </a:r>
            <a:r>
              <a:rPr lang="ko-KR" altLang="en-US" dirty="0"/>
              <a:t> 열을 따라 오른쪽으로 이동하는 것은 </a:t>
            </a:r>
            <a:r>
              <a:rPr lang="en-US" altLang="ko-KR" dirty="0"/>
              <a:t>contiguous</a:t>
            </a:r>
            <a:r>
              <a:rPr lang="ko-KR" altLang="en-US" dirty="0"/>
              <a:t>로 정의된다</a:t>
            </a:r>
            <a:r>
              <a:rPr lang="en-US" altLang="ko-KR" dirty="0"/>
              <a:t>. </a:t>
            </a:r>
            <a:r>
              <a:rPr lang="ko-KR" altLang="en-US" dirty="0" err="1"/>
              <a:t>텐서는</a:t>
            </a:r>
            <a:r>
              <a:rPr lang="ko-KR" altLang="en-US" dirty="0"/>
              <a:t> 띄엄띄엄 참조하지 않기에 </a:t>
            </a:r>
            <a:r>
              <a:rPr lang="en-US" altLang="ko-KR" dirty="0" err="1"/>
              <a:t>cpu</a:t>
            </a:r>
            <a:r>
              <a:rPr lang="ko-KR" altLang="en-US" dirty="0"/>
              <a:t>접근 효율이 높다</a:t>
            </a:r>
            <a:r>
              <a:rPr lang="en-US" altLang="ko-KR" dirty="0"/>
              <a:t>.</a:t>
            </a:r>
            <a:r>
              <a:rPr lang="ko-KR" altLang="en-US" dirty="0"/>
              <a:t> 그러나 알고리즘에 따라 </a:t>
            </a:r>
            <a:r>
              <a:rPr lang="ko-KR" altLang="en-US" dirty="0" err="1"/>
              <a:t>달라질수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8CF0FB-7104-9196-1EA0-2A00CBBF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EADD41E-6DD7-4D77-6BF9-7CD80A9F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3.8.3 </a:t>
            </a:r>
            <a:r>
              <a:rPr lang="ko-KR" altLang="en-US" dirty="0"/>
              <a:t>더 높은 차원에서의 전치 연산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834DFA-4E49-8681-536F-16D92E78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89" y="1901898"/>
            <a:ext cx="1502018" cy="29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0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41C19C-3741-91E1-F13A-9C643D71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파이토치</a:t>
            </a:r>
            <a:r>
              <a:rPr lang="ko-KR" altLang="en-US" dirty="0"/>
              <a:t> 연산 중 인접한 </a:t>
            </a:r>
            <a:r>
              <a:rPr lang="ko-KR" altLang="en-US" dirty="0" err="1"/>
              <a:t>텐서에만</a:t>
            </a:r>
            <a:r>
              <a:rPr lang="ko-KR" altLang="en-US" dirty="0"/>
              <a:t> 동작하는 경우 존재</a:t>
            </a:r>
            <a:r>
              <a:rPr lang="en-US" altLang="ko-KR" dirty="0"/>
              <a:t>(view)</a:t>
            </a:r>
          </a:p>
          <a:p>
            <a:r>
              <a:rPr lang="ko-KR" altLang="en-US" dirty="0"/>
              <a:t>예외처리 하여 </a:t>
            </a:r>
            <a:r>
              <a:rPr lang="en-US" altLang="ko-KR" dirty="0"/>
              <a:t>contiguous</a:t>
            </a:r>
            <a:r>
              <a:rPr lang="ko-KR" altLang="en-US" dirty="0"/>
              <a:t>를 호출하라고 함 </a:t>
            </a:r>
            <a:endParaRPr lang="en-US" altLang="ko-KR" dirty="0"/>
          </a:p>
          <a:p>
            <a:r>
              <a:rPr lang="ko-KR" altLang="en-US" dirty="0" err="1"/>
              <a:t>텐서가</a:t>
            </a:r>
            <a:r>
              <a:rPr lang="ko-KR" altLang="en-US" dirty="0"/>
              <a:t> 이미 </a:t>
            </a:r>
            <a:r>
              <a:rPr lang="ko-KR" altLang="en-US" dirty="0" err="1"/>
              <a:t>인접하다면</a:t>
            </a:r>
            <a:r>
              <a:rPr lang="ko-KR" altLang="en-US" dirty="0"/>
              <a:t> </a:t>
            </a:r>
            <a:r>
              <a:rPr lang="en-US" altLang="ko-KR" dirty="0"/>
              <a:t>contiguous</a:t>
            </a:r>
            <a:r>
              <a:rPr lang="ko-KR" altLang="en-US" dirty="0"/>
              <a:t>가 실제로 하는 일은 없고 성능에 지장도 </a:t>
            </a:r>
            <a:r>
              <a:rPr lang="ko-KR" altLang="en-US" dirty="0" err="1"/>
              <a:t>안줌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F10FB2-99C0-7E65-F4A6-1DC73117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DBDAA7-A94E-4C08-0F7E-9E68B5B5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3.8.4 </a:t>
            </a:r>
            <a:r>
              <a:rPr lang="ko-KR" altLang="en-US" dirty="0"/>
              <a:t>인접한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8DE6EF-A79C-8C1D-95A8-63E81E23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00" y="1769651"/>
            <a:ext cx="2288057" cy="3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6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B2F600-4C62-9123-DB7A-5365880D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 </a:t>
            </a:r>
            <a:r>
              <a:rPr lang="ko-KR" altLang="en-US" dirty="0" err="1"/>
              <a:t>텐서</a:t>
            </a:r>
            <a:r>
              <a:rPr lang="ko-KR" altLang="en-US" dirty="0"/>
              <a:t> 저장공간은 </a:t>
            </a:r>
            <a:r>
              <a:rPr lang="en-US" altLang="ko-KR" dirty="0" err="1"/>
              <a:t>cpu</a:t>
            </a:r>
            <a:r>
              <a:rPr lang="ko-KR" altLang="en-US" dirty="0"/>
              <a:t>에 </a:t>
            </a:r>
            <a:r>
              <a:rPr lang="ko-KR" altLang="en-US" dirty="0" err="1"/>
              <a:t>대한것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gpu</a:t>
            </a:r>
            <a:r>
              <a:rPr lang="ko-KR" altLang="en-US" dirty="0"/>
              <a:t>를 위한 메모리 공간에도 저장가능</a:t>
            </a:r>
            <a:r>
              <a:rPr lang="en-US" altLang="ko-KR" dirty="0"/>
              <a:t>. </a:t>
            </a:r>
            <a:r>
              <a:rPr lang="ko-KR" altLang="en-US" dirty="0" err="1"/>
              <a:t>특저</a:t>
            </a:r>
            <a:r>
              <a:rPr lang="ko-KR" altLang="en-US" dirty="0"/>
              <a:t> </a:t>
            </a:r>
            <a:r>
              <a:rPr lang="en-US" altLang="ko-KR" dirty="0" err="1"/>
              <a:t>gpu</a:t>
            </a:r>
            <a:r>
              <a:rPr lang="ko-KR" altLang="en-US" dirty="0"/>
              <a:t>메모리 영역에 이동 가능</a:t>
            </a:r>
            <a:r>
              <a:rPr lang="en-US" altLang="ko-KR" dirty="0"/>
              <a:t>, </a:t>
            </a:r>
            <a:r>
              <a:rPr lang="ko-KR" altLang="en-US" dirty="0"/>
              <a:t>대량 병렬 처리 연산을 빠르게 가능 이때 </a:t>
            </a:r>
            <a:r>
              <a:rPr lang="ko-KR" altLang="en-US" dirty="0" err="1"/>
              <a:t>텐서</a:t>
            </a:r>
            <a:r>
              <a:rPr lang="ko-KR" altLang="en-US" dirty="0"/>
              <a:t> 연산은 </a:t>
            </a:r>
            <a:r>
              <a:rPr lang="ko-KR" altLang="en-US" dirty="0" err="1"/>
              <a:t>파이토치가</a:t>
            </a:r>
            <a:r>
              <a:rPr lang="ko-KR" altLang="en-US" dirty="0"/>
              <a:t> 지원하는 </a:t>
            </a:r>
            <a:r>
              <a:rPr lang="en-US" altLang="ko-KR" dirty="0" err="1"/>
              <a:t>gpu</a:t>
            </a:r>
            <a:r>
              <a:rPr lang="ko-KR" altLang="en-US" dirty="0"/>
              <a:t>전용 루틴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B143F5-13ED-E58E-1979-E3065D7F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876D327-70A4-DEB7-87EA-A556B459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3.9 </a:t>
            </a:r>
            <a:r>
              <a:rPr lang="ko-KR" altLang="en-US" dirty="0" err="1"/>
              <a:t>텐서를</a:t>
            </a:r>
            <a:r>
              <a:rPr lang="ko-KR" altLang="en-US" dirty="0"/>
              <a:t> </a:t>
            </a:r>
            <a:r>
              <a:rPr lang="en-US" altLang="ko-KR" dirty="0" err="1"/>
              <a:t>gpu</a:t>
            </a:r>
            <a:r>
              <a:rPr lang="ko-KR" altLang="en-US" dirty="0"/>
              <a:t>로 옮기기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65AEE-6C56-DA74-E178-14FB84B03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11" y="1595437"/>
            <a:ext cx="367064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4F31B2-D86B-0911-642B-094E4AC9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ADE20B-103B-FA3E-8915-888E724E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37EFD4-37B0-9D2E-E551-FFA65EC4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3.10 </a:t>
            </a:r>
            <a:r>
              <a:rPr lang="ko-KR" altLang="en-US" dirty="0" err="1"/>
              <a:t>넘파이</a:t>
            </a:r>
            <a:r>
              <a:rPr lang="ko-KR" altLang="en-US" dirty="0"/>
              <a:t> 호환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03D3B-1A9A-4789-060E-7FD3279D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45286"/>
            <a:ext cx="8853488" cy="27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19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14B19A-A695-BA9B-F63C-4F6EFD81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명세만 만족하면 실제 구현 상세를 모르더라도 </a:t>
            </a:r>
            <a:r>
              <a:rPr lang="ko-KR" altLang="en-US" dirty="0" err="1"/>
              <a:t>텐서로</a:t>
            </a:r>
            <a:r>
              <a:rPr lang="ko-KR" altLang="en-US" dirty="0"/>
              <a:t> 간주 가능</a:t>
            </a:r>
            <a:endParaRPr lang="en-US" altLang="ko-KR" dirty="0"/>
          </a:p>
          <a:p>
            <a:r>
              <a:rPr lang="en-US" altLang="ko-KR" dirty="0" err="1"/>
              <a:t>Cpu</a:t>
            </a:r>
            <a:r>
              <a:rPr lang="ko-KR" altLang="en-US" dirty="0"/>
              <a:t>나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상관없이 알맞은 연산함수 호출</a:t>
            </a:r>
            <a:endParaRPr lang="en-US" altLang="ko-KR" dirty="0"/>
          </a:p>
          <a:p>
            <a:r>
              <a:rPr lang="ko-KR" altLang="en-US" dirty="0"/>
              <a:t>분배 </a:t>
            </a:r>
            <a:r>
              <a:rPr lang="ko-KR" altLang="en-US" dirty="0" err="1"/>
              <a:t>매커니즘에</a:t>
            </a:r>
            <a:r>
              <a:rPr lang="ko-KR" altLang="en-US" dirty="0"/>
              <a:t> 의함 사용자 입장에서 </a:t>
            </a:r>
            <a:r>
              <a:rPr lang="ko-KR" altLang="en-US" dirty="0" err="1"/>
              <a:t>텐서</a:t>
            </a:r>
            <a:r>
              <a:rPr lang="ko-KR" altLang="en-US" dirty="0"/>
              <a:t> 타입에 알맞은 </a:t>
            </a:r>
            <a:r>
              <a:rPr lang="ko-KR" altLang="en-US" dirty="0" err="1"/>
              <a:t>백엔드</a:t>
            </a:r>
            <a:r>
              <a:rPr lang="ko-KR" altLang="en-US" dirty="0"/>
              <a:t> 함수를 실행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tpu</a:t>
            </a:r>
            <a:r>
              <a:rPr lang="ko-KR" altLang="en-US" dirty="0"/>
              <a:t>등에는 </a:t>
            </a:r>
            <a:r>
              <a:rPr lang="ko-KR" altLang="en-US" dirty="0" err="1"/>
              <a:t>텐서</a:t>
            </a:r>
            <a:r>
              <a:rPr lang="ko-KR" altLang="en-US" dirty="0"/>
              <a:t> 배열이 다름</a:t>
            </a:r>
            <a:r>
              <a:rPr lang="en-US" altLang="ko-KR" dirty="0"/>
              <a:t>(</a:t>
            </a:r>
            <a:r>
              <a:rPr lang="ko-KR" altLang="en-US" dirty="0" err="1"/>
              <a:t>희소텐서는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err="1"/>
              <a:t>아닌경우에만</a:t>
            </a:r>
            <a:r>
              <a:rPr lang="ko-KR" altLang="en-US" dirty="0"/>
              <a:t> 인덱스와 값을 만들어 저장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파이토치가</a:t>
            </a:r>
            <a:r>
              <a:rPr lang="ko-KR" altLang="en-US" dirty="0"/>
              <a:t> 다양한 하드웨어와 애플리케이션을 지원하며 </a:t>
            </a:r>
            <a:r>
              <a:rPr lang="ko-KR" altLang="en-US" dirty="0" err="1"/>
              <a:t>텐서</a:t>
            </a:r>
            <a:r>
              <a:rPr lang="ko-KR" altLang="en-US" dirty="0"/>
              <a:t> 종류도 다양해짐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CBC499-DCA5-421C-BF56-6A9EA97F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60259-BE21-C6AE-6B75-97723E9A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3.11 </a:t>
            </a:r>
            <a:r>
              <a:rPr lang="ko-KR" altLang="en-US" dirty="0"/>
              <a:t>일반화된 </a:t>
            </a:r>
            <a:r>
              <a:rPr lang="ko-KR" altLang="en-US" dirty="0" err="1"/>
              <a:t>텐서도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83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8731ED-BBFB-ACAE-1C4D-30625E8A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프로그램을 </a:t>
            </a:r>
            <a:r>
              <a:rPr lang="ko-KR" altLang="en-US" dirty="0" err="1"/>
              <a:t>실행할때마다</a:t>
            </a:r>
            <a:r>
              <a:rPr lang="ko-KR" altLang="en-US" dirty="0"/>
              <a:t> 재훈련 하지 </a:t>
            </a:r>
            <a:r>
              <a:rPr lang="ko-KR" altLang="en-US" dirty="0" err="1"/>
              <a:t>않기위해</a:t>
            </a:r>
            <a:r>
              <a:rPr lang="ko-KR" altLang="en-US" dirty="0"/>
              <a:t> </a:t>
            </a:r>
            <a:r>
              <a:rPr lang="ko-KR" altLang="en-US" dirty="0" err="1"/>
              <a:t>파이토치는</a:t>
            </a:r>
            <a:r>
              <a:rPr lang="ko-KR" altLang="en-US" dirty="0"/>
              <a:t> </a:t>
            </a:r>
            <a:r>
              <a:rPr lang="ko-KR" altLang="en-US" dirty="0" err="1"/>
              <a:t>텐서</a:t>
            </a:r>
            <a:r>
              <a:rPr lang="ko-KR" altLang="en-US" dirty="0"/>
              <a:t> 직렬화를 위해 </a:t>
            </a:r>
            <a:r>
              <a:rPr lang="en-US" altLang="ko-KR" dirty="0"/>
              <a:t>pickle</a:t>
            </a:r>
            <a:r>
              <a:rPr lang="ko-KR" altLang="en-US" dirty="0"/>
              <a:t>을 사용한다</a:t>
            </a:r>
            <a:r>
              <a:rPr lang="en-US" altLang="ko-KR" dirty="0"/>
              <a:t>(</a:t>
            </a:r>
            <a:r>
              <a:rPr lang="ko-KR" altLang="en-US" dirty="0"/>
              <a:t>저장 공간을 위한 전용 직렬화 코드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파이토치만</a:t>
            </a:r>
            <a:r>
              <a:rPr lang="ko-KR" altLang="en-US" dirty="0"/>
              <a:t> 읽는다면 이러한 코드로 불러오기와 저장이 가능하지만</a:t>
            </a:r>
            <a:r>
              <a:rPr lang="en-US" altLang="ko-KR" dirty="0"/>
              <a:t>, </a:t>
            </a:r>
            <a:r>
              <a:rPr lang="ko-KR" altLang="en-US" dirty="0"/>
              <a:t>다른 소프트웨어로 파일 포맷이 호환이 안되기에 읽을 수 없음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5D7258-E4D5-B9DF-C803-84C40C0D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48E168-C120-F50A-A594-1C807DDC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3.12 </a:t>
            </a:r>
            <a:r>
              <a:rPr lang="ko-KR" altLang="en-US" dirty="0" err="1"/>
              <a:t>텐서</a:t>
            </a:r>
            <a:r>
              <a:rPr lang="ko-KR" altLang="en-US" dirty="0"/>
              <a:t> 직렬화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B553F-F900-F31E-F317-189A23B5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40" y="2064376"/>
            <a:ext cx="1738274" cy="13514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D91FB7-D638-E9D3-40CE-068077B9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55" y="3496464"/>
            <a:ext cx="1732059" cy="4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3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34E48E9-74EB-2B1C-DDD1-A4599C32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라이브러리를 사용하는 경우 </a:t>
            </a:r>
            <a:r>
              <a:rPr lang="ko-KR" altLang="en-US" dirty="0" err="1"/>
              <a:t>파이토치</a:t>
            </a:r>
            <a:r>
              <a:rPr lang="ko-KR" altLang="en-US" dirty="0"/>
              <a:t> </a:t>
            </a:r>
            <a:r>
              <a:rPr lang="ko-KR" altLang="en-US" dirty="0" err="1"/>
              <a:t>저장시</a:t>
            </a:r>
            <a:r>
              <a:rPr lang="ko-KR" altLang="en-US" dirty="0"/>
              <a:t> </a:t>
            </a:r>
            <a:r>
              <a:rPr lang="ko-KR" altLang="en-US" dirty="0" err="1"/>
              <a:t>텐서를</a:t>
            </a:r>
            <a:r>
              <a:rPr lang="ko-KR" altLang="en-US" dirty="0"/>
              <a:t> 호환 가능한 형태로 </a:t>
            </a:r>
            <a:r>
              <a:rPr lang="ko-KR" altLang="en-US" dirty="0" err="1"/>
              <a:t>저장해야함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Hdf5</a:t>
            </a:r>
            <a:r>
              <a:rPr lang="ko-KR" altLang="en-US" dirty="0"/>
              <a:t>포맷을 위한 라이브러리가 필요함</a:t>
            </a:r>
            <a:r>
              <a:rPr lang="en-US" altLang="ko-KR" dirty="0"/>
              <a:t>. Hdf5</a:t>
            </a:r>
            <a:r>
              <a:rPr lang="ko-KR" altLang="en-US" dirty="0"/>
              <a:t>는 이식성이 높고 광범위한</a:t>
            </a:r>
            <a:r>
              <a:rPr lang="en-US" altLang="ko-KR" dirty="0"/>
              <a:t> </a:t>
            </a:r>
            <a:r>
              <a:rPr lang="ko-KR" altLang="en-US" dirty="0"/>
              <a:t>중첩된 키</a:t>
            </a:r>
            <a:r>
              <a:rPr lang="en-US" altLang="ko-KR" dirty="0"/>
              <a:t>-</a:t>
            </a:r>
            <a:r>
              <a:rPr lang="ko-KR" altLang="en-US" dirty="0"/>
              <a:t>값 라이브러리를 통해 중첩 키</a:t>
            </a:r>
            <a:r>
              <a:rPr lang="en-US" altLang="ko-KR" dirty="0"/>
              <a:t>-</a:t>
            </a:r>
            <a:r>
              <a:rPr lang="ko-KR" altLang="en-US" dirty="0"/>
              <a:t>값 </a:t>
            </a:r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ko-KR" altLang="en-US" dirty="0" err="1"/>
              <a:t>직렬화된</a:t>
            </a:r>
            <a:r>
              <a:rPr lang="ko-KR" altLang="en-US" dirty="0"/>
              <a:t> 다차원 배열을 표현하는 포맷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h5py</a:t>
            </a:r>
            <a:r>
              <a:rPr lang="ko-KR" altLang="en-US" dirty="0"/>
              <a:t>라이브러리를 통해 </a:t>
            </a:r>
            <a:r>
              <a:rPr lang="en-US" altLang="ko-KR" dirty="0"/>
              <a:t>hdf5</a:t>
            </a:r>
            <a:r>
              <a:rPr lang="ko-KR" altLang="en-US" dirty="0"/>
              <a:t>포맷을 지원함 </a:t>
            </a:r>
            <a:r>
              <a:rPr lang="ko-KR" altLang="en-US" dirty="0" err="1"/>
              <a:t>넘파이</a:t>
            </a:r>
            <a:r>
              <a:rPr lang="ko-KR" altLang="en-US" dirty="0"/>
              <a:t> 배열 형태로 전달하거나 반환가능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76BF46-02FC-5A1F-D077-8A390619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9A8595-AA92-F184-5BB7-FE5D8E03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3.12.1 h5py</a:t>
            </a:r>
            <a:r>
              <a:rPr lang="ko-KR" altLang="en-US" dirty="0"/>
              <a:t>로 </a:t>
            </a:r>
            <a:r>
              <a:rPr lang="en-US" altLang="ko-KR" dirty="0"/>
              <a:t>hdf5 </a:t>
            </a:r>
            <a:r>
              <a:rPr lang="ko-KR" altLang="en-US" dirty="0"/>
              <a:t>병렬화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F27761-8905-A72A-8E29-68CA0A03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4243980" cy="22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8A882C-70F1-7E31-E10C-6A769D77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안에서의 정보는 부동소수점으로 나타남 때문에</a:t>
            </a:r>
            <a:r>
              <a:rPr lang="en-US" altLang="ko-KR" dirty="0"/>
              <a:t> </a:t>
            </a:r>
            <a:r>
              <a:rPr lang="ko-KR" altLang="en-US" dirty="0" err="1"/>
              <a:t>실세계</a:t>
            </a:r>
            <a:r>
              <a:rPr lang="ko-KR" altLang="en-US" dirty="0"/>
              <a:t> 데이터를 신경망이 연산 가능하게 만들기 위해 인코딩하고</a:t>
            </a:r>
            <a:r>
              <a:rPr lang="en-US" altLang="ko-KR" dirty="0"/>
              <a:t>, </a:t>
            </a:r>
            <a:r>
              <a:rPr lang="ko-KR" altLang="en-US" dirty="0"/>
              <a:t>해석 가능 한 </a:t>
            </a:r>
            <a:r>
              <a:rPr lang="ko-KR" altLang="en-US" dirty="0" err="1"/>
              <a:t>출력값을</a:t>
            </a:r>
            <a:r>
              <a:rPr lang="ko-KR" altLang="en-US" dirty="0"/>
              <a:t> 만들기 위해 디코딩 해야함</a:t>
            </a:r>
            <a:endParaRPr lang="en-US" altLang="ko-KR" dirty="0"/>
          </a:p>
          <a:p>
            <a:r>
              <a:rPr lang="ko-KR" altLang="en-US" dirty="0"/>
              <a:t>심층신경망은 여러 데이터 변환단계 존재</a:t>
            </a:r>
            <a:r>
              <a:rPr lang="en-US" altLang="ko-KR" dirty="0"/>
              <a:t>,</a:t>
            </a:r>
            <a:r>
              <a:rPr lang="ko-KR" altLang="en-US" dirty="0"/>
              <a:t>단계사이의</a:t>
            </a:r>
            <a:r>
              <a:rPr lang="en-US" altLang="ko-KR" dirty="0"/>
              <a:t> </a:t>
            </a:r>
            <a:r>
              <a:rPr lang="ko-KR" altLang="en-US" dirty="0"/>
              <a:t>일부 변환된 데이터는 중간 단계를 표현하는 연속적인 </a:t>
            </a:r>
            <a:r>
              <a:rPr lang="ko-KR" altLang="en-US" dirty="0" err="1"/>
              <a:t>흐름이다．이미지</a:t>
            </a:r>
            <a:r>
              <a:rPr lang="ko-KR" altLang="en-US" dirty="0"/>
              <a:t>　인식의　경우 깊이 들어갈수록 입력 데이터의 복잡한 구조 파악</a:t>
            </a:r>
            <a:endParaRPr lang="en-US" altLang="ko-KR" dirty="0"/>
          </a:p>
          <a:p>
            <a:r>
              <a:rPr lang="ko-KR" altLang="en-US" dirty="0"/>
              <a:t>심층신경망의 중간 단계는 입력의 특징을 잡아내는 부동소수점의 모음이자 출력으로 표현되는 방법을 기술하기 위한 수단으로 데이터 구조를 잡아냄 </a:t>
            </a:r>
            <a:endParaRPr lang="en-US" altLang="ko-KR" dirty="0"/>
          </a:p>
          <a:p>
            <a:r>
              <a:rPr lang="ko-KR" altLang="en-US" dirty="0"/>
              <a:t>이 장에서는 부동소수점으로 바꾸기 전에 </a:t>
            </a:r>
            <a:r>
              <a:rPr lang="ko-KR" altLang="en-US" dirty="0" err="1"/>
              <a:t>파이토치가</a:t>
            </a:r>
            <a:r>
              <a:rPr lang="ko-KR" altLang="en-US" dirty="0"/>
              <a:t>　입력과 중간표현을 출력으로 데이터를 다루고</a:t>
            </a:r>
            <a:r>
              <a:rPr lang="en-US" altLang="ko-KR" dirty="0"/>
              <a:t>, </a:t>
            </a:r>
            <a:r>
              <a:rPr lang="ko-KR" altLang="en-US" dirty="0"/>
              <a:t>저장하는 방법</a:t>
            </a:r>
            <a:endParaRPr lang="en-US" altLang="ko-KR" dirty="0"/>
          </a:p>
          <a:p>
            <a:r>
              <a:rPr lang="ko-KR" altLang="en-US" dirty="0" err="1"/>
              <a:t>딥러닝의</a:t>
            </a:r>
            <a:r>
              <a:rPr lang="ko-KR" altLang="en-US" dirty="0"/>
              <a:t> </a:t>
            </a:r>
            <a:r>
              <a:rPr lang="ko-KR" altLang="en-US" dirty="0" err="1"/>
              <a:t>텐서는</a:t>
            </a:r>
            <a:r>
              <a:rPr lang="ko-KR" altLang="en-US" dirty="0"/>
              <a:t> 차원을 가진 벡터나 행렬의 일반화된 개념</a:t>
            </a:r>
            <a:r>
              <a:rPr lang="en-US" altLang="ko-KR" dirty="0"/>
              <a:t>, (</a:t>
            </a:r>
            <a:r>
              <a:rPr lang="ko-KR" altLang="en-US" dirty="0"/>
              <a:t>다차원배열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C6621B-C323-3A75-08A8-8003559C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A7C7F-9319-C56A-375D-1C0607BE0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CDA2DCA-8D89-C4F3-8013-F8F4541F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r>
              <a:rPr lang="ko-KR" altLang="en-US" dirty="0"/>
              <a:t> 부동소수점 수의 세계</a:t>
            </a:r>
          </a:p>
        </p:txBody>
      </p:sp>
    </p:spTree>
    <p:extLst>
      <p:ext uri="{BB962C8B-B14F-4D97-AF65-F5344CB8AC3E}">
        <p14:creationId xmlns:p14="http://schemas.microsoft.com/office/powerpoint/2010/main" val="1921072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86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50FD0E-A724-628E-4A38-3BF1DF58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텐서의</a:t>
            </a:r>
            <a:r>
              <a:rPr lang="ko-KR" altLang="en-US" dirty="0"/>
              <a:t> 차원 수는 스칼라 값을 참조하기 위해 인덱스 수와 동일　</a:t>
            </a:r>
            <a:endParaRPr lang="en-US" altLang="ko-KR" dirty="0"/>
          </a:p>
          <a:p>
            <a:r>
              <a:rPr lang="ko-KR" altLang="en-US" dirty="0" err="1"/>
              <a:t>파이토치는</a:t>
            </a:r>
            <a:r>
              <a:rPr lang="ko-KR" altLang="en-US" dirty="0"/>
              <a:t> </a:t>
            </a:r>
            <a:r>
              <a:rPr lang="ko-KR" altLang="en-US" dirty="0" err="1"/>
              <a:t>넘파이와</a:t>
            </a:r>
            <a:r>
              <a:rPr lang="ko-KR" altLang="en-US" dirty="0"/>
              <a:t> 호환되게 만들었기에 </a:t>
            </a:r>
            <a:r>
              <a:rPr lang="en-US" altLang="ko-KR" dirty="0" err="1"/>
              <a:t>scipy</a:t>
            </a:r>
            <a:r>
              <a:rPr lang="en-US" altLang="ko-KR" dirty="0"/>
              <a:t>, scikit-learn, pandas</a:t>
            </a:r>
            <a:r>
              <a:rPr lang="ko-KR" altLang="en-US" dirty="0"/>
              <a:t>와 호환</a:t>
            </a:r>
            <a:endParaRPr lang="en-US" altLang="ko-KR" dirty="0"/>
          </a:p>
          <a:p>
            <a:r>
              <a:rPr lang="en-US" altLang="ko-KR" dirty="0" err="1"/>
              <a:t>Gpu</a:t>
            </a:r>
            <a:r>
              <a:rPr lang="ko-KR" altLang="en-US" dirty="0"/>
              <a:t>성능 최적화</a:t>
            </a:r>
            <a:r>
              <a:rPr lang="en-US" altLang="ko-KR" dirty="0"/>
              <a:t>, </a:t>
            </a:r>
            <a:r>
              <a:rPr lang="ko-KR" altLang="en-US" dirty="0"/>
              <a:t>장비나 컴퓨터를 사용한 분산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연산 그래프 추적을 뽑는 것에 장점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BE98AE-467D-D6C3-3D09-F89DDDAA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FEE265-0403-F636-67A9-850DCFC1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부동소수점 수의 세계</a:t>
            </a:r>
          </a:p>
        </p:txBody>
      </p:sp>
    </p:spTree>
    <p:extLst>
      <p:ext uri="{BB962C8B-B14F-4D97-AF65-F5344CB8AC3E}">
        <p14:creationId xmlns:p14="http://schemas.microsoft.com/office/powerpoint/2010/main" val="326986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893BE5-B3EE-57AC-BDE5-CE0C28AF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텐서는</a:t>
            </a:r>
            <a:r>
              <a:rPr lang="ko-KR" altLang="en-US" dirty="0"/>
              <a:t> </a:t>
            </a:r>
            <a:r>
              <a:rPr lang="ko-KR" altLang="en-US" dirty="0" err="1"/>
              <a:t>파이토치의</a:t>
            </a:r>
            <a:r>
              <a:rPr lang="ko-KR" altLang="en-US" dirty="0"/>
              <a:t> 기본자료구조이자 배열</a:t>
            </a:r>
            <a:r>
              <a:rPr lang="en-US" altLang="ko-KR" dirty="0"/>
              <a:t>. </a:t>
            </a:r>
            <a:r>
              <a:rPr lang="ko-KR" altLang="en-US" dirty="0"/>
              <a:t>인덱스를 사용하여 개별적으로 값에 접근할 수 있는 형태의 숫자 모음 저장하는 자료구조이다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3.2.1</a:t>
            </a:r>
            <a:r>
              <a:rPr lang="ko-KR" altLang="en-US" dirty="0" err="1"/>
              <a:t>텐서</a:t>
            </a:r>
            <a:r>
              <a:rPr lang="ko-KR" altLang="en-US" dirty="0"/>
              <a:t> 만들어보기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08E40F-0734-8065-2641-975DF0A1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F5115C2-6602-306F-B088-85B4ABD1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 err="1"/>
              <a:t>텐서</a:t>
            </a:r>
            <a:r>
              <a:rPr lang="en-US" altLang="ko-KR" dirty="0"/>
              <a:t>:</a:t>
            </a:r>
            <a:r>
              <a:rPr lang="ko-KR" altLang="en-US" dirty="0"/>
              <a:t>다차원 배열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E4FDE4-CAE2-8D0C-4921-8C8E4E88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3" y="2110665"/>
            <a:ext cx="3857992" cy="2418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7009AC-444E-2EE9-4100-FC7B9B23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06" y="2081414"/>
            <a:ext cx="1385047" cy="8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F2833B-43E4-41CF-361C-448E8A3A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리스트나 </a:t>
            </a:r>
            <a:r>
              <a:rPr lang="ko-KR" altLang="en-US" dirty="0" err="1"/>
              <a:t>튜플</a:t>
            </a:r>
            <a:r>
              <a:rPr lang="ko-KR" altLang="en-US" dirty="0"/>
              <a:t> 객체는 메모리에 따로따로 할당</a:t>
            </a:r>
            <a:r>
              <a:rPr lang="en-US" altLang="ko-KR" dirty="0"/>
              <a:t>, </a:t>
            </a:r>
            <a:r>
              <a:rPr lang="ko-KR" altLang="en-US" dirty="0" err="1"/>
              <a:t>파이토치는</a:t>
            </a:r>
            <a:r>
              <a:rPr lang="ko-KR" altLang="en-US" dirty="0"/>
              <a:t> 파이썬 객체가 아닌 </a:t>
            </a:r>
            <a:r>
              <a:rPr lang="ko-KR" altLang="en-US" dirty="0" err="1"/>
              <a:t>언박싱된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언어의 숫자타입을 포함한 연속적인 메모리가 할당</a:t>
            </a:r>
            <a:r>
              <a:rPr lang="en-US" altLang="ko-KR" dirty="0"/>
              <a:t>, </a:t>
            </a:r>
            <a:r>
              <a:rPr lang="ko-KR" altLang="en-US" dirty="0"/>
              <a:t>뷰 제공 </a:t>
            </a:r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en-US" altLang="ko-KR" dirty="0"/>
              <a:t>float</a:t>
            </a:r>
            <a:r>
              <a:rPr lang="ko-KR" altLang="en-US" dirty="0"/>
              <a:t>타입 </a:t>
            </a:r>
            <a:r>
              <a:rPr lang="en-US" altLang="ko-KR" dirty="0"/>
              <a:t>100</a:t>
            </a:r>
            <a:r>
              <a:rPr lang="ko-KR" altLang="en-US" dirty="0"/>
              <a:t>만개의 </a:t>
            </a:r>
            <a:r>
              <a:rPr lang="en-US" altLang="ko-KR" dirty="0"/>
              <a:t>float</a:t>
            </a:r>
            <a:r>
              <a:rPr lang="ko-KR" altLang="en-US" dirty="0"/>
              <a:t>숫자를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텐서에</a:t>
            </a:r>
            <a:r>
              <a:rPr lang="ko-KR" altLang="en-US" dirty="0"/>
              <a:t> 보관하면 </a:t>
            </a:r>
            <a:r>
              <a:rPr lang="en-US" altLang="ko-KR" dirty="0"/>
              <a:t>400</a:t>
            </a:r>
            <a:r>
              <a:rPr lang="ko-KR" altLang="en-US" dirty="0"/>
              <a:t>만 바이트의 연속적인 공간과 메타 데이터의 공간을 조금 더 차지</a:t>
            </a:r>
            <a:endParaRPr lang="en-US" altLang="ko-KR" dirty="0"/>
          </a:p>
          <a:p>
            <a:r>
              <a:rPr lang="ko-KR" altLang="en-US" dirty="0" err="1"/>
              <a:t>파이토치로</a:t>
            </a:r>
            <a:r>
              <a:rPr lang="ko-KR" altLang="en-US" dirty="0"/>
              <a:t> </a:t>
            </a:r>
            <a:r>
              <a:rPr lang="ko-KR" altLang="en-US" dirty="0" err="1"/>
              <a:t>만들수도</a:t>
            </a:r>
            <a:r>
              <a:rPr lang="ko-KR" altLang="en-US" dirty="0"/>
              <a:t> 있지만 파이썬 리스트로도 생성 가능</a:t>
            </a:r>
            <a:r>
              <a:rPr lang="en-US" altLang="ko-KR" dirty="0"/>
              <a:t>(</a:t>
            </a:r>
            <a:r>
              <a:rPr lang="ko-KR" altLang="en-US" dirty="0"/>
              <a:t>좌표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3C97D7-6598-0F64-F8F1-FAE855BD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B71E78-EAEB-8765-83E9-8891C6AC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ko-KR" altLang="en-US" dirty="0" err="1"/>
              <a:t>텐서의</a:t>
            </a:r>
            <a:r>
              <a:rPr lang="ko-KR" altLang="en-US" dirty="0"/>
              <a:t> 핵심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C3DEF4-D79F-6707-A241-F6BAF7DC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2571750"/>
            <a:ext cx="4910581" cy="21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0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C9A8E4-91E8-1B37-24D4-66CCCFEDA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49"/>
            <a:ext cx="3782505" cy="2021146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74396E-3686-EE25-63E4-7C907308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D33DCE-099C-95F8-6C04-122B8FE8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ko-KR" altLang="en-US" dirty="0" err="1"/>
              <a:t>텐서의</a:t>
            </a:r>
            <a:r>
              <a:rPr lang="ko-KR" altLang="en-US" dirty="0"/>
              <a:t> 핵심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D0EBA7-5626-8A68-BBB3-6ADD3913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53" y="1467412"/>
            <a:ext cx="4474952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4413CC-37E7-4ADB-7856-4E51BEE08726}"/>
              </a:ext>
            </a:extLst>
          </p:cNvPr>
          <p:cNvSpPr txBox="1"/>
          <p:nvPr/>
        </p:nvSpPr>
        <p:spPr>
          <a:xfrm>
            <a:off x="4840941" y="936812"/>
            <a:ext cx="38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２차원　</a:t>
            </a:r>
            <a:r>
              <a:rPr lang="ko-KR" altLang="en-US" dirty="0" err="1"/>
              <a:t>으로</a:t>
            </a:r>
            <a:r>
              <a:rPr lang="ko-KR" altLang="en-US" dirty="0"/>
              <a:t>　좌표를　</a:t>
            </a:r>
            <a:r>
              <a:rPr lang="ko-KR" altLang="en-US" dirty="0" err="1"/>
              <a:t>인덱싱하는게</a:t>
            </a:r>
            <a:r>
              <a:rPr lang="ko-KR" altLang="en-US" dirty="0"/>
              <a:t>　더　효율적</a:t>
            </a:r>
          </a:p>
        </p:txBody>
      </p:sp>
    </p:spTree>
    <p:extLst>
      <p:ext uri="{BB962C8B-B14F-4D97-AF65-F5344CB8AC3E}">
        <p14:creationId xmlns:p14="http://schemas.microsoft.com/office/powerpoint/2010/main" val="303182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95447C-4E8D-044A-9C96-14A02244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텐서도</a:t>
            </a:r>
            <a:r>
              <a:rPr lang="ko-KR" altLang="en-US" dirty="0"/>
              <a:t> </a:t>
            </a:r>
            <a:r>
              <a:rPr lang="ko-KR" altLang="en-US" dirty="0" err="1"/>
              <a:t>파이썬과</a:t>
            </a:r>
            <a:r>
              <a:rPr lang="ko-KR" altLang="en-US" dirty="0"/>
              <a:t> 마찬가지로 범위 인덱스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B9B52-F6E5-9661-4152-AAAB86F2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489F42D-416C-68D9-88F0-1DCF98DA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 err="1"/>
              <a:t>텐서</a:t>
            </a:r>
            <a:r>
              <a:rPr lang="ko-KR" altLang="en-US" dirty="0"/>
              <a:t> 인덱싱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87EB3-6A5B-C4BF-8C41-46BA2BB3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94" y="1466677"/>
            <a:ext cx="456311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4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D83A15-CCCB-E274-FD25-BA4095C6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텐서는</a:t>
            </a:r>
            <a:r>
              <a:rPr lang="ko-KR" altLang="en-US" dirty="0"/>
              <a:t> 차원과 축이 존재 각 차원은 픽셀 위치나 컬러 채널에 해당</a:t>
            </a:r>
            <a:endParaRPr lang="en-US" altLang="ko-KR" dirty="0"/>
          </a:p>
          <a:p>
            <a:r>
              <a:rPr lang="ko-KR" altLang="en-US" dirty="0" err="1"/>
              <a:t>텐서를</a:t>
            </a:r>
            <a:r>
              <a:rPr lang="ko-KR" altLang="en-US" dirty="0"/>
              <a:t> 인덱싱 하려면 차원의 순서를 </a:t>
            </a:r>
            <a:r>
              <a:rPr lang="ko-KR" altLang="en-US" dirty="0" err="1"/>
              <a:t>기억해야함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브로드캐스팅은</a:t>
            </a:r>
            <a:r>
              <a:rPr lang="ko-KR" altLang="en-US" dirty="0"/>
              <a:t> 한쪽 차원이 </a:t>
            </a:r>
            <a:r>
              <a:rPr lang="en-US" altLang="ko-KR" dirty="0"/>
              <a:t>1</a:t>
            </a:r>
            <a:r>
              <a:rPr lang="ko-KR" altLang="en-US" dirty="0" err="1"/>
              <a:t>이어야함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ACC76A-B243-56DA-1F41-9F865AD1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3AA77D8-72A2-D093-B2F8-2312468D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이름있는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C45A49-B354-DA3C-3AC9-1D21279B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976701"/>
            <a:ext cx="5181600" cy="26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648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65936</TotalTime>
  <Words>1405</Words>
  <Application>Microsoft Office PowerPoint</Application>
  <PresentationFormat>화면 슬라이드 쇼(16:9)</PresentationFormat>
  <Paragraphs>148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Arial Unicode MS</vt:lpstr>
      <vt:lpstr>Söhne</vt:lpstr>
      <vt:lpstr>나눔스퀘어</vt:lpstr>
      <vt:lpstr>Malgun Gothic</vt:lpstr>
      <vt:lpstr>Arial</vt:lpstr>
      <vt:lpstr>디자인 사용자 지정</vt:lpstr>
      <vt:lpstr>HnV Template -3장 텐서구조체-</vt:lpstr>
      <vt:lpstr>텐서구조체 </vt:lpstr>
      <vt:lpstr>3.1 부동소수점 수의 세계</vt:lpstr>
      <vt:lpstr>3.1 부동소수점 수의 세계</vt:lpstr>
      <vt:lpstr>3.2 텐서:다차원 배열</vt:lpstr>
      <vt:lpstr>3.2.1 텐서의 핵심</vt:lpstr>
      <vt:lpstr>3.2.1 텐서의 핵심</vt:lpstr>
      <vt:lpstr>3.3 텐서 인덱싱</vt:lpstr>
      <vt:lpstr>3.4 이름있는 텐서</vt:lpstr>
      <vt:lpstr>3.4 이름있는 텐서</vt:lpstr>
      <vt:lpstr>3.4 이름 있는 텐서</vt:lpstr>
      <vt:lpstr>3.4 이름있는 텐서</vt:lpstr>
      <vt:lpstr>3.5 텐서 요소 타입</vt:lpstr>
      <vt:lpstr>3.5.1 dtype로 숫자타입 지정</vt:lpstr>
      <vt:lpstr>3.5.2 모든 경우에 사용하는 dtype</vt:lpstr>
      <vt:lpstr>3.5.3 텐서의 dtype속성 관리</vt:lpstr>
      <vt:lpstr>3.6 텐서 API</vt:lpstr>
      <vt:lpstr>3.7 텐서를 저장소 관점에서 그려보기</vt:lpstr>
      <vt:lpstr>3.7.1 저장공간 인덱싱</vt:lpstr>
      <vt:lpstr>3.8 텐서 메타데이터: 사이즈, 오프셋, 스트라이드</vt:lpstr>
      <vt:lpstr>3.8.1 다른 텐서의 저장 공간에 대한 뷰 만들기</vt:lpstr>
      <vt:lpstr>3.8.2 복사 없이 텐서 전치하기</vt:lpstr>
      <vt:lpstr>3.8.3 더 높은 차원에서의 전치 연산</vt:lpstr>
      <vt:lpstr>3.8.4 인접한 텐서</vt:lpstr>
      <vt:lpstr>3.9 텐서를 gpu로 옮기기</vt:lpstr>
      <vt:lpstr>3.10 넘파이 호환</vt:lpstr>
      <vt:lpstr>3.11 일반화된 텐서도 텐서</vt:lpstr>
      <vt:lpstr>3.12 텐서 직렬화</vt:lpstr>
      <vt:lpstr>3.12.1 h5py로 hdf5 병렬화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js</cp:lastModifiedBy>
  <cp:revision>591</cp:revision>
  <dcterms:created xsi:type="dcterms:W3CDTF">2020-07-16T08:29:37Z</dcterms:created>
  <dcterms:modified xsi:type="dcterms:W3CDTF">2024-02-06T07:56:31Z</dcterms:modified>
</cp:coreProperties>
</file>