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0" r:id="rId3"/>
    <p:sldId id="271" r:id="rId4"/>
    <p:sldId id="278" r:id="rId5"/>
    <p:sldId id="284" r:id="rId6"/>
    <p:sldId id="285" r:id="rId7"/>
    <p:sldId id="286" r:id="rId8"/>
    <p:sldId id="287" r:id="rId9"/>
    <p:sldId id="288" r:id="rId10"/>
    <p:sldId id="289" r:id="rId11"/>
    <p:sldId id="297" r:id="rId12"/>
    <p:sldId id="290" r:id="rId13"/>
    <p:sldId id="298" r:id="rId14"/>
    <p:sldId id="291" r:id="rId15"/>
    <p:sldId id="299" r:id="rId16"/>
    <p:sldId id="300" r:id="rId17"/>
    <p:sldId id="292" r:id="rId18"/>
    <p:sldId id="293" r:id="rId19"/>
    <p:sldId id="294" r:id="rId20"/>
    <p:sldId id="301" r:id="rId21"/>
    <p:sldId id="295" r:id="rId22"/>
    <p:sldId id="282" r:id="rId23"/>
    <p:sldId id="273" r:id="rId24"/>
    <p:sldId id="269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gQmPjowxBLMjdiZ19Z5EceMAGM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7344"/>
    <a:srgbClr val="4E6637"/>
    <a:srgbClr val="212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0A0A61-1CE1-43FC-A0B2-4807F1D7D8E0}">
  <a:tblStyle styleId="{750A0A61-1CE1-43FC-A0B2-4807F1D7D8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22"/>
    <p:restoredTop sz="93855" autoAdjust="0"/>
  </p:normalViewPr>
  <p:slideViewPr>
    <p:cSldViewPr snapToGrid="0">
      <p:cViewPr varScale="1">
        <p:scale>
          <a:sx n="137" d="100"/>
          <a:sy n="137" d="100"/>
        </p:scale>
        <p:origin x="786" y="1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398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46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4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DCB9E0D-ADA4-6A3E-9130-C725CFA765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E1A596-DA9A-AD1B-B3DD-0FD3035074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41C10-C4F4-41DF-A635-3783B359AC65}" type="datetimeFigureOut">
              <a:rPr lang="en-CA" smtClean="0"/>
              <a:t>2024-02-06</a:t>
            </a:fld>
            <a:endParaRPr lang="en-CA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09C3AC-0884-16C3-97E8-E1C02B333C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B039AC-20CA-BB63-F479-60825B9CFA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7CAA1-E64A-44A7-B1CD-5D64420BD7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8527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목 2">
            <a:extLst>
              <a:ext uri="{FF2B5EF4-FFF2-40B4-BE49-F238E27FC236}">
                <a16:creationId xmlns:a16="http://schemas.microsoft.com/office/drawing/2014/main" id="{D2E5EF59-9093-E225-9A21-1FA9AA765C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4123" y="2813005"/>
            <a:ext cx="6050744" cy="1234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spc="300">
                <a:latin typeface="+mn-lt"/>
                <a:ea typeface="나눔스퀘어" panose="020B0600000101010101" pitchFamily="50" charset="-127"/>
                <a:cs typeface="Calibri" panose="020F0502020204030204" pitchFamily="34" charset="0"/>
              </a:defRPr>
            </a:lvl1pPr>
          </a:lstStyle>
          <a:p>
            <a:r>
              <a:rPr lang="en-CA" dirty="0" err="1"/>
              <a:t>yyyy</a:t>
            </a:r>
            <a:r>
              <a:rPr lang="en-CA" dirty="0"/>
              <a:t>-mm-dd</a:t>
            </a:r>
          </a:p>
          <a:p>
            <a:r>
              <a:rPr lang="en-CA" dirty="0" err="1"/>
              <a:t>HnVLab</a:t>
            </a:r>
            <a:endParaRPr lang="en-CA" dirty="0"/>
          </a:p>
          <a:p>
            <a:r>
              <a:rPr lang="ko-KR" altLang="en-US" dirty="0"/>
              <a:t>이름</a:t>
            </a:r>
            <a:endParaRPr lang="en-CA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02D34CA-82BA-EC22-4EF2-DAC9337C29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4" t="30991" r="18439" b="32147"/>
          <a:stretch/>
        </p:blipFill>
        <p:spPr>
          <a:xfrm>
            <a:off x="7907312" y="4407256"/>
            <a:ext cx="1131758" cy="651590"/>
          </a:xfrm>
          <a:prstGeom prst="rect">
            <a:avLst/>
          </a:prstGeom>
        </p:spPr>
      </p:pic>
      <p:sp>
        <p:nvSpPr>
          <p:cNvPr id="18" name="Google Shape;13;p3">
            <a:extLst>
              <a:ext uri="{FF2B5EF4-FFF2-40B4-BE49-F238E27FC236}">
                <a16:creationId xmlns:a16="http://schemas.microsoft.com/office/drawing/2014/main" id="{CE01C8B8-4D53-B2E5-7921-589C1A6316E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6443" y="1009849"/>
            <a:ext cx="8719521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40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6307DB4C-51F1-CE9B-3568-3FEC847A7E51}"/>
              </a:ext>
            </a:extLst>
          </p:cNvPr>
          <p:cNvCxnSpPr>
            <a:cxnSpLocks/>
          </p:cNvCxnSpPr>
          <p:nvPr userDrawn="1"/>
        </p:nvCxnSpPr>
        <p:spPr>
          <a:xfrm>
            <a:off x="216443" y="661184"/>
            <a:ext cx="8726104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44FA42C3-1746-ADF7-7495-FEC73E3BE6F7}"/>
              </a:ext>
            </a:extLst>
          </p:cNvPr>
          <p:cNvGrpSpPr/>
          <p:nvPr userDrawn="1"/>
        </p:nvGrpSpPr>
        <p:grpSpPr>
          <a:xfrm>
            <a:off x="209860" y="2223409"/>
            <a:ext cx="8726104" cy="0"/>
            <a:chOff x="187375" y="2223409"/>
            <a:chExt cx="8726104" cy="0"/>
          </a:xfrm>
        </p:grpSpPr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7FFA8791-FFEE-9C9E-BD35-A78EBD4E17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7375" y="2223409"/>
              <a:ext cx="6277433" cy="0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485B8958-1472-BDB6-C9C9-50DD6C4309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4808" y="2223409"/>
              <a:ext cx="2448671" cy="0"/>
            </a:xfrm>
            <a:prstGeom prst="line">
              <a:avLst/>
            </a:prstGeom>
            <a:ln w="44450">
              <a:solidFill>
                <a:srgbClr val="2C734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1F6AA72-91B6-A614-CA0A-5799F12D87FA}"/>
              </a:ext>
            </a:extLst>
          </p:cNvPr>
          <p:cNvGrpSpPr/>
          <p:nvPr userDrawn="1"/>
        </p:nvGrpSpPr>
        <p:grpSpPr>
          <a:xfrm>
            <a:off x="187375" y="4709219"/>
            <a:ext cx="1465674" cy="269391"/>
            <a:chOff x="5883552" y="4033871"/>
            <a:chExt cx="2660841" cy="516610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1116D72-49FE-7D8D-1213-7A30DFD4188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9113" t="51157" r="72071" b="22250"/>
            <a:stretch/>
          </p:blipFill>
          <p:spPr>
            <a:xfrm>
              <a:off x="5883552" y="4033871"/>
              <a:ext cx="517247" cy="516610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8C8EF5E-7441-55A9-0900-1AB5DA5339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25065" t="45412" r="14350" b="44627"/>
            <a:stretch/>
          </p:blipFill>
          <p:spPr>
            <a:xfrm>
              <a:off x="6340839" y="4033871"/>
              <a:ext cx="2203554" cy="512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21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5915A-86F7-4DD9-77F1-F250184E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614601"/>
            <a:ext cx="8683730" cy="4251011"/>
          </a:xfrm>
        </p:spPr>
        <p:txBody>
          <a:bodyPr>
            <a:normAutofit/>
          </a:bodyPr>
          <a:lstStyle>
            <a:lvl1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EB9DB-F6A4-1D82-CE8A-348BCA26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4946240"/>
            <a:ext cx="2057400" cy="174774"/>
          </a:xfrm>
        </p:spPr>
        <p:txBody>
          <a:bodyPr/>
          <a:lstStyle>
            <a:lvl1pPr algn="ctr">
              <a:defRPr sz="800"/>
            </a:lvl1pPr>
          </a:lstStyle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0EF0DFD4-B244-4B4F-36F1-C119A7E7CEDC}"/>
              </a:ext>
            </a:extLst>
          </p:cNvPr>
          <p:cNvCxnSpPr>
            <a:cxnSpLocks/>
          </p:cNvCxnSpPr>
          <p:nvPr userDrawn="1"/>
        </p:nvCxnSpPr>
        <p:spPr>
          <a:xfrm>
            <a:off x="227066" y="527390"/>
            <a:ext cx="8683731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DD1A034-551E-CB59-B361-330134AF37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59669" r="18440" b="32147"/>
          <a:stretch/>
        </p:blipFill>
        <p:spPr>
          <a:xfrm>
            <a:off x="7803801" y="4974307"/>
            <a:ext cx="1340199" cy="174774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39129E3-13EA-B682-D3F1-0EA525FA2737}"/>
              </a:ext>
            </a:extLst>
          </p:cNvPr>
          <p:cNvCxnSpPr>
            <a:cxnSpLocks/>
          </p:cNvCxnSpPr>
          <p:nvPr userDrawn="1"/>
        </p:nvCxnSpPr>
        <p:spPr>
          <a:xfrm>
            <a:off x="0" y="4904791"/>
            <a:ext cx="9144000" cy="30338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13;p3">
            <a:extLst>
              <a:ext uri="{FF2B5EF4-FFF2-40B4-BE49-F238E27FC236}">
                <a16:creationId xmlns:a16="http://schemas.microsoft.com/office/drawing/2014/main" id="{82F6C43D-55D5-1364-577E-EC3159BC092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31433" y="72008"/>
            <a:ext cx="8683730" cy="41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24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4492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5915A-86F7-4DD9-77F1-F250184E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614602"/>
            <a:ext cx="8683730" cy="4135368"/>
          </a:xfrm>
        </p:spPr>
        <p:txBody>
          <a:bodyPr>
            <a:normAutofit/>
          </a:bodyPr>
          <a:lstStyle>
            <a:lvl1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EB9DB-F6A4-1D82-CE8A-348BCA26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4946240"/>
            <a:ext cx="2057400" cy="174774"/>
          </a:xfrm>
        </p:spPr>
        <p:txBody>
          <a:bodyPr/>
          <a:lstStyle>
            <a:lvl1pPr algn="ctr">
              <a:defRPr sz="800"/>
            </a:lvl1pPr>
          </a:lstStyle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B8F8755B-9990-6E2F-1633-40F4FB764D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817472"/>
            <a:ext cx="5869616" cy="1446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논문 등 출처 </a:t>
            </a:r>
            <a:r>
              <a:rPr lang="en-CA" altLang="ko-KR" dirty="0"/>
              <a:t>(</a:t>
            </a:r>
            <a:r>
              <a:rPr lang="ko-KR" altLang="en-US" dirty="0"/>
              <a:t>예</a:t>
            </a:r>
            <a:r>
              <a:rPr lang="en-CA" altLang="ko-KR" dirty="0"/>
              <a:t>: </a:t>
            </a:r>
            <a:r>
              <a:rPr lang="en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Redmon, Joseph, et al. "You only look once: Unified, real-time object detection." </a:t>
            </a:r>
            <a:r>
              <a:rPr lang="en-CA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 conference on computer vision and pattern recognition</a:t>
            </a:r>
            <a:r>
              <a:rPr lang="en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2016.)</a:t>
            </a:r>
            <a:endParaRPr lang="en-CA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0EF0DFD4-B244-4B4F-36F1-C119A7E7CEDC}"/>
              </a:ext>
            </a:extLst>
          </p:cNvPr>
          <p:cNvCxnSpPr>
            <a:cxnSpLocks/>
          </p:cNvCxnSpPr>
          <p:nvPr userDrawn="1"/>
        </p:nvCxnSpPr>
        <p:spPr>
          <a:xfrm>
            <a:off x="227066" y="527390"/>
            <a:ext cx="8683731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DD1A034-551E-CB59-B361-330134AF37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59669" r="18440" b="32147"/>
          <a:stretch/>
        </p:blipFill>
        <p:spPr>
          <a:xfrm>
            <a:off x="7803801" y="4974307"/>
            <a:ext cx="1340199" cy="174774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39129E3-13EA-B682-D3F1-0EA525FA2737}"/>
              </a:ext>
            </a:extLst>
          </p:cNvPr>
          <p:cNvCxnSpPr>
            <a:cxnSpLocks/>
          </p:cNvCxnSpPr>
          <p:nvPr userDrawn="1"/>
        </p:nvCxnSpPr>
        <p:spPr>
          <a:xfrm>
            <a:off x="0" y="4904791"/>
            <a:ext cx="9144000" cy="30338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13;p3">
            <a:extLst>
              <a:ext uri="{FF2B5EF4-FFF2-40B4-BE49-F238E27FC236}">
                <a16:creationId xmlns:a16="http://schemas.microsoft.com/office/drawing/2014/main" id="{0066CB1F-7A94-97FC-AD00-4B2C65DC5A8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31433" y="72008"/>
            <a:ext cx="8683730" cy="41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24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8798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3">
            <a:extLst>
              <a:ext uri="{FF2B5EF4-FFF2-40B4-BE49-F238E27FC236}">
                <a16:creationId xmlns:a16="http://schemas.microsoft.com/office/drawing/2014/main" id="{0FBD3CC1-CBC7-EE84-3764-CA1A75EBB616}"/>
              </a:ext>
            </a:extLst>
          </p:cNvPr>
          <p:cNvCxnSpPr>
            <a:cxnSpLocks/>
          </p:cNvCxnSpPr>
          <p:nvPr userDrawn="1"/>
        </p:nvCxnSpPr>
        <p:spPr>
          <a:xfrm>
            <a:off x="577998" y="2959452"/>
            <a:ext cx="80723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Google Shape;13;p3">
            <a:extLst>
              <a:ext uri="{FF2B5EF4-FFF2-40B4-BE49-F238E27FC236}">
                <a16:creationId xmlns:a16="http://schemas.microsoft.com/office/drawing/2014/main" id="{52445F32-41E7-2352-2500-A138AB7B018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57200" y="199540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40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감사합니다 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2D34CA-82BA-EC22-4EF2-DAC9337C29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4" t="30991" r="18439" b="32147"/>
          <a:stretch/>
        </p:blipFill>
        <p:spPr>
          <a:xfrm>
            <a:off x="7907312" y="4407256"/>
            <a:ext cx="1131758" cy="65159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41F6AA72-91B6-A614-CA0A-5799F12D87FA}"/>
              </a:ext>
            </a:extLst>
          </p:cNvPr>
          <p:cNvGrpSpPr/>
          <p:nvPr userDrawn="1"/>
        </p:nvGrpSpPr>
        <p:grpSpPr>
          <a:xfrm>
            <a:off x="187375" y="4709219"/>
            <a:ext cx="1465674" cy="269391"/>
            <a:chOff x="5883552" y="4033871"/>
            <a:chExt cx="2660841" cy="51661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1116D72-49FE-7D8D-1213-7A30DFD4188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9113" t="51157" r="72071" b="22250"/>
            <a:stretch/>
          </p:blipFill>
          <p:spPr>
            <a:xfrm>
              <a:off x="5883552" y="4033871"/>
              <a:ext cx="517247" cy="51661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8C8EF5E-7441-55A9-0900-1AB5DA5339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25065" t="45412" r="14350" b="44627"/>
            <a:stretch/>
          </p:blipFill>
          <p:spPr>
            <a:xfrm>
              <a:off x="6340839" y="4033871"/>
              <a:ext cx="2203554" cy="512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270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F2D2BF-F713-99D1-922C-AC3C0CDC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7FEE06-E57E-36FF-F575-9FAC00F36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69AFE-4456-8313-6D2B-E93082BB8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3300" y="4797999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8916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5" r:id="rId2"/>
    <p:sldLayoutId id="2147483658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11B3D3C4-5C99-2A77-5DDD-DF42CF88E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2024-02-06</a:t>
            </a:r>
          </a:p>
          <a:p>
            <a:r>
              <a:rPr kumimoji="1" lang="en-US" altLang="ko-Kore-KR" dirty="0" err="1"/>
              <a:t>HnVLab</a:t>
            </a:r>
            <a:endParaRPr kumimoji="1" lang="en-US" altLang="ko-Kore-KR" dirty="0"/>
          </a:p>
          <a:p>
            <a:r>
              <a:rPr kumimoji="1" lang="ko-KR" altLang="en-US" dirty="0"/>
              <a:t>송준언</a:t>
            </a:r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E8128EC-B845-432B-AB2E-76F1ABD3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PyTorch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DeepLearning</a:t>
            </a:r>
            <a:r>
              <a:rPr kumimoji="1" lang="en-US" altLang="en-US" dirty="0"/>
              <a:t> Master</a:t>
            </a:r>
            <a:endParaRPr kumimoji="1" lang="ko-Kore-KR" altLang="en-US" dirty="0"/>
          </a:p>
        </p:txBody>
      </p:sp>
      <p:pic>
        <p:nvPicPr>
          <p:cNvPr id="4" name="Object 29">
            <a:extLst>
              <a:ext uri="{FF2B5EF4-FFF2-40B4-BE49-F238E27FC236}">
                <a16:creationId xmlns:a16="http://schemas.microsoft.com/office/drawing/2014/main" id="{F036EE3A-E56C-7590-D1D5-39142D4F434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06385" y="2237367"/>
            <a:ext cx="4931229" cy="54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53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F29BD-3266-9A26-7517-5BBBDD8BB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E48789-05D7-F19E-863A-6BD427F7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10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F7CDAE-F3F9-66D0-5AE0-36098E52D50F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 개념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49273F-9B52-FD3B-A70C-7034EAE9D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1062037"/>
            <a:ext cx="7553325" cy="3019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3BDDC4-82E0-D908-D34F-8B1E04D23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693" y="1542732"/>
            <a:ext cx="4010585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6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CF873-57CE-BB19-CA2C-D28C51932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D57C38-FB13-A323-5BC5-A6D0A509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11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4E8721-D8DE-5E95-98C7-C5AA177AF9F4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 개념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C3F3CD-7CFE-227F-327A-1ABB17953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51" y="660188"/>
            <a:ext cx="4315427" cy="21053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85397A9-E92E-BD81-66ED-250AEE234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006" y="660188"/>
            <a:ext cx="3686689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94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9C617-D31A-5315-73A2-99EFA1D48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CA8BA2B-123D-0A22-7962-6BDA522C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12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CA0178-7FDA-4004-AB90-A895273B7F8D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 개념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3BBCBB-EF7B-98A4-50E2-29536A626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39" y="0"/>
            <a:ext cx="824952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22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6226D-2D01-5366-20D7-BC9418CD5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FDAFFD-45CC-57FB-CA72-C5BB90E0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13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4C85B-09A2-7EB5-DB07-4AEADB409DAF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 개념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C961F3-ABE7-D5CD-E75A-135B5CF9D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64" y="642173"/>
            <a:ext cx="3114155" cy="40185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CD7487-7FD6-D79A-F9E0-628398E21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027" y="654295"/>
            <a:ext cx="1238423" cy="2381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6846668-7E0A-DF67-4B6F-85897F4D7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027" y="884057"/>
            <a:ext cx="3715268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2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5D944-88A1-B8EA-FD2F-A9B6D1E50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E58C51-A69B-94EC-89F6-FC8C76F0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14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0F8C53-E524-DDE3-E75F-388E907CB97B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 개념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19C484-ECDD-B4FC-2DBA-1FCD7A190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94" y="584775"/>
            <a:ext cx="5652814" cy="38451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B5F39C-96C1-8137-7338-EC24A3C1E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421" y="950444"/>
            <a:ext cx="3343742" cy="2191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3CF028-DB59-0B93-9E50-89CFAF6B4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421" y="1412912"/>
            <a:ext cx="1962424" cy="3810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1C513E4-24C6-9D50-B825-4D8E08F686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0421" y="1929185"/>
            <a:ext cx="3066970" cy="264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39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821E8-A741-269D-F4DC-ACBB06088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74B7F9-973A-AD07-FCEB-D542CC81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15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455E17-D4AA-C608-EE85-0F2B22EC0823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 개념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088D8A9-0166-9D7D-7668-6E273AD39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68" y="697851"/>
            <a:ext cx="2333951" cy="39153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FC1A3A-D748-C661-5D9F-5044EF6BB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961" y="697851"/>
            <a:ext cx="3553321" cy="5430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FB8684-1245-164F-6BAA-E1B123D47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961" y="1215671"/>
            <a:ext cx="1981477" cy="11241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CABC41B-8BE6-27C6-4C31-01E7A9BED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6890" y="2318213"/>
            <a:ext cx="3705742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83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608EF-B26F-4009-16D9-4708407A8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22838AF-6F0C-35CD-349E-79E927D7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16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749530-0592-278A-9F2B-87E1D1A3269B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 개념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B6565D-9A62-1FE0-1F03-C6DBCA9E8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398" y="562737"/>
            <a:ext cx="4218513" cy="426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85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99630-7052-8000-BEDB-447FB1DA6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29B71E-85F7-CD9C-4F50-5C71B1C7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17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B7049F-6E06-0644-1A4D-990282340ED9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 개념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68FD33-BC4C-3455-0F03-A8EAE9613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7" y="670291"/>
            <a:ext cx="6340385" cy="416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65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0758E-702B-0BB3-D204-11361C09C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6859661-69A7-3367-4786-ED910376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18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87249-EE8B-C068-7C89-842E8F762505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 개념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4D449E-0DFF-B4EE-4C72-9D4B3F5B8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70" y="546364"/>
            <a:ext cx="4592105" cy="44872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9DF1FE-95AD-AFEB-3DE2-664F3AB78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794" y="608313"/>
            <a:ext cx="3534268" cy="17814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1CD44A-22CD-51E8-2049-1CB0D7D78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948" y="2334302"/>
            <a:ext cx="2181529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73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3ACE1-67B7-D95F-BEB3-245BB07C4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6E666CE-D50E-601D-9462-1A8559BE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19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4E884-3EE8-F055-859D-7134222282D6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 개념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0E034F-7E6D-24FF-8282-DAE97114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81" y="656407"/>
            <a:ext cx="5982535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5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0BE7C88-B85D-28D7-7639-D79197D7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pic>
        <p:nvPicPr>
          <p:cNvPr id="5" name="Object 51">
            <a:extLst>
              <a:ext uri="{FF2B5EF4-FFF2-40B4-BE49-F238E27FC236}">
                <a16:creationId xmlns:a16="http://schemas.microsoft.com/office/drawing/2014/main" id="{D79F1176-7509-115B-6A24-FC8D9D47447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-100757"/>
            <a:ext cx="6087635" cy="941678"/>
          </a:xfrm>
          <a:prstGeom prst="rect">
            <a:avLst/>
          </a:prstGeom>
        </p:spPr>
      </p:pic>
      <p:pic>
        <p:nvPicPr>
          <p:cNvPr id="12" name="Object 48">
            <a:extLst>
              <a:ext uri="{FF2B5EF4-FFF2-40B4-BE49-F238E27FC236}">
                <a16:creationId xmlns:a16="http://schemas.microsoft.com/office/drawing/2014/main" id="{71C91147-31FC-A1B1-E2F5-40D129A99F9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90757" y="1245493"/>
            <a:ext cx="914180" cy="1522454"/>
          </a:xfrm>
          <a:prstGeom prst="rect">
            <a:avLst/>
          </a:prstGeom>
        </p:spPr>
      </p:pic>
      <p:pic>
        <p:nvPicPr>
          <p:cNvPr id="13" name="Object 49">
            <a:extLst>
              <a:ext uri="{FF2B5EF4-FFF2-40B4-BE49-F238E27FC236}">
                <a16:creationId xmlns:a16="http://schemas.microsoft.com/office/drawing/2014/main" id="{BDEBA462-71CD-5503-9F7F-AC3485083DA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06792" y="1250255"/>
            <a:ext cx="930050" cy="1512930"/>
          </a:xfrm>
          <a:prstGeom prst="rect">
            <a:avLst/>
          </a:prstGeom>
        </p:spPr>
      </p:pic>
      <p:pic>
        <p:nvPicPr>
          <p:cNvPr id="14" name="Object 50">
            <a:extLst>
              <a:ext uri="{FF2B5EF4-FFF2-40B4-BE49-F238E27FC236}">
                <a16:creationId xmlns:a16="http://schemas.microsoft.com/office/drawing/2014/main" id="{BEFF9511-718C-CEE0-AB8C-6276EF02FC6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74571" y="1267214"/>
            <a:ext cx="799906" cy="1525628"/>
          </a:xfrm>
          <a:prstGeom prst="rect">
            <a:avLst/>
          </a:prstGeom>
        </p:spPr>
      </p:pic>
      <p:pic>
        <p:nvPicPr>
          <p:cNvPr id="31" name="Object 43">
            <a:extLst>
              <a:ext uri="{FF2B5EF4-FFF2-40B4-BE49-F238E27FC236}">
                <a16:creationId xmlns:a16="http://schemas.microsoft.com/office/drawing/2014/main" id="{DBFA8284-8A38-31C2-2508-ABAD43D4CF3F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38891" y="2247233"/>
            <a:ext cx="1237817" cy="1041427"/>
          </a:xfrm>
          <a:prstGeom prst="rect">
            <a:avLst/>
          </a:prstGeom>
        </p:spPr>
      </p:pic>
      <p:pic>
        <p:nvPicPr>
          <p:cNvPr id="33" name="Object 45">
            <a:extLst>
              <a:ext uri="{FF2B5EF4-FFF2-40B4-BE49-F238E27FC236}">
                <a16:creationId xmlns:a16="http://schemas.microsoft.com/office/drawing/2014/main" id="{1D3C4DC3-3B5A-6CA6-F2E8-9CB18B717F97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36018" y="2374519"/>
            <a:ext cx="1471597" cy="783469"/>
          </a:xfrm>
          <a:prstGeom prst="rect">
            <a:avLst/>
          </a:prstGeom>
        </p:spPr>
      </p:pic>
      <p:pic>
        <p:nvPicPr>
          <p:cNvPr id="34" name="Object 46">
            <a:extLst>
              <a:ext uri="{FF2B5EF4-FFF2-40B4-BE49-F238E27FC236}">
                <a16:creationId xmlns:a16="http://schemas.microsoft.com/office/drawing/2014/main" id="{7EA2061A-5040-5E69-A416-679CBD6FF89A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1317" y="2332281"/>
            <a:ext cx="1041560" cy="92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97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4CD76-4B02-5F2B-BE3B-C9ACCC82C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5EE77E6-A525-80CA-2AE4-00E484A1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20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489641-B813-4685-87F5-E29797C2B781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 개념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B5D31E-161C-874C-2DDD-AE4189A5E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84" y="584775"/>
            <a:ext cx="5409216" cy="408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49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E90C6-BEDE-DF0A-6C4D-644375CC5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34ED90D-F9BE-4304-93F8-FC349C6E3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21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9B4F9F-87B3-5AF5-577F-09C659A99951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 개념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0CFF11-385A-2F04-D22F-7B3CDF9BB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55" y="625855"/>
            <a:ext cx="5165366" cy="389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56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3839A-724F-6DD3-157C-B05B53BEE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DAEA7D7-A376-5A5C-9379-58993BD8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22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69477-1A9C-C3A1-4F34-E457266D36D4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 개념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D52F50-B697-10B0-05B5-10DA7C8B1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157162"/>
            <a:ext cx="85058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01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1B036-E7B9-AE85-98CB-BE7E1B32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Q&amp;A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90810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1B036-E7B9-AE85-98CB-BE7E1B32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07864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85F3EAC-467C-C26A-AA20-5D4D6BCB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3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168E6-76E1-280F-C42A-233592C4E730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목적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D6C73A-798E-0492-D78B-F3AA4C854CF1}"/>
              </a:ext>
            </a:extLst>
          </p:cNvPr>
          <p:cNvSpPr txBox="1"/>
          <p:nvPr/>
        </p:nvSpPr>
        <p:spPr>
          <a:xfrm>
            <a:off x="3550092" y="549450"/>
            <a:ext cx="123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/>
              <a:t>학습 기법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E70E19-D851-BED9-EA81-9553C7BFD854}"/>
              </a:ext>
            </a:extLst>
          </p:cNvPr>
          <p:cNvSpPr txBox="1"/>
          <p:nvPr/>
        </p:nvSpPr>
        <p:spPr>
          <a:xfrm>
            <a:off x="466708" y="1577841"/>
            <a:ext cx="448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1. </a:t>
            </a:r>
            <a:r>
              <a:rPr lang="ko-KR" altLang="en-US" sz="1100" dirty="0"/>
              <a:t>데이터로부터 알고리즘이 학습하는 방법에 대해 알게 된다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414BFD-A22B-CE60-E0DC-662F76A7567E}"/>
              </a:ext>
            </a:extLst>
          </p:cNvPr>
          <p:cNvSpPr txBox="1"/>
          <p:nvPr/>
        </p:nvSpPr>
        <p:spPr>
          <a:xfrm>
            <a:off x="466708" y="1901079"/>
            <a:ext cx="3857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2. </a:t>
            </a:r>
            <a:r>
              <a:rPr lang="ko-KR" altLang="en-US" sz="1100" dirty="0"/>
              <a:t>미분과 경사 하강에 대해 알게 된다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060B9E-AA43-08D7-CD9D-66FF6224F10A}"/>
              </a:ext>
            </a:extLst>
          </p:cNvPr>
          <p:cNvSpPr txBox="1"/>
          <p:nvPr/>
        </p:nvSpPr>
        <p:spPr>
          <a:xfrm>
            <a:off x="466708" y="2202488"/>
            <a:ext cx="3857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3. </a:t>
            </a:r>
            <a:r>
              <a:rPr lang="ko-KR" altLang="en-US" sz="1100" dirty="0"/>
              <a:t>간단한 학습 알고리즘에 대해 알게 된다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2EC1C9-BCB0-932D-80AC-F22FB9B92F81}"/>
              </a:ext>
            </a:extLst>
          </p:cNvPr>
          <p:cNvSpPr txBox="1"/>
          <p:nvPr/>
        </p:nvSpPr>
        <p:spPr>
          <a:xfrm>
            <a:off x="466708" y="2548598"/>
            <a:ext cx="3857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4. </a:t>
            </a:r>
            <a:r>
              <a:rPr lang="ko-KR" altLang="en-US" sz="1100" dirty="0"/>
              <a:t>학습을 돕는 </a:t>
            </a:r>
            <a:r>
              <a:rPr lang="ko-KR" altLang="en-US" sz="1100" dirty="0" err="1"/>
              <a:t>파이토치의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자동미분에</a:t>
            </a:r>
            <a:r>
              <a:rPr lang="ko-KR" altLang="en-US" sz="1100" dirty="0"/>
              <a:t> 대해 알게 된다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4BC8288-EDA4-A3A1-C4CB-A9D51A8D9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69" y="1006326"/>
            <a:ext cx="4492594" cy="308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9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82C0737-6D1D-06A2-DDBA-AA0480948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4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79AA10-8B2B-4A56-8CCC-3641AC8D42C3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 개념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E0CD6AF-1847-8167-0324-31210C79A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43" y="760836"/>
            <a:ext cx="4127959" cy="28948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3874D08-1070-F9C7-1B12-17DDDE9D9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470" y="1027887"/>
            <a:ext cx="3813781" cy="52676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5C311F1-6EA8-3B33-3756-49ECE0E2B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470" y="2262560"/>
            <a:ext cx="2029108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1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608C3-963D-4CFD-554F-F5F190C45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9EEA545-7D32-0255-8656-0CBF5E88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5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A7FF20-CDC8-A356-8422-9A5B5603B0AF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 개념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DEAA9E-871E-E5B2-7B5A-5489571EE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01" y="645432"/>
            <a:ext cx="5465714" cy="31743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A8A086-88B5-A630-33A9-1576F46A2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751" y="3951757"/>
            <a:ext cx="2029108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9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161BC-8225-4D96-7008-AF630236A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4BD0B1-7DF6-F112-2385-708C62D9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6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07EAD1-78FF-6DEF-2192-C12E0B50FC26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 개념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8770F4-87E8-4438-429D-B4C1A778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652462"/>
            <a:ext cx="8343900" cy="38385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654C17-1C26-2438-1EE9-7C95C2171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296750"/>
            <a:ext cx="3010320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8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98645-492D-9690-D739-A50A9DF53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B921A5-07E7-66A3-2025-79764C5B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7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99A206-0183-4FF4-9E71-ECD7593FAAA1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 개념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981ECE-157B-45D7-7EA7-08697A346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1062037"/>
            <a:ext cx="77628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5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11E6B-1D1C-DC9E-A111-84DBAD345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BA5D24B-7977-7106-C7E9-0A80C180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8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A7D59-D894-F614-F70B-776E6D732CEF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 개념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9E5BAB-FDA8-BDFC-1FB3-38F811AF3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566737"/>
            <a:ext cx="6915150" cy="4010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B7A2E3-3029-0F83-033A-F8D4EDB26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065" y="703774"/>
            <a:ext cx="4096322" cy="8954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6DB4040-EA25-EE17-96C0-12020C9F2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065" y="1549583"/>
            <a:ext cx="3038899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7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0E605-29FF-5113-5860-DCE090543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B72DFD-69D0-5FA3-1FDF-55B7BC08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9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FEEA59-F07A-B6BB-39B2-3395533870A1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 개념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30919E-3672-5B41-387D-870FE139C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99" y="506134"/>
            <a:ext cx="55054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290794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61603</TotalTime>
  <Words>148</Words>
  <Application>Microsoft Office PowerPoint</Application>
  <PresentationFormat>화면 슬라이드 쇼(16:9)</PresentationFormat>
  <Paragraphs>52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나눔스퀘어</vt:lpstr>
      <vt:lpstr>Malgun Gothic</vt:lpstr>
      <vt:lpstr>Arial</vt:lpstr>
      <vt:lpstr>디자인 사용자 지정</vt:lpstr>
      <vt:lpstr>PyTorch DeepLearning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Q&amp;A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ryu</dc:creator>
  <cp:lastModifiedBy>준언 송</cp:lastModifiedBy>
  <cp:revision>591</cp:revision>
  <dcterms:created xsi:type="dcterms:W3CDTF">2020-07-16T08:29:37Z</dcterms:created>
  <dcterms:modified xsi:type="dcterms:W3CDTF">2024-02-06T07:14:06Z</dcterms:modified>
</cp:coreProperties>
</file>