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0" r:id="rId3"/>
    <p:sldId id="271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83" r:id="rId13"/>
    <p:sldId id="284" r:id="rId14"/>
    <p:sldId id="286" r:id="rId15"/>
    <p:sldId id="287" r:id="rId16"/>
    <p:sldId id="291" r:id="rId17"/>
    <p:sldId id="292" r:id="rId18"/>
    <p:sldId id="294" r:id="rId19"/>
    <p:sldId id="295" r:id="rId20"/>
    <p:sldId id="296" r:id="rId21"/>
    <p:sldId id="273" r:id="rId22"/>
    <p:sldId id="26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gQmPjowxBLMjdiZ19Z5EceMAGM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7344"/>
    <a:srgbClr val="4E6637"/>
    <a:srgbClr val="212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0A0A61-1CE1-43FC-A0B2-4807F1D7D8E0}">
  <a:tblStyle styleId="{750A0A61-1CE1-43FC-A0B2-4807F1D7D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22"/>
    <p:restoredTop sz="93855" autoAdjust="0"/>
  </p:normalViewPr>
  <p:slideViewPr>
    <p:cSldViewPr snapToGrid="0">
      <p:cViewPr varScale="1">
        <p:scale>
          <a:sx n="137" d="100"/>
          <a:sy n="137" d="100"/>
        </p:scale>
        <p:origin x="140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39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CB9E0D-ADA4-6A3E-9130-C725CFA765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1A596-DA9A-AD1B-B3DD-0FD3035074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41C10-C4F4-41DF-A635-3783B359AC65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C3AC-0884-16C3-97E8-E1C02B333C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039AC-20CA-BB63-F479-60825B9CFA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7CAA1-E64A-44A7-B1CD-5D64420BD7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8527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2">
            <a:extLst>
              <a:ext uri="{FF2B5EF4-FFF2-40B4-BE49-F238E27FC236}">
                <a16:creationId xmlns:a16="http://schemas.microsoft.com/office/drawing/2014/main" id="{D2E5EF59-9093-E225-9A21-1FA9AA765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4123" y="2813005"/>
            <a:ext cx="6050744" cy="1234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spc="300">
                <a:latin typeface="+mn-lt"/>
                <a:ea typeface="나눔스퀘어" panose="020B0600000101010101" pitchFamily="50" charset="-127"/>
                <a:cs typeface="Calibri" panose="020F0502020204030204" pitchFamily="34" charset="0"/>
              </a:defRPr>
            </a:lvl1pPr>
          </a:lstStyle>
          <a:p>
            <a:r>
              <a:rPr lang="en-CA" dirty="0" err="1"/>
              <a:t>yyyy</a:t>
            </a:r>
            <a:r>
              <a:rPr lang="en-CA" dirty="0"/>
              <a:t>-mm-dd</a:t>
            </a:r>
          </a:p>
          <a:p>
            <a:r>
              <a:rPr lang="en-CA" dirty="0" err="1"/>
              <a:t>HnVLab</a:t>
            </a:r>
            <a:endParaRPr lang="en-CA" dirty="0"/>
          </a:p>
          <a:p>
            <a:r>
              <a:rPr lang="ko-KR" altLang="en-US" dirty="0"/>
              <a:t>이름</a:t>
            </a:r>
            <a:endParaRPr lang="en-CA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sp>
        <p:nvSpPr>
          <p:cNvPr id="18" name="Google Shape;13;p3">
            <a:extLst>
              <a:ext uri="{FF2B5EF4-FFF2-40B4-BE49-F238E27FC236}">
                <a16:creationId xmlns:a16="http://schemas.microsoft.com/office/drawing/2014/main" id="{CE01C8B8-4D53-B2E5-7921-589C1A6316E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6443" y="1009849"/>
            <a:ext cx="871952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307DB4C-51F1-CE9B-3568-3FEC847A7E51}"/>
              </a:ext>
            </a:extLst>
          </p:cNvPr>
          <p:cNvCxnSpPr>
            <a:cxnSpLocks/>
          </p:cNvCxnSpPr>
          <p:nvPr userDrawn="1"/>
        </p:nvCxnSpPr>
        <p:spPr>
          <a:xfrm>
            <a:off x="216443" y="661184"/>
            <a:ext cx="8726104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4FA42C3-1746-ADF7-7495-FEC73E3BE6F7}"/>
              </a:ext>
            </a:extLst>
          </p:cNvPr>
          <p:cNvGrpSpPr/>
          <p:nvPr userDrawn="1"/>
        </p:nvGrpSpPr>
        <p:grpSpPr>
          <a:xfrm>
            <a:off x="209860" y="2223409"/>
            <a:ext cx="8726104" cy="0"/>
            <a:chOff x="187375" y="2223409"/>
            <a:chExt cx="8726104" cy="0"/>
          </a:xfrm>
        </p:grpSpPr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7FFA8791-FFEE-9C9E-BD35-A78EBD4E17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375" y="2223409"/>
              <a:ext cx="6277433" cy="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485B8958-1472-BDB6-C9C9-50DD6C4309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4808" y="2223409"/>
              <a:ext cx="2448671" cy="0"/>
            </a:xfrm>
            <a:prstGeom prst="line">
              <a:avLst/>
            </a:prstGeom>
            <a:ln w="44450">
              <a:solidFill>
                <a:srgbClr val="2C734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1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1"/>
            <a:ext cx="8683730" cy="4251011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82F6C43D-55D5-1364-577E-EC3159BC092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492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2"/>
            <a:ext cx="8683730" cy="4135368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B8F8755B-9990-6E2F-1633-40F4FB764D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817472"/>
            <a:ext cx="5869616" cy="144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논문 등 출처 </a:t>
            </a:r>
            <a:r>
              <a:rPr lang="en-CA" altLang="ko-KR" dirty="0"/>
              <a:t>(</a:t>
            </a:r>
            <a:r>
              <a:rPr lang="ko-KR" altLang="en-US" dirty="0"/>
              <a:t>예</a:t>
            </a:r>
            <a:r>
              <a:rPr lang="en-CA" altLang="ko-KR" dirty="0"/>
              <a:t>: 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Redmon, Joseph, et al. "You only look once: Unified, real-time object detection." </a:t>
            </a:r>
            <a:r>
              <a:rPr lang="en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2016.)</a:t>
            </a:r>
            <a:endParaRPr lang="en-CA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0066CB1F-7A94-97FC-AD00-4B2C65DC5A8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79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">
            <a:extLst>
              <a:ext uri="{FF2B5EF4-FFF2-40B4-BE49-F238E27FC236}">
                <a16:creationId xmlns:a16="http://schemas.microsoft.com/office/drawing/2014/main" id="{0FBD3CC1-CBC7-EE84-3764-CA1A75EBB616}"/>
              </a:ext>
            </a:extLst>
          </p:cNvPr>
          <p:cNvCxnSpPr>
            <a:cxnSpLocks/>
          </p:cNvCxnSpPr>
          <p:nvPr userDrawn="1"/>
        </p:nvCxnSpPr>
        <p:spPr>
          <a:xfrm>
            <a:off x="577998" y="2959452"/>
            <a:ext cx="8072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13;p3">
            <a:extLst>
              <a:ext uri="{FF2B5EF4-FFF2-40B4-BE49-F238E27FC236}">
                <a16:creationId xmlns:a16="http://schemas.microsoft.com/office/drawing/2014/main" id="{52445F32-41E7-2352-2500-A138AB7B018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99540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감사합니다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7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2D2BF-F713-99D1-922C-AC3C0CDC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FEE06-E57E-36FF-F575-9FAC00F3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69AFE-4456-8313-6D2B-E93082BB8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479799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916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58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11B3D3C4-5C99-2A77-5DDD-DF42CF88E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2024-02-13</a:t>
            </a:r>
          </a:p>
          <a:p>
            <a:r>
              <a:rPr kumimoji="1" lang="en-US" altLang="ko-Kore-KR" dirty="0" err="1"/>
              <a:t>HnVLab</a:t>
            </a:r>
            <a:endParaRPr kumimoji="1" lang="en-US" altLang="ko-Kore-KR" dirty="0"/>
          </a:p>
          <a:p>
            <a:r>
              <a:rPr kumimoji="1" lang="ko-KR" altLang="en-US" dirty="0"/>
              <a:t>송준언</a:t>
            </a:r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8128EC-B845-432B-AB2E-76F1ABD3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PyTorch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DeepLearning</a:t>
            </a:r>
            <a:r>
              <a:rPr kumimoji="1" lang="en-US" altLang="en-US" dirty="0"/>
              <a:t> Master</a:t>
            </a:r>
            <a:endParaRPr kumimoji="1" lang="ko-Kore-KR" altLang="en-US" dirty="0"/>
          </a:p>
        </p:txBody>
      </p:sp>
      <p:pic>
        <p:nvPicPr>
          <p:cNvPr id="4" name="Object 29">
            <a:extLst>
              <a:ext uri="{FF2B5EF4-FFF2-40B4-BE49-F238E27FC236}">
                <a16:creationId xmlns:a16="http://schemas.microsoft.com/office/drawing/2014/main" id="{F036EE3A-E56C-7590-D1D5-39142D4F43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06385" y="2237367"/>
            <a:ext cx="4931229" cy="54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5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F187-2164-7D42-E635-7D677261B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22F52A-2393-B3D6-67A9-85E9F332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F53980-6823-883C-A093-B59DADFEB78E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9AF0A4-C894-2C0B-2326-8BB266AA152D}"/>
              </a:ext>
            </a:extLst>
          </p:cNvPr>
          <p:cNvSpPr txBox="1"/>
          <p:nvPr/>
        </p:nvSpPr>
        <p:spPr>
          <a:xfrm>
            <a:off x="2649653" y="584775"/>
            <a:ext cx="349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/>
              <a:t>컨볼루션</a:t>
            </a:r>
            <a:r>
              <a:rPr lang="ko-KR" altLang="en-US" sz="1800" b="1" dirty="0"/>
              <a:t> 신경망 훈련 시키기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899143-89FC-A085-B4A5-020827AF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8" y="954107"/>
            <a:ext cx="4216490" cy="37265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0A69D0-AF9C-6AC7-D2A8-6AC6457D7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02968"/>
            <a:ext cx="3998104" cy="376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6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DEE26-89BA-1A74-1094-D21A0897F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9EEBCF-814D-5490-6D48-E6582489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11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F57C68-24A7-1B93-2341-1B58A7801D82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3C4839-A87F-0759-33C9-E7958224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8" y="893648"/>
            <a:ext cx="4570943" cy="3743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94C2C0-EB39-6691-3C86-7E6F3805D48F}"/>
              </a:ext>
            </a:extLst>
          </p:cNvPr>
          <p:cNvSpPr txBox="1"/>
          <p:nvPr/>
        </p:nvSpPr>
        <p:spPr>
          <a:xfrm>
            <a:off x="2649653" y="584775"/>
            <a:ext cx="349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/>
              <a:t>컨볼루션</a:t>
            </a:r>
            <a:r>
              <a:rPr lang="ko-KR" altLang="en-US" sz="1800" b="1" dirty="0"/>
              <a:t> 신경망 훈련 시키기</a:t>
            </a:r>
          </a:p>
        </p:txBody>
      </p:sp>
    </p:spTree>
    <p:extLst>
      <p:ext uri="{BB962C8B-B14F-4D97-AF65-F5344CB8AC3E}">
        <p14:creationId xmlns:p14="http://schemas.microsoft.com/office/powerpoint/2010/main" val="131963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3F8B4-2536-1EEC-E896-9B33B2A13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63CAFA-4B05-C782-3613-BD095C2B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D8228-5779-1D26-E023-A6B7FD72451E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014DE5-3012-C696-A8B2-E8F41907A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3332"/>
            <a:ext cx="4969382" cy="3863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621088-B4A6-765E-B028-5AF4B9AAE975}"/>
              </a:ext>
            </a:extLst>
          </p:cNvPr>
          <p:cNvSpPr txBox="1"/>
          <p:nvPr/>
        </p:nvSpPr>
        <p:spPr>
          <a:xfrm>
            <a:off x="3140947" y="589372"/>
            <a:ext cx="24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GPU</a:t>
            </a:r>
            <a:r>
              <a:rPr lang="ko-KR" altLang="en-US" sz="1800" b="1" dirty="0"/>
              <a:t>에서 훈련시키기</a:t>
            </a:r>
          </a:p>
        </p:txBody>
      </p:sp>
    </p:spTree>
    <p:extLst>
      <p:ext uri="{BB962C8B-B14F-4D97-AF65-F5344CB8AC3E}">
        <p14:creationId xmlns:p14="http://schemas.microsoft.com/office/powerpoint/2010/main" val="875743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2E472-8AB2-7555-2764-C86A42512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A93C1E-7C06-27F1-0CE1-1A9FC411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59C93C-7417-0430-F061-A94D7BDA6317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6A3CC8-675E-4AC4-35BE-0937AC31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314450"/>
            <a:ext cx="8629650" cy="2514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84B92-841A-AD2E-6D53-6B2F9DE7BE33}"/>
              </a:ext>
            </a:extLst>
          </p:cNvPr>
          <p:cNvSpPr txBox="1"/>
          <p:nvPr/>
        </p:nvSpPr>
        <p:spPr>
          <a:xfrm>
            <a:off x="3140947" y="589372"/>
            <a:ext cx="24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GPU</a:t>
            </a:r>
            <a:r>
              <a:rPr lang="ko-KR" altLang="en-US" sz="1800" b="1" dirty="0"/>
              <a:t>에서 훈련시키기</a:t>
            </a:r>
          </a:p>
        </p:txBody>
      </p:sp>
    </p:spTree>
    <p:extLst>
      <p:ext uri="{BB962C8B-B14F-4D97-AF65-F5344CB8AC3E}">
        <p14:creationId xmlns:p14="http://schemas.microsoft.com/office/powerpoint/2010/main" val="191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4A2E6-0669-0378-D100-00B137018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47A643-877C-57E6-3A71-B523FEE7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36D89-DC63-8268-19A2-166EB8FE2D42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D89746-ADCC-9036-DC82-42B689A86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169550"/>
            <a:ext cx="6800850" cy="2505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40D786-DEDC-BAEC-8814-04BF60AC1BCE}"/>
              </a:ext>
            </a:extLst>
          </p:cNvPr>
          <p:cNvSpPr txBox="1"/>
          <p:nvPr/>
        </p:nvSpPr>
        <p:spPr>
          <a:xfrm>
            <a:off x="3140947" y="589372"/>
            <a:ext cx="24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GPU</a:t>
            </a:r>
            <a:r>
              <a:rPr lang="ko-KR" altLang="en-US" sz="1800" b="1" dirty="0"/>
              <a:t>에서 훈련시키기</a:t>
            </a:r>
          </a:p>
        </p:txBody>
      </p:sp>
    </p:spTree>
    <p:extLst>
      <p:ext uri="{BB962C8B-B14F-4D97-AF65-F5344CB8AC3E}">
        <p14:creationId xmlns:p14="http://schemas.microsoft.com/office/powerpoint/2010/main" val="157296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73201-A3F5-D61E-DE03-41C19D9BC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19E31E-6E1C-E195-4B62-A3B082EE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FC7792-0C67-FE35-FE27-1FAABCF8D595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BFA9CD-72D3-DFC1-41F0-44771A88DD5C}"/>
              </a:ext>
            </a:extLst>
          </p:cNvPr>
          <p:cNvSpPr txBox="1"/>
          <p:nvPr/>
        </p:nvSpPr>
        <p:spPr>
          <a:xfrm>
            <a:off x="2796236" y="584775"/>
            <a:ext cx="32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메모리 용량 늘리기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너비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442A36-D7C7-A3BF-2224-B0BC6743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" y="954106"/>
            <a:ext cx="6000492" cy="39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6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A90A0-AE19-8CA0-EAD1-245AC9A6A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7CAE37-BF4A-9220-BB60-D244971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4F89C8-C690-BFAA-C4D5-180575B2AA29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AACE2-FA34-69E8-7746-3A49D7DE17D3}"/>
              </a:ext>
            </a:extLst>
          </p:cNvPr>
          <p:cNvSpPr txBox="1"/>
          <p:nvPr/>
        </p:nvSpPr>
        <p:spPr>
          <a:xfrm>
            <a:off x="2300645" y="584775"/>
            <a:ext cx="43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모델의 수렴과 일반화를 위한 정규화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4F9AE0-5FE3-48EF-D989-775D23E99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49" y="954107"/>
            <a:ext cx="7333307" cy="368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38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9C378-8C15-CDF9-A6AA-852A01600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A945D3-65C1-9E80-19E6-7F0C7468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71D5A-9AE9-EF3B-9C81-5B1B4B93C9EE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975CC-5B21-A947-0496-354E1E03A4F0}"/>
              </a:ext>
            </a:extLst>
          </p:cNvPr>
          <p:cNvSpPr txBox="1"/>
          <p:nvPr/>
        </p:nvSpPr>
        <p:spPr>
          <a:xfrm>
            <a:off x="2649652" y="584775"/>
            <a:ext cx="324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/>
              <a:t>과적합</a:t>
            </a:r>
            <a:r>
              <a:rPr lang="ko-KR" altLang="en-US" sz="1800" b="1" dirty="0"/>
              <a:t> 방지를 위한 </a:t>
            </a:r>
            <a:r>
              <a:rPr lang="ko-KR" altLang="en-US" sz="1800" b="1" dirty="0" err="1"/>
              <a:t>드랍아웃</a:t>
            </a:r>
            <a:endParaRPr lang="ko-KR" altLang="en-US" sz="1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CADCB5-454C-5D9C-72A4-C80ED93CA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12" y="1169550"/>
            <a:ext cx="5106113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9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EAB9A-E6DA-5FAC-B4D3-EA28A5EBC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C2D51AA-DC61-B73B-ADDE-5686F796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1B230-2207-3341-83C3-1C042C8D99CC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665483-DC6B-C4F4-8470-1B05BE450CD0}"/>
              </a:ext>
            </a:extLst>
          </p:cNvPr>
          <p:cNvSpPr txBox="1"/>
          <p:nvPr/>
        </p:nvSpPr>
        <p:spPr>
          <a:xfrm>
            <a:off x="2496090" y="584774"/>
            <a:ext cx="356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활성 함수 억제하기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배치 정규화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41CC7C-F989-7D0B-1989-C07E84191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58" y="924021"/>
            <a:ext cx="5089622" cy="36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53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4B37B-1027-05C7-BBC5-56F4B4363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A209629-50D0-DC29-19C5-B2B1AD48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1C505-BFF9-70B0-E709-4C371DBCE434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55A5C-9276-FF5E-9B2F-98F85AB4CC48}"/>
              </a:ext>
            </a:extLst>
          </p:cNvPr>
          <p:cNvSpPr txBox="1"/>
          <p:nvPr/>
        </p:nvSpPr>
        <p:spPr>
          <a:xfrm>
            <a:off x="2685149" y="577093"/>
            <a:ext cx="312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더 복잡한 구조 배우기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깊이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3F9DE-818A-9671-F248-64BC78C97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35" y="1138910"/>
            <a:ext cx="4596210" cy="36225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E813F8-A285-700D-86B1-7220D089F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565" y="1131229"/>
            <a:ext cx="4620270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9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BE7C88-B85D-28D7-7639-D79197D7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pic>
        <p:nvPicPr>
          <p:cNvPr id="5" name="Object 51">
            <a:extLst>
              <a:ext uri="{FF2B5EF4-FFF2-40B4-BE49-F238E27FC236}">
                <a16:creationId xmlns:a16="http://schemas.microsoft.com/office/drawing/2014/main" id="{D79F1176-7509-115B-6A24-FC8D9D4744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-100757"/>
            <a:ext cx="6087635" cy="941678"/>
          </a:xfrm>
          <a:prstGeom prst="rect">
            <a:avLst/>
          </a:prstGeom>
        </p:spPr>
      </p:pic>
      <p:pic>
        <p:nvPicPr>
          <p:cNvPr id="13" name="Object 49">
            <a:extLst>
              <a:ext uri="{FF2B5EF4-FFF2-40B4-BE49-F238E27FC236}">
                <a16:creationId xmlns:a16="http://schemas.microsoft.com/office/drawing/2014/main" id="{BDEBA462-71CD-5503-9F7F-AC3485083D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2020" y="1334017"/>
            <a:ext cx="930050" cy="1512930"/>
          </a:xfrm>
          <a:prstGeom prst="rect">
            <a:avLst/>
          </a:prstGeom>
        </p:spPr>
      </p:pic>
      <p:pic>
        <p:nvPicPr>
          <p:cNvPr id="14" name="Object 50">
            <a:extLst>
              <a:ext uri="{FF2B5EF4-FFF2-40B4-BE49-F238E27FC236}">
                <a16:creationId xmlns:a16="http://schemas.microsoft.com/office/drawing/2014/main" id="{BEFF9511-718C-CEE0-AB8C-6276EF02FC6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4571" y="1267214"/>
            <a:ext cx="799906" cy="1525628"/>
          </a:xfrm>
          <a:prstGeom prst="rect">
            <a:avLst/>
          </a:prstGeom>
        </p:spPr>
      </p:pic>
      <p:pic>
        <p:nvPicPr>
          <p:cNvPr id="31" name="Object 43">
            <a:extLst>
              <a:ext uri="{FF2B5EF4-FFF2-40B4-BE49-F238E27FC236}">
                <a16:creationId xmlns:a16="http://schemas.microsoft.com/office/drawing/2014/main" id="{DBFA8284-8A38-31C2-2508-ABAD43D4CF3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38891" y="2247233"/>
            <a:ext cx="1237817" cy="1041427"/>
          </a:xfrm>
          <a:prstGeom prst="rect">
            <a:avLst/>
          </a:prstGeom>
        </p:spPr>
      </p:pic>
      <p:pic>
        <p:nvPicPr>
          <p:cNvPr id="33" name="Object 45">
            <a:extLst>
              <a:ext uri="{FF2B5EF4-FFF2-40B4-BE49-F238E27FC236}">
                <a16:creationId xmlns:a16="http://schemas.microsoft.com/office/drawing/2014/main" id="{1D3C4DC3-3B5A-6CA6-F2E8-9CB18B717F9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7292" y="2376211"/>
            <a:ext cx="1471597" cy="78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9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BF21D-A4C6-DA64-3B87-493047FCF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C4564B-D739-E33D-CD90-FC983F0C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B2E19A-06F0-C521-F478-A3DBAF11A788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CA783F-4455-AFC6-4E50-BD2D31288231}"/>
              </a:ext>
            </a:extLst>
          </p:cNvPr>
          <p:cNvSpPr txBox="1"/>
          <p:nvPr/>
        </p:nvSpPr>
        <p:spPr>
          <a:xfrm>
            <a:off x="2685149" y="577093"/>
            <a:ext cx="312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더 복잡한 구조 배우기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깊이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241FAB-9827-E00D-E535-73BAD7DCA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87" y="1218411"/>
            <a:ext cx="4502105" cy="32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4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1B036-E7B9-AE85-98CB-BE7E1B3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Q&amp;A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0810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1B036-E7B9-AE85-98CB-BE7E1B3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7864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5F3EAC-467C-C26A-AA20-5D4D6BCB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168E6-76E1-280F-C42A-233592C4E730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6C73A-798E-0492-D78B-F3AA4C854CF1}"/>
              </a:ext>
            </a:extLst>
          </p:cNvPr>
          <p:cNvSpPr txBox="1"/>
          <p:nvPr/>
        </p:nvSpPr>
        <p:spPr>
          <a:xfrm>
            <a:off x="3633854" y="584775"/>
            <a:ext cx="123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/>
              <a:t>컨볼루션</a:t>
            </a:r>
            <a:endParaRPr lang="ko-KR" altLang="en-US" sz="1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A5F39D-DB0B-9CED-D14F-6A276F47B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44" y="1159097"/>
            <a:ext cx="5188106" cy="33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9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A9025-F31E-1C17-6815-0DE1DFEAD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D3FEA0-101D-DC31-298C-A2131655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E84F1-A870-01E8-B7E1-984FD2C9315A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C0198-7C1D-223C-DCAE-CC84E8886C60}"/>
              </a:ext>
            </a:extLst>
          </p:cNvPr>
          <p:cNvSpPr txBox="1"/>
          <p:nvPr/>
        </p:nvSpPr>
        <p:spPr>
          <a:xfrm>
            <a:off x="3333774" y="584774"/>
            <a:ext cx="196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경계 </a:t>
            </a:r>
            <a:r>
              <a:rPr lang="ko-KR" altLang="en-US" sz="1800" b="1" dirty="0" err="1"/>
              <a:t>패딩하기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9F4299-F8F7-7639-FA47-9FF16974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5" y="1040514"/>
            <a:ext cx="4606600" cy="344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8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C56F3-146A-776F-8A56-CB1C2F74F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07C903-8C29-9AEF-BE2D-90DF663F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A2C61D-EAFE-8A05-5093-92134CCFB56D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23D14-88C4-A332-D8BB-817E6E3DDCBB}"/>
              </a:ext>
            </a:extLst>
          </p:cNvPr>
          <p:cNvSpPr txBox="1"/>
          <p:nvPr/>
        </p:nvSpPr>
        <p:spPr>
          <a:xfrm>
            <a:off x="2654545" y="559712"/>
            <a:ext cx="39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/>
              <a:t>컨볼루션으로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피쳐</a:t>
            </a:r>
            <a:r>
              <a:rPr lang="ko-KR" altLang="en-US" sz="1800" b="1" dirty="0"/>
              <a:t> 찾아내기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D5AC10-35EB-19D5-EEA1-1201598B1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83" y="929044"/>
            <a:ext cx="6455123" cy="378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6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F30AA-AF86-DB47-3A30-69C2485F4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0FB339-6391-55E4-5AC0-25C6D254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5E67A-D2B2-782E-BFBD-D3D6284DBEFD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BFDF5-D2FE-EA0F-77FF-BAF29301DA69}"/>
              </a:ext>
            </a:extLst>
          </p:cNvPr>
          <p:cNvSpPr txBox="1"/>
          <p:nvPr/>
        </p:nvSpPr>
        <p:spPr>
          <a:xfrm>
            <a:off x="3543300" y="567752"/>
            <a:ext cx="14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다운샘플링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1611C7-BC07-863A-6EAA-5254E3281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39" y="1126650"/>
            <a:ext cx="6350522" cy="326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0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960C8-E0F5-6CBF-182F-2B336BE69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6419E1A-FFFD-F0EC-E697-5399CFB8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D210F-199C-B6F2-2D21-B5573E863EA9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DAFC2-8567-87EC-FF77-8A6653B3D84A}"/>
              </a:ext>
            </a:extLst>
          </p:cNvPr>
          <p:cNvSpPr txBox="1"/>
          <p:nvPr/>
        </p:nvSpPr>
        <p:spPr>
          <a:xfrm>
            <a:off x="3543300" y="578074"/>
            <a:ext cx="145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다운샘플링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53A57B-F890-157D-345B-CBDC890EC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107"/>
            <a:ext cx="9144000" cy="342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6EA2F-5284-039E-4032-0DE3111C0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5F53C0-EB1A-B649-065C-E0E39B14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5B0A8-6C1F-0A68-437A-1EF13D6162DD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F2DAF0-0182-E00E-ABA8-38EF2F288DB4}"/>
              </a:ext>
            </a:extLst>
          </p:cNvPr>
          <p:cNvSpPr txBox="1"/>
          <p:nvPr/>
        </p:nvSpPr>
        <p:spPr>
          <a:xfrm>
            <a:off x="2684554" y="584775"/>
            <a:ext cx="316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완전 연결 모델에서 활용하기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EF6669-319F-2A21-2603-CB1E5E1CE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02" y="954107"/>
            <a:ext cx="4649547" cy="378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8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3C0BC-D004-1E09-53C3-386BF9475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22AF483-B93B-355E-5C8E-7BAC9DF1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BB0A6-E5B3-F73F-30A5-5F1F03472234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C2AA87-E38C-1800-B730-2FA668128770}"/>
              </a:ext>
            </a:extLst>
          </p:cNvPr>
          <p:cNvSpPr txBox="1"/>
          <p:nvPr/>
        </p:nvSpPr>
        <p:spPr>
          <a:xfrm>
            <a:off x="2962269" y="607826"/>
            <a:ext cx="263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err="1"/>
              <a:t>nn</a:t>
            </a:r>
            <a:r>
              <a:rPr lang="en-US" altLang="ko-KR" sz="1800" b="1"/>
              <a:t>.Module</a:t>
            </a:r>
            <a:r>
              <a:rPr lang="en-US" altLang="ko-KR" sz="1800" b="1" dirty="0"/>
              <a:t> </a:t>
            </a:r>
            <a:r>
              <a:rPr lang="ko-KR" altLang="en-US" sz="1800" b="1" dirty="0" err="1"/>
              <a:t>서브클래싱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FEFCE0-DC37-9E28-A457-CAFAB4E1A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421" y="1020598"/>
            <a:ext cx="2522463" cy="38591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A42035-9243-B186-39DD-A2E7A29A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37" y="1150794"/>
            <a:ext cx="450595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7185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61685</TotalTime>
  <Words>150</Words>
  <Application>Microsoft Office PowerPoint</Application>
  <PresentationFormat>화면 슬라이드 쇼(16:9)</PresentationFormat>
  <Paragraphs>61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나눔스퀘어</vt:lpstr>
      <vt:lpstr>Malgun Gothic</vt:lpstr>
      <vt:lpstr>Arial</vt:lpstr>
      <vt:lpstr>디자인 사용자 지정</vt:lpstr>
      <vt:lpstr>PyTorch DeepLearning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</dc:creator>
  <cp:lastModifiedBy>준언 송</cp:lastModifiedBy>
  <cp:revision>593</cp:revision>
  <dcterms:created xsi:type="dcterms:W3CDTF">2020-07-16T08:29:37Z</dcterms:created>
  <dcterms:modified xsi:type="dcterms:W3CDTF">2024-02-13T05:01:08Z</dcterms:modified>
</cp:coreProperties>
</file>