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0" r:id="rId3"/>
    <p:sldId id="275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93" r:id="rId13"/>
    <p:sldId id="300" r:id="rId14"/>
    <p:sldId id="276" r:id="rId15"/>
    <p:sldId id="301" r:id="rId16"/>
    <p:sldId id="306" r:id="rId17"/>
    <p:sldId id="277" r:id="rId18"/>
    <p:sldId id="302" r:id="rId19"/>
    <p:sldId id="305" r:id="rId20"/>
    <p:sldId id="307" r:id="rId21"/>
    <p:sldId id="309" r:id="rId22"/>
    <p:sldId id="311" r:id="rId23"/>
    <p:sldId id="280" r:id="rId24"/>
    <p:sldId id="310" r:id="rId25"/>
    <p:sldId id="312" r:id="rId26"/>
    <p:sldId id="313" r:id="rId27"/>
    <p:sldId id="279" r:id="rId28"/>
    <p:sldId id="314" r:id="rId29"/>
    <p:sldId id="316" r:id="rId30"/>
    <p:sldId id="273" r:id="rId31"/>
    <p:sldId id="269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QmPjowxBLMjdiZ19Z5EceMAGM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44"/>
    <a:srgbClr val="4E6637"/>
    <a:srgbClr val="21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A0A61-1CE1-43FC-A0B2-4807F1D7D8E0}">
  <a:tblStyle styleId="{750A0A61-1CE1-43FC-A0B2-4807F1D7D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22"/>
    <p:restoredTop sz="93855" autoAdjust="0"/>
  </p:normalViewPr>
  <p:slideViewPr>
    <p:cSldViewPr snapToGrid="0">
      <p:cViewPr varScale="1">
        <p:scale>
          <a:sx n="137" d="100"/>
          <a:sy n="137" d="100"/>
        </p:scale>
        <p:origin x="140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9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CB9E0D-ADA4-6A3E-9130-C725CFA76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1A596-DA9A-AD1B-B3DD-0FD303507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1C10-C4F4-41DF-A635-3783B359AC65}" type="datetimeFigureOut">
              <a:rPr lang="en-CA" smtClean="0"/>
              <a:t>2024-02-27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C3AC-0884-16C3-97E8-E1C02B333C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039AC-20CA-BB63-F479-60825B9CF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7CAA1-E64A-44A7-B1CD-5D64420BD7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52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>
            <a:extLst>
              <a:ext uri="{FF2B5EF4-FFF2-40B4-BE49-F238E27FC236}">
                <a16:creationId xmlns:a16="http://schemas.microsoft.com/office/drawing/2014/main" id="{D2E5EF59-9093-E225-9A21-1FA9AA765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4123" y="2813005"/>
            <a:ext cx="6050744" cy="1234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spc="300">
                <a:latin typeface="+mn-lt"/>
                <a:ea typeface="나눔스퀘어" panose="020B0600000101010101" pitchFamily="50" charset="-127"/>
                <a:cs typeface="Calibri" panose="020F0502020204030204" pitchFamily="34" charset="0"/>
              </a:defRPr>
            </a:lvl1pPr>
          </a:lstStyle>
          <a:p>
            <a:r>
              <a:rPr lang="en-CA" dirty="0" err="1"/>
              <a:t>yyyy</a:t>
            </a:r>
            <a:r>
              <a:rPr lang="en-CA" dirty="0"/>
              <a:t>-mm-dd</a:t>
            </a:r>
          </a:p>
          <a:p>
            <a:r>
              <a:rPr lang="en-CA" dirty="0" err="1"/>
              <a:t>HnVLab</a:t>
            </a:r>
            <a:endParaRPr lang="en-CA" dirty="0"/>
          </a:p>
          <a:p>
            <a:r>
              <a:rPr lang="ko-KR" altLang="en-US" dirty="0"/>
              <a:t>이름</a:t>
            </a:r>
            <a:endParaRPr lang="en-CA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sp>
        <p:nvSpPr>
          <p:cNvPr id="18" name="Google Shape;13;p3">
            <a:extLst>
              <a:ext uri="{FF2B5EF4-FFF2-40B4-BE49-F238E27FC236}">
                <a16:creationId xmlns:a16="http://schemas.microsoft.com/office/drawing/2014/main" id="{CE01C8B8-4D53-B2E5-7921-589C1A6316E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443" y="1009849"/>
            <a:ext cx="871952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307DB4C-51F1-CE9B-3568-3FEC847A7E51}"/>
              </a:ext>
            </a:extLst>
          </p:cNvPr>
          <p:cNvCxnSpPr>
            <a:cxnSpLocks/>
          </p:cNvCxnSpPr>
          <p:nvPr userDrawn="1"/>
        </p:nvCxnSpPr>
        <p:spPr>
          <a:xfrm>
            <a:off x="216443" y="661184"/>
            <a:ext cx="8726104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FA42C3-1746-ADF7-7495-FEC73E3BE6F7}"/>
              </a:ext>
            </a:extLst>
          </p:cNvPr>
          <p:cNvGrpSpPr/>
          <p:nvPr userDrawn="1"/>
        </p:nvGrpSpPr>
        <p:grpSpPr>
          <a:xfrm>
            <a:off x="209860" y="2223409"/>
            <a:ext cx="8726104" cy="0"/>
            <a:chOff x="187375" y="2223409"/>
            <a:chExt cx="8726104" cy="0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FFA8791-FFEE-9C9E-BD35-A78EBD4E17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375" y="2223409"/>
              <a:ext cx="6277433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85B8958-1472-BDB6-C9C9-50DD6C4309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4808" y="2223409"/>
              <a:ext cx="2448671" cy="0"/>
            </a:xfrm>
            <a:prstGeom prst="line">
              <a:avLst/>
            </a:prstGeom>
            <a:ln w="44450">
              <a:solidFill>
                <a:srgbClr val="2C734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82F6C43D-55D5-1364-577E-EC3159BC092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49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4135368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8F8755B-9990-6E2F-1633-40F4FB764D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817472"/>
            <a:ext cx="5869616" cy="144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논문 등 출처 </a:t>
            </a:r>
            <a:r>
              <a:rPr lang="en-CA" altLang="ko-KR" dirty="0"/>
              <a:t>(</a:t>
            </a:r>
            <a:r>
              <a:rPr lang="ko-KR" altLang="en-US" dirty="0"/>
              <a:t>예</a:t>
            </a:r>
            <a:r>
              <a:rPr lang="en-CA" altLang="ko-KR" dirty="0"/>
              <a:t>: 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Redmon, Joseph, et al. "You only look once: Unified, real-time object detection." </a:t>
            </a:r>
            <a:r>
              <a:rPr lang="en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2016.)</a:t>
            </a:r>
            <a:endParaRPr lang="en-CA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0066CB1F-7A94-97FC-AD00-4B2C65DC5A8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FBD3CC1-CBC7-EE84-3764-CA1A75EBB616}"/>
              </a:ext>
            </a:extLst>
          </p:cNvPr>
          <p:cNvCxnSpPr>
            <a:cxnSpLocks/>
          </p:cNvCxnSpPr>
          <p:nvPr userDrawn="1"/>
        </p:nvCxnSpPr>
        <p:spPr>
          <a:xfrm>
            <a:off x="577998" y="2959452"/>
            <a:ext cx="8072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3;p3">
            <a:extLst>
              <a:ext uri="{FF2B5EF4-FFF2-40B4-BE49-F238E27FC236}">
                <a16:creationId xmlns:a16="http://schemas.microsoft.com/office/drawing/2014/main" id="{52445F32-41E7-2352-2500-A138AB7B018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99540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감사합니다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7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2D2BF-F713-99D1-922C-AC3C0CD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FEE06-E57E-36FF-F575-9FAC00F3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9AFE-4456-8313-6D2B-E93082B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9799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91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1B3D3C4-5C99-2A77-5DDD-DF42CF88E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2024-02-20</a:t>
            </a:r>
          </a:p>
          <a:p>
            <a:r>
              <a:rPr kumimoji="1" lang="en-US" altLang="ko-Kore-KR" dirty="0" err="1"/>
              <a:t>HnVLab</a:t>
            </a:r>
            <a:endParaRPr kumimoji="1" lang="en-US" altLang="ko-Kore-KR" dirty="0"/>
          </a:p>
          <a:p>
            <a:r>
              <a:rPr kumimoji="1" lang="ko-KR" altLang="en-US" dirty="0"/>
              <a:t>송준언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8128EC-B845-432B-AB2E-76F1ABD3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PyTorch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DeepLearning</a:t>
            </a:r>
            <a:r>
              <a:rPr kumimoji="1" lang="en-US" altLang="en-US" dirty="0"/>
              <a:t> Master</a:t>
            </a:r>
            <a:endParaRPr kumimoji="1" lang="ko-Kore-KR" altLang="en-US" dirty="0"/>
          </a:p>
        </p:txBody>
      </p:sp>
      <p:pic>
        <p:nvPicPr>
          <p:cNvPr id="4" name="Object 29">
            <a:extLst>
              <a:ext uri="{FF2B5EF4-FFF2-40B4-BE49-F238E27FC236}">
                <a16:creationId xmlns:a16="http://schemas.microsoft.com/office/drawing/2014/main" id="{F036EE3A-E56C-7590-D1D5-39142D4F43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6385" y="2237367"/>
            <a:ext cx="4931229" cy="5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C7BE4-C375-483D-9822-78FCE06E2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29A538-3738-B546-57BB-6184688C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DE83B-9F81-0FD8-7FAD-17D1EB122A7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05452-0A3E-6551-A8D3-9DC48BF81022}"/>
              </a:ext>
            </a:extLst>
          </p:cNvPr>
          <p:cNvSpPr txBox="1"/>
          <p:nvPr/>
        </p:nvSpPr>
        <p:spPr>
          <a:xfrm>
            <a:off x="2814157" y="531379"/>
            <a:ext cx="270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파이토치</a:t>
            </a:r>
            <a:r>
              <a:rPr lang="ko-KR" altLang="en-US" sz="1800" b="1" dirty="0"/>
              <a:t> 모델 배포 옵션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B539E-0A12-0827-C421-4B6419C9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58" y="1116154"/>
            <a:ext cx="5830114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5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C7BE4-C375-483D-9822-78FCE06E2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29A538-3738-B546-57BB-6184688C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DE83B-9F81-0FD8-7FAD-17D1EB122A7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05452-0A3E-6551-A8D3-9DC48BF81022}"/>
              </a:ext>
            </a:extLst>
          </p:cNvPr>
          <p:cNvSpPr txBox="1"/>
          <p:nvPr/>
        </p:nvSpPr>
        <p:spPr>
          <a:xfrm>
            <a:off x="2814157" y="531379"/>
            <a:ext cx="270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파이토치</a:t>
            </a:r>
            <a:r>
              <a:rPr lang="ko-KR" altLang="en-US" sz="1800" b="1" dirty="0"/>
              <a:t> 모델 배포 옵션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640E25-2C26-5460-2DDC-8381CA2D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06" y="1321060"/>
            <a:ext cx="552527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D6852-FD09-E59D-B379-AD06EC948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5331CF-624A-6E0A-BE1D-2C8EAC8D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63B8D-E15E-83C3-F9AA-4E07311CF38A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87875-8D23-4CE2-A56A-F4FFA3B05256}"/>
              </a:ext>
            </a:extLst>
          </p:cNvPr>
          <p:cNvSpPr txBox="1"/>
          <p:nvPr/>
        </p:nvSpPr>
        <p:spPr>
          <a:xfrm>
            <a:off x="2814157" y="531379"/>
            <a:ext cx="270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파이토치</a:t>
            </a:r>
            <a:r>
              <a:rPr lang="ko-KR" altLang="en-US" sz="1800" b="1" dirty="0"/>
              <a:t> 모델 배포 옵션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048A95-A7ED-8BD7-0C4C-BA8A87AF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4" y="900711"/>
            <a:ext cx="596348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0DE0D-7ECC-DB52-019F-E656C3E69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E93CB8-3182-DF6A-D837-2EF53F3A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BA969-4B90-8F46-D392-A571986A7250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F4B50-49F4-5C30-A92E-EC2172715F7E}"/>
              </a:ext>
            </a:extLst>
          </p:cNvPr>
          <p:cNvSpPr txBox="1"/>
          <p:nvPr/>
        </p:nvSpPr>
        <p:spPr>
          <a:xfrm>
            <a:off x="2814157" y="531379"/>
            <a:ext cx="270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파이토치</a:t>
            </a:r>
            <a:r>
              <a:rPr lang="ko-KR" altLang="en-US" sz="1800" b="1" dirty="0"/>
              <a:t> 모델 배포 옵션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15A0B6-CCBC-9277-109C-738A7B3C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89" y="823766"/>
            <a:ext cx="5734850" cy="34959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7FEE03-C065-B56E-0DD5-4CB219B8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0" y="4298614"/>
            <a:ext cx="5677692" cy="50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39E7A-5966-EAD1-F594-E215B1F7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F1A73C-7669-F9C0-D2E4-98F6B6B8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44A2E3-178D-469F-9DE4-A2F483FE0C88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60923-B7E0-63A6-6007-41A5E965B217}"/>
              </a:ext>
            </a:extLst>
          </p:cNvPr>
          <p:cNvSpPr txBox="1"/>
          <p:nvPr/>
        </p:nvSpPr>
        <p:spPr>
          <a:xfrm>
            <a:off x="2903307" y="581721"/>
            <a:ext cx="246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err="1"/>
              <a:t>파이토치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JIT </a:t>
            </a:r>
            <a:r>
              <a:rPr lang="ko-KR" altLang="en-US" sz="1800" b="1" dirty="0"/>
              <a:t>다루기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30604-4E60-CFF0-6527-8C781A5A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9" y="1239156"/>
            <a:ext cx="5820587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2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1091-9AFA-4B10-02BD-FA82D689C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E80E6C-339E-0281-2093-CAE0E3D8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16D1F6-06DA-5D50-5BCF-171C37137916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97BD6-FF07-725F-5A78-0B0939CEBB1B}"/>
              </a:ext>
            </a:extLst>
          </p:cNvPr>
          <p:cNvSpPr txBox="1"/>
          <p:nvPr/>
        </p:nvSpPr>
        <p:spPr>
          <a:xfrm>
            <a:off x="2903307" y="581721"/>
            <a:ext cx="246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err="1"/>
              <a:t>파이토치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JIT </a:t>
            </a:r>
            <a:r>
              <a:rPr lang="ko-KR" altLang="en-US" sz="1800" b="1" dirty="0"/>
              <a:t>다루기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4BDC62-91BB-7406-37F0-CBDE27043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1" y="1034340"/>
            <a:ext cx="5715798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1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FFFFF-C2A8-2782-447A-753832A31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050AA0-3F05-3B17-1319-6CA6F343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4542B5-3D15-69FA-A706-5F88BB7A2CE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2B6BD-B666-EB8E-94C5-5DCE6B4E6E40}"/>
              </a:ext>
            </a:extLst>
          </p:cNvPr>
          <p:cNvSpPr txBox="1"/>
          <p:nvPr/>
        </p:nvSpPr>
        <p:spPr>
          <a:xfrm>
            <a:off x="2404830" y="584775"/>
            <a:ext cx="352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서버 모델 배포와 모델 내보내기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D848B7-87AB-05C9-DA9D-3CCF8362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" y="954107"/>
            <a:ext cx="5820587" cy="38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8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BD044-3553-D9E4-026D-77C0BB0D3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EA6EA0-EF94-9798-5E3C-4525B49E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74DDE-2CC3-9086-B81C-C983EB3DDAE7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B9B8D-6643-77D4-D4A2-0DD2C7ACF752}"/>
              </a:ext>
            </a:extLst>
          </p:cNvPr>
          <p:cNvSpPr txBox="1"/>
          <p:nvPr/>
        </p:nvSpPr>
        <p:spPr>
          <a:xfrm>
            <a:off x="2404830" y="584775"/>
            <a:ext cx="352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서버 모델 배포와 모델 내보내기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05D63B-0907-AF51-E68D-129CB048A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3" y="1021092"/>
            <a:ext cx="581106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2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E0910-35B5-19A8-0FBF-7EB10C465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3542C3-9880-CD60-A682-FE281CEA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418C0-82CD-9375-62AB-5C03049E81A3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D2724-4822-19E8-1326-942AF77AB7F3}"/>
              </a:ext>
            </a:extLst>
          </p:cNvPr>
          <p:cNvSpPr txBox="1"/>
          <p:nvPr/>
        </p:nvSpPr>
        <p:spPr>
          <a:xfrm>
            <a:off x="2404830" y="584775"/>
            <a:ext cx="352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서버 모델 배포와 모델 내보내기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CE0F80-9960-CDC2-73D5-237F04AF7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0" y="1081668"/>
            <a:ext cx="5578929" cy="37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11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CD237-CCCB-1855-A21B-FB65CB9E9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DA05BE-21DB-780F-2467-7792AA4E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A69F3E-7356-7DB0-96BA-597471BBC28E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F0A1F-1461-92E6-580C-730FECEFF02D}"/>
              </a:ext>
            </a:extLst>
          </p:cNvPr>
          <p:cNvSpPr txBox="1"/>
          <p:nvPr/>
        </p:nvSpPr>
        <p:spPr>
          <a:xfrm>
            <a:off x="2404830" y="584775"/>
            <a:ext cx="352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서버 모델 배포와 모델 내보내기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E47AC2-C09C-6F0B-91B1-0DB261E6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60" y="1169550"/>
            <a:ext cx="572532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BE7C88-B85D-28D7-7639-D79197D7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pic>
        <p:nvPicPr>
          <p:cNvPr id="5" name="Object 51">
            <a:extLst>
              <a:ext uri="{FF2B5EF4-FFF2-40B4-BE49-F238E27FC236}">
                <a16:creationId xmlns:a16="http://schemas.microsoft.com/office/drawing/2014/main" id="{D79F1176-7509-115B-6A24-FC8D9D4744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-100757"/>
            <a:ext cx="6087635" cy="941678"/>
          </a:xfrm>
          <a:prstGeom prst="rect">
            <a:avLst/>
          </a:prstGeom>
        </p:spPr>
      </p:pic>
      <p:pic>
        <p:nvPicPr>
          <p:cNvPr id="13" name="Object 49">
            <a:extLst>
              <a:ext uri="{FF2B5EF4-FFF2-40B4-BE49-F238E27FC236}">
                <a16:creationId xmlns:a16="http://schemas.microsoft.com/office/drawing/2014/main" id="{BDEBA462-71CD-5503-9F7F-AC3485083D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2020" y="1334017"/>
            <a:ext cx="930050" cy="1512930"/>
          </a:xfrm>
          <a:prstGeom prst="rect">
            <a:avLst/>
          </a:prstGeom>
        </p:spPr>
      </p:pic>
      <p:pic>
        <p:nvPicPr>
          <p:cNvPr id="14" name="Object 50">
            <a:extLst>
              <a:ext uri="{FF2B5EF4-FFF2-40B4-BE49-F238E27FC236}">
                <a16:creationId xmlns:a16="http://schemas.microsoft.com/office/drawing/2014/main" id="{BEFF9511-718C-CEE0-AB8C-6276EF02FC6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4571" y="1267214"/>
            <a:ext cx="799906" cy="15256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64C24C-68EC-7518-BFF1-D4A7BA4F68B5}"/>
              </a:ext>
            </a:extLst>
          </p:cNvPr>
          <p:cNvSpPr txBox="1"/>
          <p:nvPr/>
        </p:nvSpPr>
        <p:spPr>
          <a:xfrm>
            <a:off x="1015905" y="2524248"/>
            <a:ext cx="111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배포하기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DE0F8-9246-44D2-3E3B-C21FAB36E505}"/>
              </a:ext>
            </a:extLst>
          </p:cNvPr>
          <p:cNvSpPr txBox="1"/>
          <p:nvPr/>
        </p:nvSpPr>
        <p:spPr>
          <a:xfrm>
            <a:off x="7209398" y="2477615"/>
            <a:ext cx="79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Q&amp;A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8349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D7FEE-18E9-2A2D-51F4-88F3E824C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734F92-3388-359D-AEB2-FDCD37AB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59F6B-5575-5BDE-4511-5D4EB7CFD746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ED67E-BFD2-2EFD-01BE-604D51373ECD}"/>
              </a:ext>
            </a:extLst>
          </p:cNvPr>
          <p:cNvSpPr txBox="1"/>
          <p:nvPr/>
        </p:nvSpPr>
        <p:spPr>
          <a:xfrm>
            <a:off x="2404830" y="584775"/>
            <a:ext cx="352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서버 모델 배포와 모델 내보내기</a:t>
            </a:r>
            <a:endParaRPr lang="ko-KR" altLang="en-US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1912D8-5E7A-40B9-958F-53DD6AC7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6" y="1169550"/>
            <a:ext cx="600158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5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0F7A3-9C2F-BA57-984C-BD99BF81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FC6935-3534-C19C-68A8-F01557C1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EA7EE-3226-259D-BD04-59FD998694B8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97D4C-F5F6-3E61-A9A3-7EE447DF9E7D}"/>
              </a:ext>
            </a:extLst>
          </p:cNvPr>
          <p:cNvSpPr txBox="1"/>
          <p:nvPr/>
        </p:nvSpPr>
        <p:spPr>
          <a:xfrm>
            <a:off x="2404830" y="584775"/>
            <a:ext cx="352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서버 모델 배포와 모델 내보내기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EFB67-5B74-B5B7-7B1F-5CA6B39B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06" y="1169550"/>
            <a:ext cx="5725324" cy="2172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F7A949-34A6-24F0-9094-AB9B50D50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79" y="3240871"/>
            <a:ext cx="5915851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64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2B3FE-2CC4-E0CF-BA9D-615CA217C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BD8BCE-E87F-133A-406E-62C9A6B1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117E8-F4EF-7C39-6C44-57670D2FA637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26F14-1173-5C28-35C6-B4F29C73BAB9}"/>
              </a:ext>
            </a:extLst>
          </p:cNvPr>
          <p:cNvSpPr txBox="1"/>
          <p:nvPr/>
        </p:nvSpPr>
        <p:spPr>
          <a:xfrm>
            <a:off x="1471543" y="584775"/>
            <a:ext cx="590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모델 내보내기와 </a:t>
            </a:r>
            <a:r>
              <a:rPr lang="en-US" altLang="ko-KR" sz="1800" b="1" dirty="0"/>
              <a:t>C++</a:t>
            </a:r>
            <a:r>
              <a:rPr lang="ko-KR" altLang="en-US" sz="1800" b="1" dirty="0"/>
              <a:t>로 </a:t>
            </a:r>
            <a:r>
              <a:rPr lang="ko-KR" altLang="en-US" sz="1800" b="1" dirty="0" err="1"/>
              <a:t>네이티브</a:t>
            </a:r>
            <a:r>
              <a:rPr lang="ko-KR" altLang="en-US" sz="1800" b="1" dirty="0"/>
              <a:t> 구현된 모델 실행하기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273DBF-0C08-E8FF-5B3B-FCCFA0EA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48" y="1304413"/>
            <a:ext cx="576342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47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FAFC6-8709-67FE-AB43-C9DC963F9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B1174B-7209-960A-D3A6-460F46CD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3DD14-4AAE-9A94-1B86-5D930D5778C0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54BBC-262F-AF09-E29A-72143DA658FA}"/>
              </a:ext>
            </a:extLst>
          </p:cNvPr>
          <p:cNvSpPr txBox="1"/>
          <p:nvPr/>
        </p:nvSpPr>
        <p:spPr>
          <a:xfrm>
            <a:off x="1471543" y="584775"/>
            <a:ext cx="590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모델 내보내기와 </a:t>
            </a:r>
            <a:r>
              <a:rPr lang="en-US" altLang="ko-KR" sz="1800" b="1" dirty="0"/>
              <a:t>C++</a:t>
            </a:r>
            <a:r>
              <a:rPr lang="ko-KR" altLang="en-US" sz="1800" b="1" dirty="0"/>
              <a:t>로 </a:t>
            </a:r>
            <a:r>
              <a:rPr lang="ko-KR" altLang="en-US" sz="1800" b="1" dirty="0" err="1"/>
              <a:t>네이티브</a:t>
            </a:r>
            <a:r>
              <a:rPr lang="ko-KR" altLang="en-US" sz="1800" b="1" dirty="0"/>
              <a:t> 구현된 모델 실행하기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4D113B-2A5F-3024-8EAC-9A368BBE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8" y="1985880"/>
            <a:ext cx="572532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10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BC8F8-9252-FB30-E5A0-6F2B0190D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9C30F2-5C69-C0FA-79A5-683D723A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80B4A-F723-2A07-4A68-71F9C06448C3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F9ED8-AC88-BAF7-EFED-CC940539A46E}"/>
              </a:ext>
            </a:extLst>
          </p:cNvPr>
          <p:cNvSpPr txBox="1"/>
          <p:nvPr/>
        </p:nvSpPr>
        <p:spPr>
          <a:xfrm>
            <a:off x="1471543" y="584775"/>
            <a:ext cx="590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모델 내보내기와 </a:t>
            </a:r>
            <a:r>
              <a:rPr lang="en-US" altLang="ko-KR" sz="1800" b="1" dirty="0"/>
              <a:t>C++</a:t>
            </a:r>
            <a:r>
              <a:rPr lang="ko-KR" altLang="en-US" sz="1800" b="1" dirty="0"/>
              <a:t>로 </a:t>
            </a:r>
            <a:r>
              <a:rPr lang="ko-KR" altLang="en-US" sz="1800" b="1" dirty="0" err="1"/>
              <a:t>네이티브</a:t>
            </a:r>
            <a:r>
              <a:rPr lang="ko-KR" altLang="en-US" sz="1800" b="1" dirty="0"/>
              <a:t> 구현된 모델 실행하기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EFD50-3AC0-52BA-0738-5BF484FD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02" y="1129918"/>
            <a:ext cx="5715798" cy="34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9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8240D-37EB-278A-14C8-B0E5951D5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7C5CAB-9669-FBA9-0C54-4F801C7D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5B853-9E80-00A0-D2CD-E21A6854F1EA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4AAAB-F6A5-2248-2626-D14CEE1F537C}"/>
              </a:ext>
            </a:extLst>
          </p:cNvPr>
          <p:cNvSpPr txBox="1"/>
          <p:nvPr/>
        </p:nvSpPr>
        <p:spPr>
          <a:xfrm>
            <a:off x="1471543" y="584775"/>
            <a:ext cx="590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모델 내보내기와 </a:t>
            </a:r>
            <a:r>
              <a:rPr lang="en-US" altLang="ko-KR" sz="1800" b="1" dirty="0"/>
              <a:t>C++</a:t>
            </a:r>
            <a:r>
              <a:rPr lang="ko-KR" altLang="en-US" sz="1800" b="1" dirty="0"/>
              <a:t>로 </a:t>
            </a:r>
            <a:r>
              <a:rPr lang="ko-KR" altLang="en-US" sz="1800" b="1" dirty="0" err="1"/>
              <a:t>네이티브</a:t>
            </a:r>
            <a:r>
              <a:rPr lang="ko-KR" altLang="en-US" sz="1800" b="1" dirty="0"/>
              <a:t> 구현된 모델 실행하기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301DC6-0D9F-77BB-F44A-FBF8C3B21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6" y="1006802"/>
            <a:ext cx="566816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52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DE39C-37CC-B0B0-CD80-4FBA2C3B1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D1A570-ADF4-95BA-8CE1-B57514DF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63768-F9F3-0F98-7853-62FA6E33452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D9A73-0190-F80D-0320-768A51D122D5}"/>
              </a:ext>
            </a:extLst>
          </p:cNvPr>
          <p:cNvSpPr txBox="1"/>
          <p:nvPr/>
        </p:nvSpPr>
        <p:spPr>
          <a:xfrm>
            <a:off x="1471543" y="584775"/>
            <a:ext cx="590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모델 내보내기와 </a:t>
            </a:r>
            <a:r>
              <a:rPr lang="en-US" altLang="ko-KR" sz="1800" b="1" dirty="0"/>
              <a:t>C++</a:t>
            </a:r>
            <a:r>
              <a:rPr lang="ko-KR" altLang="en-US" sz="1800" b="1" dirty="0"/>
              <a:t>로 </a:t>
            </a:r>
            <a:r>
              <a:rPr lang="ko-KR" altLang="en-US" sz="1800" b="1" dirty="0" err="1"/>
              <a:t>네이티브</a:t>
            </a:r>
            <a:r>
              <a:rPr lang="ko-KR" altLang="en-US" sz="1800" b="1" dirty="0"/>
              <a:t> 구현된 모델 실행하기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787756-47EC-6A81-0A07-350933B7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9" y="954107"/>
            <a:ext cx="5639587" cy="18083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5514D3-D4C4-C2F7-5765-3ECA707C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89" y="2854712"/>
            <a:ext cx="5973009" cy="209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27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C6DB5-E7C0-525B-C884-6E0BE8AE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BDF2F-C3B1-4767-9BC5-D3486D15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BB2FA-9FD5-7145-2334-6BFEF3F37F78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928A-5D40-F9F8-5018-AF47BDF0BFB2}"/>
              </a:ext>
            </a:extLst>
          </p:cNvPr>
          <p:cNvSpPr txBox="1"/>
          <p:nvPr/>
        </p:nvSpPr>
        <p:spPr>
          <a:xfrm>
            <a:off x="3128730" y="584775"/>
            <a:ext cx="207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모바일 모델 실행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12AD40-9092-FD9A-2D25-B3EF535F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2" y="1149696"/>
            <a:ext cx="5687219" cy="1200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A3D5BD-08AB-CCAA-527B-4AE876365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33" y="2193129"/>
            <a:ext cx="577295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05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362B3-957C-D048-38F9-163CD3D46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444A9F-E308-02E2-1526-3E052BB4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693E8-BCFC-943A-D9A6-939E0BA394E8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80C40-B190-D0F2-C286-1BA9A1B616F2}"/>
              </a:ext>
            </a:extLst>
          </p:cNvPr>
          <p:cNvSpPr txBox="1"/>
          <p:nvPr/>
        </p:nvSpPr>
        <p:spPr>
          <a:xfrm>
            <a:off x="3128730" y="584775"/>
            <a:ext cx="207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모바일 모델 실행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546BC9-658E-2817-FAAF-F9888F79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4" y="1050065"/>
            <a:ext cx="5677692" cy="380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62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0CE35-2246-DD48-C5E7-FF8DBB599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665F82-71C1-1714-09F7-73DA4BC8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23545-C355-250A-C50B-D663BD728CE4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2F67-9D12-86B5-D548-F55D89356084}"/>
              </a:ext>
            </a:extLst>
          </p:cNvPr>
          <p:cNvSpPr txBox="1"/>
          <p:nvPr/>
        </p:nvSpPr>
        <p:spPr>
          <a:xfrm>
            <a:off x="3128730" y="584775"/>
            <a:ext cx="207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모바일 모델 실행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CB8BEE-3C82-A9D6-8B18-3AAA1F0D6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0" y="976758"/>
            <a:ext cx="5744377" cy="39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7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C7BE4-C375-483D-9822-78FCE06E2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29A538-3738-B546-57BB-6184688C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DE83B-9F81-0FD8-7FAD-17D1EB122A7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05452-0A3E-6551-A8D3-9DC48BF81022}"/>
              </a:ext>
            </a:extLst>
          </p:cNvPr>
          <p:cNvSpPr txBox="1"/>
          <p:nvPr/>
        </p:nvSpPr>
        <p:spPr>
          <a:xfrm>
            <a:off x="2814157" y="531379"/>
            <a:ext cx="270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파이토치</a:t>
            </a:r>
            <a:r>
              <a:rPr lang="ko-KR" altLang="en-US" sz="1800" b="1" dirty="0"/>
              <a:t> 모델 배포 옵션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543" y="1859782"/>
            <a:ext cx="253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Flask, </a:t>
            </a:r>
            <a:r>
              <a:rPr lang="en-US" altLang="ko-KR" dirty="0" err="1"/>
              <a:t>Sanic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543" y="1195581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모델에 접근 가능한 네트워크 서비스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543" y="2206653"/>
            <a:ext cx="253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014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B036-E7B9-AE85-98CB-BE7E1B3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Q&amp;A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0810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B036-E7B9-AE85-98CB-BE7E1B3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7864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C7BE4-C375-483D-9822-78FCE06E2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29A538-3738-B546-57BB-6184688C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DE83B-9F81-0FD8-7FAD-17D1EB122A7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05452-0A3E-6551-A8D3-9DC48BF81022}"/>
              </a:ext>
            </a:extLst>
          </p:cNvPr>
          <p:cNvSpPr txBox="1"/>
          <p:nvPr/>
        </p:nvSpPr>
        <p:spPr>
          <a:xfrm>
            <a:off x="2814157" y="531379"/>
            <a:ext cx="270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파이토치</a:t>
            </a:r>
            <a:r>
              <a:rPr lang="ko-KR" altLang="en-US" sz="1800" b="1" dirty="0"/>
              <a:t> 모델 배포 옵션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6571" y="119685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flask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Flask</a:t>
            </a:r>
            <a:endParaRPr lang="ko-KR" altLang="en-US" dirty="0"/>
          </a:p>
          <a:p>
            <a:r>
              <a:rPr lang="ko-KR" altLang="en-US" dirty="0" err="1"/>
              <a:t>app</a:t>
            </a:r>
            <a:r>
              <a:rPr lang="ko-KR" altLang="en-US" dirty="0"/>
              <a:t> = </a:t>
            </a:r>
            <a:r>
              <a:rPr lang="ko-KR" altLang="en-US" dirty="0" err="1"/>
              <a:t>Flask</a:t>
            </a:r>
            <a:r>
              <a:rPr lang="ko-KR" altLang="en-US" dirty="0"/>
              <a:t>(__</a:t>
            </a:r>
            <a:r>
              <a:rPr lang="ko-KR" altLang="en-US" dirty="0" err="1"/>
              <a:t>name</a:t>
            </a:r>
            <a:r>
              <a:rPr lang="ko-KR" altLang="en-US" dirty="0"/>
              <a:t>__)</a:t>
            </a:r>
          </a:p>
          <a:p>
            <a:endParaRPr lang="ko-KR" altLang="en-US" dirty="0"/>
          </a:p>
          <a:p>
            <a:r>
              <a:rPr lang="ko-KR" altLang="en-US" dirty="0"/>
              <a:t>@</a:t>
            </a:r>
            <a:r>
              <a:rPr lang="ko-KR" altLang="en-US" dirty="0" err="1"/>
              <a:t>app.route</a:t>
            </a:r>
            <a:r>
              <a:rPr lang="ko-KR" altLang="en-US" dirty="0"/>
              <a:t>("/</a:t>
            </a:r>
            <a:r>
              <a:rPr lang="ko-KR" altLang="en-US" dirty="0" err="1"/>
              <a:t>hello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hello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"</a:t>
            </a:r>
            <a:r>
              <a:rPr lang="ko-KR" altLang="en-US" dirty="0" err="1"/>
              <a:t>Hello</a:t>
            </a:r>
            <a:r>
              <a:rPr lang="ko-KR" altLang="en-US" dirty="0"/>
              <a:t> World!"</a:t>
            </a:r>
          </a:p>
          <a:p>
            <a:endParaRPr lang="ko-KR" altLang="en-US" dirty="0"/>
          </a:p>
          <a:p>
            <a:r>
              <a:rPr lang="ko-KR" altLang="en-US" dirty="0" err="1"/>
              <a:t>if</a:t>
            </a:r>
            <a:r>
              <a:rPr lang="ko-KR" altLang="en-US" dirty="0"/>
              <a:t> __</a:t>
            </a:r>
            <a:r>
              <a:rPr lang="ko-KR" altLang="en-US" dirty="0" err="1"/>
              <a:t>name</a:t>
            </a:r>
            <a:r>
              <a:rPr lang="ko-KR" altLang="en-US" dirty="0"/>
              <a:t>__ == '__</a:t>
            </a:r>
            <a:r>
              <a:rPr lang="ko-KR" altLang="en-US" dirty="0" err="1"/>
              <a:t>main</a:t>
            </a:r>
            <a:r>
              <a:rPr lang="ko-KR" altLang="en-US" dirty="0"/>
              <a:t>__':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app.run</a:t>
            </a:r>
            <a:r>
              <a:rPr lang="ko-KR" altLang="en-US" dirty="0"/>
              <a:t>(</a:t>
            </a:r>
            <a:r>
              <a:rPr lang="ko-KR" altLang="en-US" dirty="0" err="1"/>
              <a:t>host</a:t>
            </a:r>
            <a:r>
              <a:rPr lang="ko-KR" altLang="en-US" dirty="0"/>
              <a:t>='0.0.0.0', </a:t>
            </a:r>
            <a:r>
              <a:rPr lang="ko-KR" altLang="en-US" dirty="0" err="1"/>
              <a:t>port</a:t>
            </a:r>
            <a:r>
              <a:rPr lang="ko-KR" altLang="en-US" dirty="0"/>
              <a:t>=8000)</a:t>
            </a:r>
          </a:p>
        </p:txBody>
      </p:sp>
    </p:spTree>
    <p:extLst>
      <p:ext uri="{BB962C8B-B14F-4D97-AF65-F5344CB8AC3E}">
        <p14:creationId xmlns:p14="http://schemas.microsoft.com/office/powerpoint/2010/main" val="145781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C7BE4-C375-483D-9822-78FCE06E2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29A538-3738-B546-57BB-6184688C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DE83B-9F81-0FD8-7FAD-17D1EB122A7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05452-0A3E-6551-A8D3-9DC48BF81022}"/>
              </a:ext>
            </a:extLst>
          </p:cNvPr>
          <p:cNvSpPr txBox="1"/>
          <p:nvPr/>
        </p:nvSpPr>
        <p:spPr>
          <a:xfrm>
            <a:off x="2814157" y="531379"/>
            <a:ext cx="270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파이토치</a:t>
            </a:r>
            <a:r>
              <a:rPr lang="ko-KR" altLang="en-US" sz="1800" b="1" dirty="0"/>
              <a:t> 모델 배포 옵션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3285" y="1090874"/>
            <a:ext cx="59321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sys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os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torch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flask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Flask</a:t>
            </a:r>
            <a:r>
              <a:rPr lang="ko-KR" altLang="en-US" dirty="0"/>
              <a:t>, </a:t>
            </a:r>
            <a:r>
              <a:rPr lang="ko-KR" altLang="en-US" dirty="0" err="1"/>
              <a:t>request</a:t>
            </a:r>
            <a:r>
              <a:rPr lang="ko-KR" altLang="en-US" dirty="0"/>
              <a:t>, </a:t>
            </a:r>
            <a:r>
              <a:rPr lang="ko-KR" altLang="en-US" dirty="0" err="1"/>
              <a:t>jsonify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json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p2ch13.model_cls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LunaModel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app</a:t>
            </a:r>
            <a:r>
              <a:rPr lang="ko-KR" altLang="en-US" dirty="0"/>
              <a:t> = </a:t>
            </a:r>
            <a:r>
              <a:rPr lang="ko-KR" altLang="en-US" dirty="0" err="1"/>
              <a:t>Flask</a:t>
            </a:r>
            <a:r>
              <a:rPr lang="ko-KR" altLang="en-US" dirty="0"/>
              <a:t>(__</a:t>
            </a:r>
            <a:r>
              <a:rPr lang="ko-KR" altLang="en-US" dirty="0" err="1"/>
              <a:t>name</a:t>
            </a:r>
            <a:r>
              <a:rPr lang="ko-KR" altLang="en-US" dirty="0"/>
              <a:t>__)</a:t>
            </a:r>
          </a:p>
          <a:p>
            <a:endParaRPr lang="ko-KR" altLang="en-US" dirty="0"/>
          </a:p>
          <a:p>
            <a:r>
              <a:rPr lang="ko-KR" altLang="en-US" dirty="0" err="1"/>
              <a:t>model</a:t>
            </a:r>
            <a:r>
              <a:rPr lang="ko-KR" altLang="en-US" dirty="0"/>
              <a:t> = </a:t>
            </a:r>
            <a:r>
              <a:rPr lang="ko-KR" altLang="en-US" dirty="0" err="1"/>
              <a:t>LunaModel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model.load_state_dict</a:t>
            </a:r>
            <a:r>
              <a:rPr lang="ko-KR" altLang="en-US" dirty="0"/>
              <a:t>(</a:t>
            </a:r>
            <a:r>
              <a:rPr lang="ko-KR" altLang="en-US" dirty="0" err="1"/>
              <a:t>torch.load</a:t>
            </a:r>
            <a:r>
              <a:rPr lang="ko-KR" altLang="en-US" dirty="0"/>
              <a:t>(</a:t>
            </a:r>
            <a:r>
              <a:rPr lang="ko-KR" altLang="en-US" dirty="0" err="1"/>
              <a:t>sys.argv</a:t>
            </a:r>
            <a:r>
              <a:rPr lang="ko-KR" altLang="en-US" dirty="0"/>
              <a:t>[1],</a:t>
            </a:r>
          </a:p>
          <a:p>
            <a:r>
              <a:rPr lang="ko-KR" altLang="en-US" dirty="0"/>
              <a:t>                                 </a:t>
            </a:r>
            <a:r>
              <a:rPr lang="ko-KR" altLang="en-US" dirty="0" err="1"/>
              <a:t>map_location</a:t>
            </a:r>
            <a:r>
              <a:rPr lang="ko-KR" altLang="en-US" dirty="0"/>
              <a:t>='</a:t>
            </a:r>
            <a:r>
              <a:rPr lang="ko-KR" altLang="en-US" dirty="0" err="1"/>
              <a:t>cpu</a:t>
            </a:r>
            <a:r>
              <a:rPr lang="ko-KR" altLang="en-US" dirty="0"/>
              <a:t>')['</a:t>
            </a:r>
            <a:r>
              <a:rPr lang="ko-KR" altLang="en-US" dirty="0" err="1"/>
              <a:t>model_state</a:t>
            </a:r>
            <a:r>
              <a:rPr lang="ko-KR" altLang="en-US" dirty="0"/>
              <a:t>'])</a:t>
            </a:r>
          </a:p>
          <a:p>
            <a:r>
              <a:rPr lang="ko-KR" altLang="en-US" dirty="0" err="1"/>
              <a:t>model.eval</a:t>
            </a:r>
            <a:r>
              <a:rPr lang="ko-KR" altLang="en-US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51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C7BE4-C375-483D-9822-78FCE06E2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29A538-3738-B546-57BB-6184688C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DE83B-9F81-0FD8-7FAD-17D1EB122A7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05452-0A3E-6551-A8D3-9DC48BF81022}"/>
              </a:ext>
            </a:extLst>
          </p:cNvPr>
          <p:cNvSpPr txBox="1"/>
          <p:nvPr/>
        </p:nvSpPr>
        <p:spPr>
          <a:xfrm>
            <a:off x="2814157" y="531379"/>
            <a:ext cx="270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파이토치</a:t>
            </a:r>
            <a:r>
              <a:rPr lang="ko-KR" altLang="en-US" sz="1800" b="1" dirty="0"/>
              <a:t> 모델 배포 옵션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7086" y="900711"/>
            <a:ext cx="727165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run_inference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in_tensor</a:t>
            </a:r>
            <a:r>
              <a:rPr lang="ko-KR" altLang="en-US" sz="1200" dirty="0"/>
              <a:t>):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torch.no_grad</a:t>
            </a:r>
            <a:r>
              <a:rPr lang="ko-KR" altLang="en-US" sz="1200" dirty="0"/>
              <a:t>():</a:t>
            </a:r>
          </a:p>
          <a:p>
            <a:r>
              <a:rPr lang="ko-KR" altLang="en-US" sz="1200" dirty="0"/>
              <a:t>        # </a:t>
            </a:r>
            <a:r>
              <a:rPr lang="ko-KR" altLang="en-US" sz="1200" dirty="0" err="1"/>
              <a:t>LunaModel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takes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batch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outputs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tuple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scores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probs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out_tensor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model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in_tensor.unsqueeze</a:t>
            </a:r>
            <a:r>
              <a:rPr lang="ko-KR" altLang="en-US" sz="1200" dirty="0"/>
              <a:t>(0))[1].</a:t>
            </a:r>
            <a:r>
              <a:rPr lang="ko-KR" altLang="en-US" sz="1200" dirty="0" err="1"/>
              <a:t>squeeze</a:t>
            </a:r>
            <a:r>
              <a:rPr lang="ko-KR" altLang="en-US" sz="1200" dirty="0"/>
              <a:t>(0)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probs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out_tensor.tolist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out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prob_malignant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probs</a:t>
            </a:r>
            <a:r>
              <a:rPr lang="ko-KR" altLang="en-US" sz="1200" dirty="0"/>
              <a:t>[1]}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out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@</a:t>
            </a:r>
            <a:r>
              <a:rPr lang="ko-KR" altLang="en-US" sz="1200" dirty="0" err="1"/>
              <a:t>app.route</a:t>
            </a:r>
            <a:r>
              <a:rPr lang="ko-KR" altLang="en-US" sz="1200" dirty="0"/>
              <a:t>("/</a:t>
            </a:r>
            <a:r>
              <a:rPr lang="ko-KR" altLang="en-US" sz="1200" dirty="0" err="1"/>
              <a:t>predict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methods</a:t>
            </a:r>
            <a:r>
              <a:rPr lang="ko-KR" altLang="en-US" sz="1200" dirty="0"/>
              <a:t>=["POST"])</a:t>
            </a:r>
          </a:p>
          <a:p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predict</a:t>
            </a:r>
            <a:r>
              <a:rPr lang="ko-KR" altLang="en-US" sz="1200" dirty="0"/>
              <a:t>():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meta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json.load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request.files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meta</a:t>
            </a:r>
            <a:r>
              <a:rPr lang="ko-KR" altLang="en-US" sz="1200" dirty="0"/>
              <a:t>'])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blob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request.files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blob</a:t>
            </a:r>
            <a:r>
              <a:rPr lang="ko-KR" altLang="en-US" sz="1200" dirty="0"/>
              <a:t>'].</a:t>
            </a:r>
            <a:r>
              <a:rPr lang="ko-KR" altLang="en-US" sz="1200" dirty="0" err="1"/>
              <a:t>read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in_tensor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torch.from_numpy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np.frombuffer</a:t>
            </a:r>
            <a:r>
              <a:rPr lang="ko-KR" altLang="en-US" sz="1200" dirty="0"/>
              <a:t>(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blob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dtype</a:t>
            </a:r>
            <a:r>
              <a:rPr lang="ko-KR" altLang="en-US" sz="1200" dirty="0"/>
              <a:t>=np.float32))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in_tensor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in_tensor.view</a:t>
            </a:r>
            <a:r>
              <a:rPr lang="ko-KR" altLang="en-US" sz="1200" dirty="0"/>
              <a:t>(*</a:t>
            </a:r>
            <a:r>
              <a:rPr lang="ko-KR" altLang="en-US" sz="1200" dirty="0" err="1"/>
              <a:t>meta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shape</a:t>
            </a:r>
            <a:r>
              <a:rPr lang="ko-KR" altLang="en-US" sz="1200" dirty="0"/>
              <a:t>'])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out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run_inference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in_tensor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jsonify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out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if</a:t>
            </a:r>
            <a:r>
              <a:rPr lang="ko-KR" altLang="en-US" sz="1200" dirty="0"/>
              <a:t> __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__ == '__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__':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app.run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host</a:t>
            </a:r>
            <a:r>
              <a:rPr lang="ko-KR" altLang="en-US" sz="1200" dirty="0"/>
              <a:t>='0.0.0.0', </a:t>
            </a:r>
            <a:r>
              <a:rPr lang="ko-KR" altLang="en-US" sz="1200" dirty="0" err="1"/>
              <a:t>port</a:t>
            </a:r>
            <a:r>
              <a:rPr lang="ko-KR" altLang="en-US" sz="1200" dirty="0"/>
              <a:t>=8000)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sys.argv</a:t>
            </a:r>
            <a:r>
              <a:rPr lang="ko-KR" altLang="en-US" sz="1200" dirty="0"/>
              <a:t>[1])</a:t>
            </a:r>
          </a:p>
        </p:txBody>
      </p:sp>
    </p:spTree>
    <p:extLst>
      <p:ext uri="{BB962C8B-B14F-4D97-AF65-F5344CB8AC3E}">
        <p14:creationId xmlns:p14="http://schemas.microsoft.com/office/powerpoint/2010/main" val="365403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C7BE4-C375-483D-9822-78FCE06E2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29A538-3738-B546-57BB-6184688C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DE83B-9F81-0FD8-7FAD-17D1EB122A7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05452-0A3E-6551-A8D3-9DC48BF81022}"/>
              </a:ext>
            </a:extLst>
          </p:cNvPr>
          <p:cNvSpPr txBox="1"/>
          <p:nvPr/>
        </p:nvSpPr>
        <p:spPr>
          <a:xfrm>
            <a:off x="2814157" y="531379"/>
            <a:ext cx="270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파이토치</a:t>
            </a:r>
            <a:r>
              <a:rPr lang="ko-KR" altLang="en-US" sz="1800" b="1" dirty="0"/>
              <a:t> 모델 배포 옵션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2143" y="1278201"/>
            <a:ext cx="290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Python3 –m p3ch15.flask_server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2143" y="2040201"/>
            <a:ext cx="290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Python3  p3ch15/cls_client.py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28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C7BE4-C375-483D-9822-78FCE06E2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29A538-3738-B546-57BB-6184688C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DE83B-9F81-0FD8-7FAD-17D1EB122A7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05452-0A3E-6551-A8D3-9DC48BF81022}"/>
              </a:ext>
            </a:extLst>
          </p:cNvPr>
          <p:cNvSpPr txBox="1"/>
          <p:nvPr/>
        </p:nvSpPr>
        <p:spPr>
          <a:xfrm>
            <a:off x="2814157" y="531379"/>
            <a:ext cx="270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파이토치</a:t>
            </a:r>
            <a:r>
              <a:rPr lang="ko-KR" altLang="en-US" sz="1800" b="1" dirty="0"/>
              <a:t> 모델 배포 옵션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1" y="2019910"/>
            <a:ext cx="2547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</a:t>
            </a:r>
            <a:r>
              <a:rPr lang="ko-KR" altLang="en-US" sz="1600" dirty="0"/>
              <a:t>최신 프로토콜과 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687528"/>
            <a:ext cx="2547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2)</a:t>
            </a:r>
            <a:r>
              <a:rPr lang="ko-KR" altLang="en-US" sz="1600" dirty="0"/>
              <a:t>메모리 복사 최소화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542" y="1393371"/>
            <a:ext cx="24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배포 시 바라는 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314" y="3322488"/>
            <a:ext cx="2547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3)</a:t>
            </a:r>
            <a:r>
              <a:rPr lang="ko-KR" altLang="en-US" sz="1600" dirty="0"/>
              <a:t>안정성</a:t>
            </a:r>
          </a:p>
        </p:txBody>
      </p:sp>
    </p:spTree>
    <p:extLst>
      <p:ext uri="{BB962C8B-B14F-4D97-AF65-F5344CB8AC3E}">
        <p14:creationId xmlns:p14="http://schemas.microsoft.com/office/powerpoint/2010/main" val="373458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C7BE4-C375-483D-9822-78FCE06E2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29A538-3738-B546-57BB-6184688C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DE83B-9F81-0FD8-7FAD-17D1EB122A7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05452-0A3E-6551-A8D3-9DC48BF81022}"/>
              </a:ext>
            </a:extLst>
          </p:cNvPr>
          <p:cNvSpPr txBox="1"/>
          <p:nvPr/>
        </p:nvSpPr>
        <p:spPr>
          <a:xfrm>
            <a:off x="2814157" y="531379"/>
            <a:ext cx="270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파이토치</a:t>
            </a:r>
            <a:r>
              <a:rPr lang="ko-KR" altLang="en-US" sz="1800" b="1" dirty="0"/>
              <a:t> 모델 배포 옵션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50F731-7D43-FD2B-B2E2-E3E56467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1" y="1075794"/>
            <a:ext cx="5591955" cy="36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6532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62620</TotalTime>
  <Words>625</Words>
  <Application>Microsoft Office PowerPoint</Application>
  <PresentationFormat>화면 슬라이드 쇼(16:9)</PresentationFormat>
  <Paragraphs>144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나눔스퀘어</vt:lpstr>
      <vt:lpstr>Malgun Gothic</vt:lpstr>
      <vt:lpstr>Arial</vt:lpstr>
      <vt:lpstr>디자인 사용자 지정</vt:lpstr>
      <vt:lpstr>PyTorch DeepLearning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준언 송</cp:lastModifiedBy>
  <cp:revision>609</cp:revision>
  <dcterms:created xsi:type="dcterms:W3CDTF">2020-07-16T08:29:37Z</dcterms:created>
  <dcterms:modified xsi:type="dcterms:W3CDTF">2024-02-27T07:47:49Z</dcterms:modified>
</cp:coreProperties>
</file>