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75" r:id="rId4"/>
    <p:sldId id="276" r:id="rId5"/>
    <p:sldId id="277" r:id="rId6"/>
    <p:sldId id="280" r:id="rId7"/>
    <p:sldId id="279" r:id="rId8"/>
    <p:sldId id="278" r:id="rId9"/>
    <p:sldId id="287" r:id="rId10"/>
    <p:sldId id="281" r:id="rId11"/>
    <p:sldId id="282" r:id="rId12"/>
    <p:sldId id="283" r:id="rId13"/>
    <p:sldId id="285" r:id="rId14"/>
    <p:sldId id="288" r:id="rId15"/>
    <p:sldId id="286" r:id="rId16"/>
    <p:sldId id="289" r:id="rId17"/>
    <p:sldId id="290" r:id="rId18"/>
    <p:sldId id="291" r:id="rId19"/>
    <p:sldId id="292" r:id="rId20"/>
    <p:sldId id="273" r:id="rId21"/>
    <p:sldId id="26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QmPjowxBLMjdiZ19Z5EceMAG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7344"/>
    <a:srgbClr val="4E6637"/>
    <a:srgbClr val="21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0A0A61-1CE1-43FC-A0B2-4807F1D7D8E0}">
  <a:tblStyle styleId="{750A0A61-1CE1-43FC-A0B2-4807F1D7D8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2"/>
    <p:restoredTop sz="93855" autoAdjust="0"/>
  </p:normalViewPr>
  <p:slideViewPr>
    <p:cSldViewPr snapToGrid="0">
      <p:cViewPr varScale="1">
        <p:scale>
          <a:sx n="137" d="100"/>
          <a:sy n="137" d="100"/>
        </p:scale>
        <p:origin x="14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39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CB9E0D-ADA4-6A3E-9130-C725CFA76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1A596-DA9A-AD1B-B3DD-0FD303507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41C10-C4F4-41DF-A635-3783B359AC65}" type="datetimeFigureOut">
              <a:rPr lang="en-CA" smtClean="0"/>
              <a:t>2024-02-20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09C3AC-0884-16C3-97E8-E1C02B333C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039AC-20CA-BB63-F479-60825B9CF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7CAA1-E64A-44A7-B1CD-5D64420BD7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8527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목 2">
            <a:extLst>
              <a:ext uri="{FF2B5EF4-FFF2-40B4-BE49-F238E27FC236}">
                <a16:creationId xmlns:a16="http://schemas.microsoft.com/office/drawing/2014/main" id="{D2E5EF59-9093-E225-9A21-1FA9AA765C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4123" y="2813005"/>
            <a:ext cx="6050744" cy="123433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spc="300">
                <a:latin typeface="+mn-lt"/>
                <a:ea typeface="나눔스퀘어" panose="020B0600000101010101" pitchFamily="50" charset="-127"/>
                <a:cs typeface="Calibri" panose="020F0502020204030204" pitchFamily="34" charset="0"/>
              </a:defRPr>
            </a:lvl1pPr>
          </a:lstStyle>
          <a:p>
            <a:r>
              <a:rPr lang="en-CA" dirty="0" err="1"/>
              <a:t>yyyy</a:t>
            </a:r>
            <a:r>
              <a:rPr lang="en-CA" dirty="0"/>
              <a:t>-mm-dd</a:t>
            </a:r>
          </a:p>
          <a:p>
            <a:r>
              <a:rPr lang="en-CA" dirty="0" err="1"/>
              <a:t>HnVLab</a:t>
            </a:r>
            <a:endParaRPr lang="en-CA" dirty="0"/>
          </a:p>
          <a:p>
            <a:r>
              <a:rPr lang="ko-KR" altLang="en-US" dirty="0"/>
              <a:t>이름</a:t>
            </a:r>
            <a:endParaRPr lang="en-CA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sp>
        <p:nvSpPr>
          <p:cNvPr id="18" name="Google Shape;13;p3">
            <a:extLst>
              <a:ext uri="{FF2B5EF4-FFF2-40B4-BE49-F238E27FC236}">
                <a16:creationId xmlns:a16="http://schemas.microsoft.com/office/drawing/2014/main" id="{CE01C8B8-4D53-B2E5-7921-589C1A6316E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6443" y="1009849"/>
            <a:ext cx="8719521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307DB4C-51F1-CE9B-3568-3FEC847A7E51}"/>
              </a:ext>
            </a:extLst>
          </p:cNvPr>
          <p:cNvCxnSpPr>
            <a:cxnSpLocks/>
          </p:cNvCxnSpPr>
          <p:nvPr userDrawn="1"/>
        </p:nvCxnSpPr>
        <p:spPr>
          <a:xfrm>
            <a:off x="216443" y="661184"/>
            <a:ext cx="8726104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FA42C3-1746-ADF7-7495-FEC73E3BE6F7}"/>
              </a:ext>
            </a:extLst>
          </p:cNvPr>
          <p:cNvGrpSpPr/>
          <p:nvPr userDrawn="1"/>
        </p:nvGrpSpPr>
        <p:grpSpPr>
          <a:xfrm>
            <a:off x="209860" y="2223409"/>
            <a:ext cx="8726104" cy="0"/>
            <a:chOff x="187375" y="2223409"/>
            <a:chExt cx="8726104" cy="0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7FFA8791-FFEE-9C9E-BD35-A78EBD4E17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375" y="2223409"/>
              <a:ext cx="6277433" cy="0"/>
            </a:xfrm>
            <a:prstGeom prst="line">
              <a:avLst/>
            </a:prstGeom>
            <a:ln w="444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485B8958-1472-BDB6-C9C9-50DD6C4309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4808" y="2223409"/>
              <a:ext cx="2448671" cy="0"/>
            </a:xfrm>
            <a:prstGeom prst="line">
              <a:avLst/>
            </a:prstGeom>
            <a:ln w="44450">
              <a:solidFill>
                <a:srgbClr val="2C734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1"/>
            <a:ext cx="8683730" cy="4251011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82F6C43D-55D5-1364-577E-EC3159BC092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49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5915A-86F7-4DD9-77F1-F250184E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66" y="614602"/>
            <a:ext cx="8683730" cy="4135368"/>
          </a:xfrm>
        </p:spPr>
        <p:txBody>
          <a:bodyPr>
            <a:normAutofit/>
          </a:bodyPr>
          <a:lstStyle>
            <a:lvl1pPr>
              <a:defRPr sz="2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 sz="1800"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EB9DB-F6A4-1D82-CE8A-348BCA26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4946240"/>
            <a:ext cx="2057400" cy="174774"/>
          </a:xfrm>
        </p:spPr>
        <p:txBody>
          <a:bodyPr/>
          <a:lstStyle>
            <a:lvl1pPr algn="ctr">
              <a:defRPr sz="800"/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8F8755B-9990-6E2F-1633-40F4FB764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817472"/>
            <a:ext cx="5869616" cy="144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논문 등 출처 </a:t>
            </a:r>
            <a:r>
              <a:rPr lang="en-CA" altLang="ko-KR" dirty="0"/>
              <a:t>(</a:t>
            </a:r>
            <a:r>
              <a:rPr lang="ko-KR" altLang="en-US" dirty="0"/>
              <a:t>예</a:t>
            </a:r>
            <a:r>
              <a:rPr lang="en-CA" altLang="ko-KR" dirty="0"/>
              <a:t>: 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Redmon, Joseph, et al. "You only look once: Unified, real-time object detection." </a:t>
            </a:r>
            <a:r>
              <a:rPr lang="en-CA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CA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2016.)</a:t>
            </a:r>
            <a:endParaRPr lang="en-CA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EF0DFD4-B244-4B4F-36F1-C119A7E7CEDC}"/>
              </a:ext>
            </a:extLst>
          </p:cNvPr>
          <p:cNvCxnSpPr>
            <a:cxnSpLocks/>
          </p:cNvCxnSpPr>
          <p:nvPr userDrawn="1"/>
        </p:nvCxnSpPr>
        <p:spPr>
          <a:xfrm>
            <a:off x="227066" y="527390"/>
            <a:ext cx="8683731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DD1A034-551E-CB59-B361-330134AF37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59669" r="18440" b="32147"/>
          <a:stretch/>
        </p:blipFill>
        <p:spPr>
          <a:xfrm>
            <a:off x="7803801" y="4974307"/>
            <a:ext cx="1340199" cy="17477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9129E3-13EA-B682-D3F1-0EA525FA2737}"/>
              </a:ext>
            </a:extLst>
          </p:cNvPr>
          <p:cNvCxnSpPr>
            <a:cxnSpLocks/>
          </p:cNvCxnSpPr>
          <p:nvPr userDrawn="1"/>
        </p:nvCxnSpPr>
        <p:spPr>
          <a:xfrm>
            <a:off x="0" y="4904791"/>
            <a:ext cx="9144000" cy="3033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0066CB1F-7A94-97FC-AD00-4B2C65DC5A8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1433" y="72008"/>
            <a:ext cx="8683730" cy="41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24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제목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FBD3CC1-CBC7-EE84-3764-CA1A75EBB616}"/>
              </a:ext>
            </a:extLst>
          </p:cNvPr>
          <p:cNvCxnSpPr>
            <a:cxnSpLocks/>
          </p:cNvCxnSpPr>
          <p:nvPr userDrawn="1"/>
        </p:nvCxnSpPr>
        <p:spPr>
          <a:xfrm>
            <a:off x="577998" y="2959452"/>
            <a:ext cx="80723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oogle Shape;13;p3">
            <a:extLst>
              <a:ext uri="{FF2B5EF4-FFF2-40B4-BE49-F238E27FC236}">
                <a16:creationId xmlns:a16="http://schemas.microsoft.com/office/drawing/2014/main" id="{52445F32-41E7-2352-2500-A138AB7B018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57200" y="199540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287"/>
              </a:buClr>
              <a:buSzPts val="3600"/>
              <a:buFont typeface="Malgun Gothic"/>
              <a:buNone/>
              <a:defRPr sz="4000" b="1" i="0" u="none" strike="noStrike" cap="none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/>
              <a:t>감사합니다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2D34CA-82BA-EC22-4EF2-DAC9337C2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4" t="30991" r="18439" b="32147"/>
          <a:stretch/>
        </p:blipFill>
        <p:spPr>
          <a:xfrm>
            <a:off x="7907312" y="4407256"/>
            <a:ext cx="1131758" cy="6515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F6AA72-91B6-A614-CA0A-5799F12D87FA}"/>
              </a:ext>
            </a:extLst>
          </p:cNvPr>
          <p:cNvGrpSpPr/>
          <p:nvPr userDrawn="1"/>
        </p:nvGrpSpPr>
        <p:grpSpPr>
          <a:xfrm>
            <a:off x="187375" y="4709219"/>
            <a:ext cx="1465674" cy="269391"/>
            <a:chOff x="5883552" y="4033871"/>
            <a:chExt cx="2660841" cy="51661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1116D72-49FE-7D8D-1213-7A30DFD4188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9113" t="51157" r="72071" b="22250"/>
            <a:stretch/>
          </p:blipFill>
          <p:spPr>
            <a:xfrm>
              <a:off x="5883552" y="4033871"/>
              <a:ext cx="517247" cy="51661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8C8EF5E-7441-55A9-0900-1AB5DA533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25065" t="45412" r="14350" b="44627"/>
            <a:stretch/>
          </p:blipFill>
          <p:spPr>
            <a:xfrm>
              <a:off x="6340839" y="4033871"/>
              <a:ext cx="2203554" cy="51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7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D2BF-F713-99D1-922C-AC3C0CD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FEE06-E57E-36FF-F575-9FAC00F3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9AFE-4456-8313-6D2B-E93082BB8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97999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‹#›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91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11B3D3C4-5C99-2A77-5DDD-DF42CF88E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2024-02-20</a:t>
            </a:r>
          </a:p>
          <a:p>
            <a:r>
              <a:rPr kumimoji="1" lang="en-US" altLang="ko-Kore-KR" dirty="0" err="1"/>
              <a:t>HnVLab</a:t>
            </a:r>
            <a:endParaRPr kumimoji="1" lang="en-US" altLang="ko-Kore-KR" dirty="0"/>
          </a:p>
          <a:p>
            <a:r>
              <a:rPr kumimoji="1" lang="ko-KR" altLang="en-US" dirty="0"/>
              <a:t>송준언</a:t>
            </a:r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8128EC-B845-432B-AB2E-76F1ABD3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/>
              <a:t>PyTorch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DeepLearning</a:t>
            </a:r>
            <a:r>
              <a:rPr kumimoji="1" lang="en-US" altLang="en-US" dirty="0"/>
              <a:t> Master</a:t>
            </a:r>
            <a:endParaRPr kumimoji="1" lang="ko-Kore-KR" altLang="en-US" dirty="0"/>
          </a:p>
        </p:txBody>
      </p:sp>
      <p:pic>
        <p:nvPicPr>
          <p:cNvPr id="4" name="Object 29">
            <a:extLst>
              <a:ext uri="{FF2B5EF4-FFF2-40B4-BE49-F238E27FC236}">
                <a16:creationId xmlns:a16="http://schemas.microsoft.com/office/drawing/2014/main" id="{F036EE3A-E56C-7590-D1D5-39142D4F43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385" y="2237367"/>
            <a:ext cx="4931229" cy="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05BFA-A0B1-B05E-2815-5CBD9DB43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F6031A-2C4E-A377-BB22-243BC73B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10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A33CA-3640-D0C9-3EC6-5E6AAE7E518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53760-06F7-A74C-B8A2-D1C1C664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7" y="1003147"/>
            <a:ext cx="6844626" cy="389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0F6FD-909B-FFDF-41F4-11E5E64E3876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6823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A6BA-EE32-6850-3055-1D31A8613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8605A0-C261-50F7-01C6-9BC92B3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11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FA6A79-1E6A-C3A9-EF69-182C11DE316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7B8E9-B057-7455-EBF9-C6C7F152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005142"/>
            <a:ext cx="8181975" cy="37716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266C31-7DEA-127E-BD29-48515C191F33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5083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5E968-09E4-433F-5448-77D52FBA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6253E5-7519-8EEA-407D-B5DB22D1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99C6A-C254-E69D-597A-7620F5D84271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C05CAA-4188-83A4-60A7-A405BE5B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9" y="1110460"/>
            <a:ext cx="6686550" cy="3335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04614-2715-20AF-F619-7E484FBA4452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7040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53E4-985E-6B8F-3CF9-C689D390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956C78-07E5-FCBD-6223-A27B5F1E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83FE4-8858-74A3-D29B-30274618B50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BE711-250E-41EC-FAD4-7710BE7D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" y="1243303"/>
            <a:ext cx="8734425" cy="3648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263692-C2EF-C376-B79E-0AFEADCE6365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5211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F3173-63A2-5273-2E54-640E94AF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1394DB-5161-58CF-17E1-FC33A3B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BFF76-D859-597F-6581-C333B73EB91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EEBE2-5B59-B830-A969-79F04C3CE1DF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65014A-E85A-FE60-76F5-F73E0BC4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3" y="1971389"/>
            <a:ext cx="6772275" cy="176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0795F-B09D-4087-4726-EE5F6E480B15}"/>
              </a:ext>
            </a:extLst>
          </p:cNvPr>
          <p:cNvSpPr txBox="1"/>
          <p:nvPr/>
        </p:nvSpPr>
        <p:spPr>
          <a:xfrm>
            <a:off x="400731" y="1602057"/>
            <a:ext cx="37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복셀</a:t>
            </a:r>
            <a:r>
              <a:rPr lang="ko-KR" altLang="en-US" sz="1800" b="1" dirty="0"/>
              <a:t> 인덱스를 좌표로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109095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033F-7A29-7FED-7741-260F8D7F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97D86F-457C-C551-A0B1-84F73DF1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304D7-939E-C1B8-B74E-1FB94C52A035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67DCA7-4BE4-DEFB-FBEF-61B8A17E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3" y="1036311"/>
            <a:ext cx="6524986" cy="3604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18A32-99B8-57B8-D244-4D26CA09E9AD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6548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4B66-9AAC-BFB1-7CD0-126F210B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83050B-23E9-0F45-1154-7B43DA2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C2408-C0D9-138B-7255-439B0DC097F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4A3D1-812F-E02B-DF86-8E077BD65155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14055-33B1-A39D-080E-1EB3354E5195}"/>
              </a:ext>
            </a:extLst>
          </p:cNvPr>
          <p:cNvSpPr txBox="1"/>
          <p:nvPr/>
        </p:nvSpPr>
        <p:spPr>
          <a:xfrm>
            <a:off x="589194" y="1539893"/>
            <a:ext cx="725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/>
              <a:t>getRawNodule</a:t>
            </a:r>
            <a:r>
              <a:rPr lang="en-US" altLang="ko-KR" sz="1800" b="1" dirty="0"/>
              <a:t>(self,</a:t>
            </a:r>
            <a:r>
              <a:rPr lang="ko-KR" altLang="en-US" sz="1800" b="1" dirty="0"/>
              <a:t>환자 좌표계 중심정보</a:t>
            </a:r>
            <a:r>
              <a:rPr lang="en-US" altLang="ko-KR" sz="1800" b="1" dirty="0"/>
              <a:t>, </a:t>
            </a:r>
            <a:r>
              <a:rPr lang="ko-KR" altLang="en-US" sz="1800" b="1" dirty="0" err="1"/>
              <a:t>복셀</a:t>
            </a:r>
            <a:r>
              <a:rPr lang="ko-KR" altLang="en-US" sz="1800" b="1" dirty="0"/>
              <a:t> 단위의너비 정보</a:t>
            </a:r>
            <a:r>
              <a:rPr lang="en-US" altLang="ko-KR" sz="1800" b="1" dirty="0"/>
              <a:t>):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02FA4-5952-AFC9-22B9-A3656178C1AC}"/>
              </a:ext>
            </a:extLst>
          </p:cNvPr>
          <p:cNvSpPr txBox="1"/>
          <p:nvPr/>
        </p:nvSpPr>
        <p:spPr>
          <a:xfrm>
            <a:off x="684055" y="1966409"/>
            <a:ext cx="1249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A6ACE-7025-EE48-E704-B8190A909825}"/>
              </a:ext>
            </a:extLst>
          </p:cNvPr>
          <p:cNvSpPr txBox="1"/>
          <p:nvPr/>
        </p:nvSpPr>
        <p:spPr>
          <a:xfrm>
            <a:off x="684055" y="2341447"/>
            <a:ext cx="544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 </a:t>
            </a:r>
            <a:r>
              <a:rPr lang="ko-KR" altLang="en-US" dirty="0"/>
              <a:t>정육면체의 </a:t>
            </a:r>
            <a:r>
              <a:rPr lang="en-US" altLang="ko-KR" dirty="0"/>
              <a:t>CT </a:t>
            </a:r>
            <a:r>
              <a:rPr lang="ko-KR" altLang="en-US" dirty="0"/>
              <a:t>덩어리</a:t>
            </a:r>
            <a:r>
              <a:rPr lang="en-US" altLang="ko-KR" dirty="0"/>
              <a:t>, </a:t>
            </a:r>
            <a:r>
              <a:rPr lang="ko-KR" altLang="en-US" dirty="0"/>
              <a:t>배열 좌표로 변환된 후보의 </a:t>
            </a:r>
            <a:r>
              <a:rPr lang="ko-KR" altLang="en-US" dirty="0" err="1"/>
              <a:t>중심값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91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F1201-EF58-7936-BC1E-E23F84A4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D6B88A-1CD6-57A1-9E35-AAF0F73D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4662B-55DC-D546-78DF-4695B21185DD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371D4-697B-8447-3A99-404C0DD835FA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5A363-9F70-B945-1A65-E960F2D9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62062"/>
            <a:ext cx="8382000" cy="2619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81F788-3E67-119B-69AC-13D6B1C1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5" y="3787199"/>
            <a:ext cx="6696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2CBE-BD0C-9050-CF85-29C8945E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CFF434-7048-6E62-9D4B-F771AEF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3A6D4-2DEE-E8E3-C0F6-81C06DAF57BA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785FB-52EB-9514-DB22-E247EFC85C86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E57BB3-0A46-DBFA-9CA6-F33E233F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6" y="855831"/>
            <a:ext cx="8467725" cy="2943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81B566-71FA-D48C-3D42-AAFA9548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0" y="3639223"/>
            <a:ext cx="8353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08CC-617D-BD47-97FE-F3B5D7FD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85516A-5957-5530-88E9-2EB22E62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19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E2955-9851-AF4F-6B87-5EBD3AC080D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F018-C858-999B-F001-975B8809BE4B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47D29A-D7AE-CC4A-58DA-0041AEBA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5" y="1371199"/>
            <a:ext cx="8505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E7C88-B85D-28D7-7639-D79197D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2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pic>
        <p:nvPicPr>
          <p:cNvPr id="5" name="Object 51">
            <a:extLst>
              <a:ext uri="{FF2B5EF4-FFF2-40B4-BE49-F238E27FC236}">
                <a16:creationId xmlns:a16="http://schemas.microsoft.com/office/drawing/2014/main" id="{D79F1176-7509-115B-6A24-FC8D9D4744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-100757"/>
            <a:ext cx="6087635" cy="941678"/>
          </a:xfrm>
          <a:prstGeom prst="rect">
            <a:avLst/>
          </a:prstGeom>
        </p:spPr>
      </p:pic>
      <p:pic>
        <p:nvPicPr>
          <p:cNvPr id="13" name="Object 49">
            <a:extLst>
              <a:ext uri="{FF2B5EF4-FFF2-40B4-BE49-F238E27FC236}">
                <a16:creationId xmlns:a16="http://schemas.microsoft.com/office/drawing/2014/main" id="{BDEBA462-71CD-5503-9F7F-AC3485083D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020" y="1334017"/>
            <a:ext cx="930050" cy="1512930"/>
          </a:xfrm>
          <a:prstGeom prst="rect">
            <a:avLst/>
          </a:prstGeom>
        </p:spPr>
      </p:pic>
      <p:pic>
        <p:nvPicPr>
          <p:cNvPr id="14" name="Object 50">
            <a:extLst>
              <a:ext uri="{FF2B5EF4-FFF2-40B4-BE49-F238E27FC236}">
                <a16:creationId xmlns:a16="http://schemas.microsoft.com/office/drawing/2014/main" id="{BEFF9511-718C-CEE0-AB8C-6276EF02FC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4571" y="1267214"/>
            <a:ext cx="799906" cy="15256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4C24C-68EC-7518-BFF1-D4A7BA4F68B5}"/>
              </a:ext>
            </a:extLst>
          </p:cNvPr>
          <p:cNvSpPr txBox="1"/>
          <p:nvPr/>
        </p:nvSpPr>
        <p:spPr>
          <a:xfrm>
            <a:off x="722449" y="2571750"/>
            <a:ext cx="165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데이터 로딩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DE0F8-9246-44D2-3E3B-C21FAB36E505}"/>
              </a:ext>
            </a:extLst>
          </p:cNvPr>
          <p:cNvSpPr txBox="1"/>
          <p:nvPr/>
        </p:nvSpPr>
        <p:spPr>
          <a:xfrm>
            <a:off x="7292020" y="2490620"/>
            <a:ext cx="7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Q&amp;A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8349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Q&amp;A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081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B036-E7B9-AE85-98CB-BE7E1B3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7864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BE4-C375-483D-9822-78FCE06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29A538-3738-B546-57BB-6184688C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3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DE83B-9F81-0FD8-7FAD-17D1EB122A7F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05452-0A3E-6551-A8D3-9DC48BF81022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FFE249-547E-73F3-D4BC-6FF670CE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" y="954107"/>
            <a:ext cx="4728662" cy="3899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D2FC79-074B-681F-7EFB-5D28F0C48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442" y="1023937"/>
            <a:ext cx="2162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1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39E7A-5966-EAD1-F594-E215B1F7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F1A73C-7669-F9C0-D2E4-98F6B6B8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4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4A2E3-178D-469F-9DE4-A2F483FE0C8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4BFD6-83C2-B29C-C1B5-DB128560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6" y="954107"/>
            <a:ext cx="6599749" cy="3845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460923-B7E0-63A6-6007-41A5E965B217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339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D044-3553-D9E4-026D-77C0BB0D3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EA6EA0-EF94-9798-5E3C-4525B49E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5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74DDE-2CC3-9086-B81C-C983EB3DDAE7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0B1C6-64DF-6218-C155-AB7F55B44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5" y="1064847"/>
            <a:ext cx="7629525" cy="344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B9B8D-6643-77D4-D4A2-0DD2C7ACF752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302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FAFC6-8709-67FE-AB43-C9DC963F9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B1174B-7209-960A-D3A6-460F46CD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6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3DD14-4AAE-9A94-1B86-5D930D5778C0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3BC40-EF23-A86E-C344-3A73DB43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38" y="1013979"/>
            <a:ext cx="6410325" cy="3133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54BBC-262F-AF09-E29A-72143DA658FA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1671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6DB5-E7C0-525B-C884-6E0BE8AE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BDF2F-C3B1-4767-9BC5-D3486D1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7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BB2FA-9FD5-7145-2334-6BFEF3F37F78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DBF99-7ADD-3B14-5BF7-42A99F76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3" y="1352116"/>
            <a:ext cx="8162925" cy="2457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1928A-5D40-F9F8-5018-AF47BDF0BFB2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025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A2D2A-AFDE-7231-3B2F-A9646B43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E36ACA-9721-C3A9-7419-D12940AD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8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C7050-6044-B910-8C1D-515F603B8A24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01DEF-F522-EDEF-7831-400F410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67" y="1066764"/>
            <a:ext cx="6246813" cy="3510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B1FB3-413B-CD25-654B-24A33CB123C5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614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EAB91-F19E-3E5D-9BC6-F4C36291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501828-5942-AAD5-3203-F31756C8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/>
              <a:t>- </a:t>
            </a:r>
            <a:fld id="{BBFF076F-A898-B846-A356-7049BC8CABD5}" type="slidenum">
              <a:rPr kumimoji="1" lang="ko-Kore-KR" altLang="en-US" smtClean="0"/>
              <a:pPr/>
              <a:t>9</a:t>
            </a:fld>
            <a:r>
              <a:rPr kumimoji="1" lang="en-US" altLang="ko-Kore-KR"/>
              <a:t> -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10271-D268-BB79-06FF-EE9F93D37A83}"/>
              </a:ext>
            </a:extLst>
          </p:cNvPr>
          <p:cNvSpPr txBox="1"/>
          <p:nvPr/>
        </p:nvSpPr>
        <p:spPr>
          <a:xfrm>
            <a:off x="2962269" y="0"/>
            <a:ext cx="240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기본개념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9AA9E-E5ED-1E44-C80D-E87F17A44F20}"/>
              </a:ext>
            </a:extLst>
          </p:cNvPr>
          <p:cNvSpPr txBox="1"/>
          <p:nvPr/>
        </p:nvSpPr>
        <p:spPr>
          <a:xfrm>
            <a:off x="3389400" y="584775"/>
            <a:ext cx="15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/>
              <a:t>데이터 로딩</a:t>
            </a:r>
            <a:endParaRPr lang="ko-KR" altLang="en-US" sz="1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419B0-DA4D-9E46-18CA-58A554D4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9" y="954107"/>
            <a:ext cx="7598811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629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62095</TotalTime>
  <Words>147</Words>
  <Application>Microsoft Office PowerPoint</Application>
  <PresentationFormat>화면 슬라이드 쇼(16:9)</PresentationFormat>
  <Paragraphs>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나눔스퀘어</vt:lpstr>
      <vt:lpstr>Malgun Gothic</vt:lpstr>
      <vt:lpstr>Arial</vt:lpstr>
      <vt:lpstr>디자인 사용자 지정</vt:lpstr>
      <vt:lpstr>PyTorch DeepLearning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</dc:creator>
  <cp:lastModifiedBy>준언 송</cp:lastModifiedBy>
  <cp:revision>594</cp:revision>
  <dcterms:created xsi:type="dcterms:W3CDTF">2020-07-16T08:29:37Z</dcterms:created>
  <dcterms:modified xsi:type="dcterms:W3CDTF">2024-02-20T07:53:10Z</dcterms:modified>
</cp:coreProperties>
</file>