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59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rgbClr val="FFC000">
              <a:alpha val="29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196752"/>
            <a:ext cx="8458200" cy="790327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12</a:t>
            </a:r>
            <a:r>
              <a:rPr lang="ko-KR" altLang="en-US" dirty="0" smtClean="0">
                <a:latin typeface="+mj-ea"/>
              </a:rPr>
              <a:t>장</a:t>
            </a:r>
            <a:r>
              <a:rPr lang="en-US" altLang="ko-KR" dirty="0" smtClean="0">
                <a:latin typeface="+mj-ea"/>
              </a:rPr>
              <a:t>. </a:t>
            </a:r>
            <a:r>
              <a:rPr lang="ko-KR" altLang="en-US" dirty="0" smtClean="0">
                <a:latin typeface="+mj-ea"/>
              </a:rPr>
              <a:t>쿠키와 세션</a:t>
            </a:r>
            <a:endParaRPr lang="ko-KR" altLang="en-US" dirty="0">
              <a:latin typeface="+mj-ea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39552" y="2492896"/>
            <a:ext cx="8208912" cy="237626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/>
              <a:t>이 장에서 배울 내용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쿠키와 세션은 웹 페이지 간에 정보를 유지할 때 사용된다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쿠키와 세션은 사용되는 형태가 비슷하나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쿠키는 웹 브라우저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클라이언트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쪽에 저장되고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세션은 웹 서버 쪽에 저장된다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 번장에서는 이들에 대해 학습한다</a:t>
            </a:r>
            <a:r>
              <a:rPr lang="en-US" altLang="ko-KR" sz="2400" dirty="0" smtClean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쿠키의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쿠키를 작성해서 사용하는 순서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① </a:t>
            </a:r>
            <a:r>
              <a:rPr lang="ko-KR" altLang="en-US" dirty="0" smtClean="0"/>
              <a:t>먼저 쿠키를 생성</a:t>
            </a:r>
            <a:r>
              <a:rPr lang="en-US" altLang="ko-KR" dirty="0" smtClean="0"/>
              <a:t>.</a:t>
            </a:r>
          </a:p>
          <a:p>
            <a:pPr lvl="2">
              <a:buNone/>
            </a:pPr>
            <a:r>
              <a:rPr lang="en-US" altLang="ko-KR" dirty="0" smtClean="0"/>
              <a:t>② </a:t>
            </a:r>
            <a:r>
              <a:rPr lang="ko-KR" altLang="en-US" dirty="0" smtClean="0"/>
              <a:t>쿠키에 필요한 설정</a:t>
            </a:r>
            <a:r>
              <a:rPr lang="en-US" altLang="ko-KR" dirty="0" smtClean="0"/>
              <a:t>. </a:t>
            </a:r>
          </a:p>
          <a:p>
            <a:pPr lvl="3"/>
            <a:r>
              <a:rPr lang="ko-KR" altLang="en-US" dirty="0" smtClean="0"/>
              <a:t>예를 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쿠키의 유효시간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쿠키에 대한 설명 등을 적용하고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</a:t>
            </a:r>
            <a:r>
              <a:rPr lang="en-US" altLang="ko-KR" dirty="0" smtClean="0"/>
              <a:t>.</a:t>
            </a:r>
          </a:p>
          <a:p>
            <a:pPr lvl="2">
              <a:buNone/>
            </a:pPr>
            <a:r>
              <a:rPr lang="en-US" altLang="ko-KR" dirty="0" smtClean="0"/>
              <a:t>③ </a:t>
            </a:r>
            <a:r>
              <a:rPr lang="ko-KR" altLang="en-US" dirty="0" smtClean="0"/>
              <a:t>웹 브라우저에 생성된 쿠키를 전송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쿠키</a:t>
            </a:r>
            <a:r>
              <a:rPr lang="en-US" altLang="ko-KR" dirty="0" smtClean="0">
                <a:latin typeface="+mj-ea"/>
              </a:rPr>
              <a:t>(Cookie)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쿠키의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브라우저에 저장된 쿠키를 사용하는 절차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① </a:t>
            </a:r>
            <a:r>
              <a:rPr lang="ko-KR" altLang="en-US" dirty="0" smtClean="0"/>
              <a:t>웹 브라우저의 요청에서 쿠키를 얻어옴</a:t>
            </a:r>
            <a:r>
              <a:rPr lang="en-US" altLang="ko-KR" dirty="0" smtClean="0"/>
              <a:t>.</a:t>
            </a:r>
          </a:p>
          <a:p>
            <a:pPr lvl="2">
              <a:buNone/>
            </a:pPr>
            <a:r>
              <a:rPr lang="en-US" altLang="ko-KR" dirty="0" smtClean="0"/>
              <a:t>② </a:t>
            </a:r>
            <a:r>
              <a:rPr lang="ko-KR" altLang="en-US" dirty="0" smtClean="0"/>
              <a:t>쿠키는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값의 쌍으로 된 배열형태로 리턴 </a:t>
            </a:r>
            <a:r>
              <a:rPr lang="en-US" altLang="ko-KR" dirty="0" smtClean="0"/>
              <a:t>. </a:t>
            </a:r>
            <a:r>
              <a:rPr lang="ko-KR" altLang="en-US" dirty="0" smtClean="0"/>
              <a:t>리턴 된 쿠키의 배열에서 쿠키이름을 가져옴</a:t>
            </a:r>
            <a:r>
              <a:rPr lang="en-US" altLang="ko-KR" dirty="0" smtClean="0"/>
              <a:t>.</a:t>
            </a:r>
          </a:p>
          <a:p>
            <a:pPr lvl="2">
              <a:buNone/>
            </a:pPr>
            <a:r>
              <a:rPr lang="en-US" altLang="ko-KR" dirty="0" smtClean="0"/>
              <a:t>③ </a:t>
            </a:r>
            <a:r>
              <a:rPr lang="ko-KR" altLang="en-US" dirty="0" smtClean="0"/>
              <a:t>쿠키이름을 통해서 해당 쿠키에 설정된 값을 추출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쿠키</a:t>
            </a:r>
            <a:r>
              <a:rPr lang="en-US" altLang="ko-KR" dirty="0" smtClean="0">
                <a:latin typeface="+mj-ea"/>
              </a:rPr>
              <a:t>(Cookie)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웹 서버 쪽의 웹 컨테이너에 상태를 유지하기 위한 정보를 저장</a:t>
            </a:r>
            <a:endParaRPr lang="en-US" altLang="ko-KR" dirty="0" smtClean="0"/>
          </a:p>
          <a:p>
            <a:r>
              <a:rPr lang="ko-KR" altLang="en-US" dirty="0" smtClean="0"/>
              <a:t>세션은 사용자의 정보를 유지하기 위해 </a:t>
            </a:r>
            <a:r>
              <a:rPr lang="en-US" altLang="ko-KR" dirty="0" err="1" smtClean="0"/>
              <a:t>javax.servlet.http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패키지의 </a:t>
            </a:r>
            <a:r>
              <a:rPr lang="en-US" altLang="ko-KR" dirty="0" err="1" smtClean="0"/>
              <a:t>HttpSession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구현해서 사용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사용자의 정보를 유지하기 위해서는 쿠키를 사용하는 것보다 세션을 사용한 </a:t>
            </a:r>
            <a:r>
              <a:rPr lang="ko-KR" altLang="en-US" dirty="0" err="1" smtClean="0"/>
              <a:t>웹브라우저와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웹서버의</a:t>
            </a:r>
            <a:r>
              <a:rPr lang="ko-KR" altLang="en-US" dirty="0" smtClean="0"/>
              <a:t> 상태유지가 훨씬 안정적이고 보안상의 문제도 해결할 수 있음</a:t>
            </a:r>
            <a:r>
              <a:rPr lang="en-US" altLang="ko-KR" dirty="0" smtClean="0"/>
              <a:t>.</a:t>
            </a:r>
          </a:p>
          <a:p>
            <a:r>
              <a:rPr lang="ko-KR" altLang="en-US" spc="-20" dirty="0" smtClean="0"/>
              <a:t>세션은 웹 브라우저 당 </a:t>
            </a:r>
            <a:r>
              <a:rPr lang="en-US" altLang="ko-KR" spc="-20" dirty="0" smtClean="0"/>
              <a:t>1</a:t>
            </a:r>
            <a:r>
              <a:rPr lang="ko-KR" altLang="en-US" spc="-20" dirty="0" smtClean="0"/>
              <a:t>개씩 생성되어 웹 컨테이너에 저장</a:t>
            </a:r>
            <a:r>
              <a:rPr lang="en-US" altLang="ko-KR" spc="-2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세션</a:t>
            </a:r>
            <a:r>
              <a:rPr lang="en-US" altLang="ko-KR" dirty="0" smtClean="0">
                <a:latin typeface="+mj-ea"/>
              </a:rPr>
              <a:t>(Session)</a:t>
            </a:r>
            <a:endParaRPr lang="ko-KR" altLang="en-US" dirty="0" smtClean="0">
              <a:latin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320002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세션과 웹 브라우저의 관계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세션</a:t>
            </a:r>
            <a:r>
              <a:rPr lang="en-US" altLang="ko-KR" dirty="0" smtClean="0">
                <a:latin typeface="+mj-ea"/>
              </a:rPr>
              <a:t>(Session)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_x107126056" descr="image12-0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0760" y="2996115"/>
            <a:ext cx="4680000" cy="33985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7833" y="1772816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세션의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세션에서 웹 브라우저와의 상태를 유지하기 위해 제공되는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세션</a:t>
            </a:r>
            <a:r>
              <a:rPr lang="en-US" altLang="ko-KR" dirty="0" smtClean="0">
                <a:latin typeface="+mj-ea"/>
              </a:rPr>
              <a:t>(Session)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35787382"/>
              </p:ext>
            </p:extLst>
          </p:nvPr>
        </p:nvGraphicFramePr>
        <p:xfrm>
          <a:off x="971599" y="3068960"/>
          <a:ext cx="7200800" cy="3535958"/>
        </p:xfrm>
        <a:graphic>
          <a:graphicData uri="http://schemas.openxmlformats.org/drawingml/2006/table">
            <a:tbl>
              <a:tblPr/>
              <a:tblGrid>
                <a:gridCol w="7200800"/>
              </a:tblGrid>
              <a:tr h="2750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메소드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리턴 타입</a:t>
                      </a:r>
                    </a:p>
                  </a:txBody>
                  <a:tcPr marL="25106" marR="25106" marT="25106" marB="251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7785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getAttribute(java.lang.String name) : java.lang.Object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세션 속성명이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name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인 속성의 값을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Object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타입으로 리턴한다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.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해당되는 속성명이 없을 경우에는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null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값을 리턴한다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5733" marR="15733" marT="15733" marB="157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92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getAttributeNames() : java.util.Enumeration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세션 속성의 이름들을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</a:rPr>
                        <a:t>Enumeration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객체 타입으로 리턴한다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5733" marR="15733" marT="15733" marB="157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85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getCreationTime() : long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1970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년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월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일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0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시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0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초를 기준으로 하여 현재 세션이 생성된 시간까지 경과한 시간을 계산하여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1/1000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초 값으로 리턴한다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5733" marR="15733" marT="15733" marB="157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92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getId() : java.lang.String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세션에 할당된 고유 식별자를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String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타입으로 리턴한다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5733" marR="15733" marT="15733" marB="157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92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getMaxInactiveInterval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 : 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int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현재 생성된 세션을 유지하기 위해 설정된 세션 유지시간을 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int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형으로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리턴한다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5733" marR="15733" marT="15733" marB="157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204864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세션의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세션에서 웹 브라우저와의 상태를 유지하기 위해 제공되는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세션</a:t>
            </a:r>
            <a:r>
              <a:rPr lang="en-US" altLang="ko-KR" dirty="0" smtClean="0">
                <a:latin typeface="+mj-ea"/>
              </a:rPr>
              <a:t>(Session)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94917444"/>
              </p:ext>
            </p:extLst>
          </p:nvPr>
        </p:nvGraphicFramePr>
        <p:xfrm>
          <a:off x="962974" y="3573016"/>
          <a:ext cx="7200800" cy="2480364"/>
        </p:xfrm>
        <a:graphic>
          <a:graphicData uri="http://schemas.openxmlformats.org/drawingml/2006/table">
            <a:tbl>
              <a:tblPr/>
              <a:tblGrid>
                <a:gridCol w="7200800"/>
              </a:tblGrid>
              <a:tr h="247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메소드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리턴 타입</a:t>
                      </a:r>
                    </a:p>
                  </a:txBody>
                  <a:tcPr marL="25106" marR="25106" marT="25106" marB="251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42690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invalidate() : void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현재 생성된 세션을 무효화 시킨다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5733" marR="15733" marT="15733" marB="157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281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removeAttribute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java.lang.String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name) : void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세션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속성명이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name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인 속성을 제거한다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5733" marR="15733" marT="15733" marB="157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281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setAttribute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java.lang.String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name,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java.lang.Object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value) : void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세션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속성명이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name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인 속성에 속성값으로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value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를 할당한다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5733" marR="15733" marT="15733" marB="157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59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setMaxInactiveInterval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int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interval) : void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세션을 유지하기 위한 세션 유지시간을 초 단위로 설정한다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5733" marR="15733" marT="15733" marB="157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세션의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세션 속성의 설정은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setAttribute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session.setAttribute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id","aaaa@king.com</a:t>
            </a:r>
            <a:r>
              <a:rPr lang="en-US" altLang="ko-KR" dirty="0" smtClean="0"/>
              <a:t>");</a:t>
            </a:r>
          </a:p>
          <a:p>
            <a:pPr lvl="1"/>
            <a:r>
              <a:rPr lang="ko-KR" altLang="en-US" dirty="0" smtClean="0"/>
              <a:t>세션의 속성을 사용하려면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getAttribute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String id = (String)</a:t>
            </a:r>
            <a:r>
              <a:rPr lang="en-US" altLang="ko-KR" dirty="0" err="1" smtClean="0"/>
              <a:t>session.getAttribute</a:t>
            </a:r>
            <a:r>
              <a:rPr lang="en-US" altLang="ko-KR" dirty="0" smtClean="0"/>
              <a:t>("id");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세션</a:t>
            </a:r>
            <a:r>
              <a:rPr lang="en-US" altLang="ko-KR" dirty="0" smtClean="0">
                <a:latin typeface="+mj-ea"/>
              </a:rPr>
              <a:t>(Session)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세션의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세션의 속성을 삭제하려면</a:t>
            </a:r>
            <a:r>
              <a:rPr lang="en-US" altLang="ko-KR" dirty="0" smtClean="0"/>
              <a:t>, session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removeAttribute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session.removeAttribute</a:t>
            </a:r>
            <a:r>
              <a:rPr lang="en-US" altLang="ko-KR" dirty="0" smtClean="0"/>
              <a:t>("id");</a:t>
            </a:r>
          </a:p>
          <a:p>
            <a:pPr lvl="1"/>
            <a:r>
              <a:rPr lang="ko-KR" altLang="en-US" dirty="0" smtClean="0"/>
              <a:t>세션의 모든 속성을 삭제할 때는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invalidate()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</a:t>
            </a:r>
          </a:p>
          <a:p>
            <a:pPr lvl="2"/>
            <a:r>
              <a:rPr lang="en-US" altLang="ko-KR" dirty="0" err="1" smtClean="0"/>
              <a:t>session.invalidate</a:t>
            </a:r>
            <a:r>
              <a:rPr lang="en-US" altLang="ko-KR" dirty="0" smtClean="0"/>
              <a:t>()</a:t>
            </a:r>
            <a:endParaRPr lang="ko-KR" altLang="en-US" dirty="0" smtClean="0"/>
          </a:p>
          <a:p>
            <a:pPr lvl="2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세션</a:t>
            </a:r>
            <a:r>
              <a:rPr lang="en-US" altLang="ko-KR" dirty="0" smtClean="0">
                <a:latin typeface="+mj-ea"/>
              </a:rPr>
              <a:t>(Session)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쿠키</a:t>
            </a:r>
            <a:r>
              <a:rPr lang="en-US" altLang="ko-KR" dirty="0" smtClean="0"/>
              <a:t>(Cookie)</a:t>
            </a:r>
            <a:endParaRPr lang="ko-KR" altLang="en-US" dirty="0" smtClean="0"/>
          </a:p>
          <a:p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960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쿠키의 개요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HTTP </a:t>
            </a:r>
            <a:r>
              <a:rPr lang="ko-KR" altLang="en-US" dirty="0" smtClean="0"/>
              <a:t>프로토콜은 상태가 없음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10000"/>
              </a:lnSpc>
            </a:pPr>
            <a:r>
              <a:rPr lang="ko-KR" altLang="en-US" dirty="0" smtClean="0"/>
              <a:t>이전에 무엇을 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지금 무엇을 했는지에 대한 정보를 갖고 있지 않음</a:t>
            </a:r>
            <a:r>
              <a:rPr lang="en-US" altLang="ko-KR" dirty="0" smtClean="0"/>
              <a:t> </a:t>
            </a:r>
          </a:p>
          <a:p>
            <a:pPr lvl="2">
              <a:lnSpc>
                <a:spcPct val="110000"/>
              </a:lnSpc>
            </a:pPr>
            <a:r>
              <a:rPr lang="ko-KR" altLang="en-US" dirty="0" smtClean="0"/>
              <a:t>웹 브라우저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요청에 대한 응답을 하고 나면 해당 클라이언트와의 연결을 지속하지 않음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이런 부분을 해결하기 위해서 웹 서버 측에 웹 브라우저의 정보를 저장</a:t>
            </a:r>
            <a:r>
              <a:rPr lang="en-US" altLang="ko-KR" dirty="0" smtClean="0"/>
              <a:t>. </a:t>
            </a:r>
          </a:p>
          <a:p>
            <a:pPr lvl="2">
              <a:lnSpc>
                <a:spcPct val="110000"/>
              </a:lnSpc>
            </a:pPr>
            <a:r>
              <a:rPr lang="ko-KR" altLang="en-US" dirty="0" smtClean="0"/>
              <a:t>이후 계속 되는 웹 브라우저의 요청에 포함되어 있는 웹 브라우저의 정보와 서버에 저장되어 있는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웹 브라우저에 대한 정보를 비교해서 동일한 웹 브라우저로부터 온 요청을 판단</a:t>
            </a:r>
            <a:r>
              <a:rPr lang="en-US" altLang="ko-KR" dirty="0" smtClean="0"/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쿠키</a:t>
            </a:r>
            <a:r>
              <a:rPr lang="en-US" altLang="ko-KR" dirty="0" smtClean="0">
                <a:latin typeface="+mj-ea"/>
              </a:rPr>
              <a:t>(Cookie)</a:t>
            </a:r>
            <a:endParaRPr lang="ko-KR" altLang="en-US" dirty="0" smtClean="0">
              <a:latin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쿠키의 개요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쿠키는 상태가 없는 프로토콜을 위해 상태를 지속시키기 위한 방법</a:t>
            </a:r>
          </a:p>
          <a:p>
            <a:pPr lvl="1"/>
            <a:r>
              <a:rPr lang="ko-KR" altLang="en-US" dirty="0" smtClean="0"/>
              <a:t>쿠키는 웹 브라우저의 정보를 웹 브라우저에 저장하므로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이후에 서버로 전송되는 요청에는 쿠키가 가지고 있는 정보가 같이 포함되어서 전송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서버는 웹 브라우저의 요청에 포함되어 있을 쿠키를 읽어서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새로운 웹 브라우저인지 이전에 요청을 했던 웹 브라우저인지를 판단</a:t>
            </a:r>
            <a:r>
              <a:rPr lang="en-US" altLang="ko-KR" dirty="0" smtClean="0"/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쿠키</a:t>
            </a:r>
            <a:r>
              <a:rPr lang="en-US" altLang="ko-KR" dirty="0" smtClean="0">
                <a:latin typeface="+mj-ea"/>
              </a:rPr>
              <a:t>(Cookie)</a:t>
            </a:r>
            <a:endParaRPr lang="ko-KR" altLang="en-US" dirty="0" smtClean="0">
              <a:latin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쿠키의 개요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쿠키</a:t>
            </a:r>
            <a:r>
              <a:rPr lang="en-US" altLang="ko-KR" dirty="0" smtClean="0">
                <a:latin typeface="+mj-ea"/>
              </a:rPr>
              <a:t>(Cookie)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07126456" descr="image12-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4060" y="2383384"/>
            <a:ext cx="2880000" cy="44049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6" y="2673336"/>
            <a:ext cx="7416000" cy="3780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쿠키의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 smtClean="0"/>
              <a:t>에서 쿠키를 사용하기 위해서는 </a:t>
            </a:r>
            <a:r>
              <a:rPr lang="en-US" altLang="ko-KR" dirty="0" err="1" smtClean="0"/>
              <a:t>javax.servlet.http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패키지에 있는 </a:t>
            </a:r>
            <a:r>
              <a:rPr lang="en-US" altLang="ko-KR" dirty="0" smtClean="0"/>
              <a:t>Cookie </a:t>
            </a:r>
            <a:r>
              <a:rPr lang="ko-KR" altLang="en-US" dirty="0" smtClean="0"/>
              <a:t>클래스의 객체를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생성된 쿠키에는 각각의 웹 브라우저를 판별할 수 있는 정보가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생성된 쿠키는 웹 서버가 웹 브라우저의 요청에 응답할 때</a:t>
            </a:r>
            <a:r>
              <a:rPr lang="en-US" altLang="ko-KR" smtClean="0"/>
              <a:t>, </a:t>
            </a:r>
            <a:r>
              <a:rPr lang="en-US" altLang="ko-KR" spc="-50" dirty="0" smtClean="0"/>
              <a:t>response</a:t>
            </a:r>
            <a:r>
              <a:rPr lang="ko-KR" altLang="en-US" spc="-50" dirty="0" smtClean="0"/>
              <a:t>객체에 실려서 사용자의 웹 브라우저에 저장</a:t>
            </a:r>
            <a:r>
              <a:rPr lang="en-US" altLang="ko-KR" spc="-50" dirty="0" smtClean="0"/>
              <a:t> </a:t>
            </a:r>
          </a:p>
          <a:p>
            <a:pPr lvl="1"/>
            <a:r>
              <a:rPr lang="ko-KR" altLang="en-US" smtClean="0"/>
              <a:t>웹 브라우저에 저장된 쿠키는 다시 사용자가 웹 서버에 요청을 할 때 </a:t>
            </a:r>
            <a:r>
              <a:rPr lang="en-US" altLang="ko-KR" smtClean="0"/>
              <a:t>request</a:t>
            </a:r>
            <a:r>
              <a:rPr lang="ko-KR" altLang="en-US" smtClean="0"/>
              <a:t>객체에 실려서 웹 서버에 전달</a:t>
            </a:r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쿠키</a:t>
            </a:r>
            <a:r>
              <a:rPr lang="en-US" altLang="ko-KR" dirty="0" smtClean="0">
                <a:latin typeface="+mj-ea"/>
              </a:rPr>
              <a:t>(Cookie)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쿠키의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키는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유효기간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경로 등으로 이루어짐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 smtClean="0"/>
              <a:t>에서 쿠키를 생성할 때에는 </a:t>
            </a:r>
            <a:r>
              <a:rPr lang="en-US" altLang="ko-KR" dirty="0" smtClean="0"/>
              <a:t>Cookie</a:t>
            </a:r>
            <a:r>
              <a:rPr lang="ko-KR" altLang="en-US" dirty="0" smtClean="0"/>
              <a:t>클래스를 사용</a:t>
            </a:r>
          </a:p>
          <a:p>
            <a:pPr lvl="2"/>
            <a:r>
              <a:rPr lang="en-US" altLang="ko-KR" dirty="0" smtClean="0">
                <a:solidFill>
                  <a:srgbClr val="000000"/>
                </a:solidFill>
                <a:latin typeface="굴림"/>
                <a:ea typeface="굴림"/>
              </a:rPr>
              <a:t>Cookie </a:t>
            </a:r>
            <a:r>
              <a:rPr lang="en-US" altLang="ko-KR" dirty="0" err="1" smtClean="0">
                <a:solidFill>
                  <a:srgbClr val="000000"/>
                </a:solidFill>
                <a:latin typeface="굴림"/>
                <a:ea typeface="굴림"/>
              </a:rPr>
              <a:t>cookie</a:t>
            </a:r>
            <a:r>
              <a:rPr lang="en-US" altLang="ko-KR" dirty="0" smtClean="0">
                <a:solidFill>
                  <a:srgbClr val="000000"/>
                </a:solidFill>
                <a:latin typeface="굴림"/>
                <a:ea typeface="굴림"/>
              </a:rPr>
              <a:t> = new Cookie(String name, String value);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name :</a:t>
            </a:r>
            <a:r>
              <a:rPr lang="ko-KR" altLang="en-US" dirty="0" smtClean="0"/>
              <a:t> 생성되어지는 쿠키의 이름을 설정하는 매개변수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value : </a:t>
            </a:r>
            <a:r>
              <a:rPr lang="ko-KR" altLang="en-US" dirty="0" smtClean="0"/>
              <a:t>이 쿠키에 해당하는 값을 설정하는 매개변수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쿠키</a:t>
            </a:r>
            <a:r>
              <a:rPr lang="en-US" altLang="ko-KR" dirty="0" smtClean="0"/>
              <a:t>(Cookie)</a:t>
            </a:r>
            <a:endParaRPr lang="ko-KR" alt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쿠키의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쿠키를 생성한 후에는 반드시 </a:t>
            </a:r>
            <a:r>
              <a:rPr lang="en-US" altLang="ko-KR" dirty="0" smtClean="0"/>
              <a:t>response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addCookie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사용해서 쿠키를 추가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response.addCookie</a:t>
            </a:r>
            <a:r>
              <a:rPr lang="en-US" altLang="ko-KR" dirty="0" smtClean="0"/>
              <a:t>(name);</a:t>
            </a:r>
          </a:p>
          <a:p>
            <a:pPr lvl="1"/>
            <a:r>
              <a:rPr lang="ko-KR" altLang="en-US" dirty="0" smtClean="0"/>
              <a:t>쿠키의 수명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지속시간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cookie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setMaxAge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사용해서 지정</a:t>
            </a:r>
          </a:p>
          <a:p>
            <a:pPr lvl="2"/>
            <a:r>
              <a:rPr lang="en-US" altLang="ko-KR" dirty="0" err="1" smtClean="0"/>
              <a:t>cookie.setMaxAge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expiry);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쿠키</a:t>
            </a:r>
            <a:r>
              <a:rPr lang="en-US" altLang="ko-KR" dirty="0" smtClean="0">
                <a:latin typeface="+mj-ea"/>
              </a:rPr>
              <a:t>(Cookie)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쿠키의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브라우저의 요청과 함께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객체에 실려 온 쿠키를 읽어 올 때는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getCookies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Cookie[] cookies = </a:t>
            </a:r>
            <a:r>
              <a:rPr lang="en-US" altLang="ko-KR" dirty="0" err="1" smtClean="0"/>
              <a:t>request.getCookies</a:t>
            </a:r>
            <a:r>
              <a:rPr lang="en-US" altLang="ko-KR" dirty="0" smtClean="0"/>
              <a:t>();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쿠키</a:t>
            </a:r>
            <a:r>
              <a:rPr lang="en-US" altLang="ko-KR" dirty="0" smtClean="0">
                <a:latin typeface="+mj-ea"/>
              </a:rPr>
              <a:t>(Cookie)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37</TotalTime>
  <Words>782</Words>
  <Application>Microsoft Office PowerPoint</Application>
  <PresentationFormat>화면 슬라이드 쇼(4:3)</PresentationFormat>
  <Paragraphs>100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파형</vt:lpstr>
      <vt:lpstr>12장. 쿠키와 세션</vt:lpstr>
      <vt:lpstr>목차</vt:lpstr>
      <vt:lpstr>쿠키(Cookie)</vt:lpstr>
      <vt:lpstr>쿠키(Cookie)</vt:lpstr>
      <vt:lpstr>쿠키(Cookie)</vt:lpstr>
      <vt:lpstr>쿠키(Cookie)</vt:lpstr>
      <vt:lpstr>쿠키(Cookie)</vt:lpstr>
      <vt:lpstr>쿠키(Cookie)</vt:lpstr>
      <vt:lpstr>쿠키(Cookie)</vt:lpstr>
      <vt:lpstr>쿠키(Cookie)</vt:lpstr>
      <vt:lpstr>쿠키(Cookie)</vt:lpstr>
      <vt:lpstr>세션(Session)</vt:lpstr>
      <vt:lpstr>세션(Session)</vt:lpstr>
      <vt:lpstr>세션(Session)</vt:lpstr>
      <vt:lpstr>세션(Session)</vt:lpstr>
      <vt:lpstr>세션(Session)</vt:lpstr>
      <vt:lpstr>세션(Session)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KEO</dc:creator>
  <cp:lastModifiedBy>hb3021</cp:lastModifiedBy>
  <cp:revision>11</cp:revision>
  <dcterms:created xsi:type="dcterms:W3CDTF">2013-09-17T23:14:30Z</dcterms:created>
  <dcterms:modified xsi:type="dcterms:W3CDTF">2017-04-14T08:25:11Z</dcterms:modified>
</cp:coreProperties>
</file>