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4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58FF3-D195-40A6-B5CF-15E40195E9D3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5931-30C2-463F-AD10-06CC0DD88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E5931-30C2-463F-AD10-06CC0DD8832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642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280920" cy="1222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13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데이터베이스를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연동한 게시판 시스템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492896"/>
            <a:ext cx="8280920" cy="3168352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 장에서는 웹 프로그래밍의 패턴을 이해하기 위해 게시판 시스템을 작성한다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게시판 시스템은 전형적인 웹 프로그래밍에 필요한 구조를 가지고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글쓰기</a:t>
            </a:r>
            <a:r>
              <a:rPr lang="en-US" altLang="ko-KR" sz="2400" dirty="0" smtClean="0"/>
              <a:t>(insert), </a:t>
            </a:r>
            <a:r>
              <a:rPr lang="ko-KR" altLang="en-US" sz="2400" dirty="0" err="1" smtClean="0"/>
              <a:t>글목록</a:t>
            </a:r>
            <a:r>
              <a:rPr lang="ko-KR" altLang="en-US" sz="2400" dirty="0" smtClean="0"/>
              <a:t> 및 내용보기</a:t>
            </a:r>
            <a:r>
              <a:rPr lang="en-US" altLang="ko-KR" sz="2400" dirty="0" smtClean="0"/>
              <a:t>(select), </a:t>
            </a:r>
            <a:r>
              <a:rPr lang="ko-KR" altLang="en-US" sz="2400" dirty="0" err="1" smtClean="0"/>
              <a:t>글수정</a:t>
            </a:r>
            <a:r>
              <a:rPr lang="en-US" altLang="ko-KR" sz="2400" dirty="0" smtClean="0"/>
              <a:t>(update), </a:t>
            </a:r>
            <a:r>
              <a:rPr lang="ko-KR" altLang="en-US" sz="2400" dirty="0" err="1" smtClean="0"/>
              <a:t>글삭제</a:t>
            </a:r>
            <a:r>
              <a:rPr lang="en-US" altLang="ko-KR" sz="2400" dirty="0" smtClean="0"/>
              <a:t>(delete)</a:t>
            </a:r>
            <a:r>
              <a:rPr lang="ko-KR" altLang="en-US" sz="2400" dirty="0" smtClean="0"/>
              <a:t>라는 웹 프로그래밍의 기본구조 패턴을 가지고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이것을 이해하면 어떠한 웹 애플리케이션을 작성하게 되더라도 문제를 해결할 수 있는 능력이 생기게 된다</a:t>
            </a:r>
            <a:r>
              <a:rPr lang="en-US" altLang="ko-KR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처리빈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BoardDBBean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2150133"/>
          <a:ext cx="8640960" cy="4260929"/>
        </p:xfrm>
        <a:graphic>
          <a:graphicData uri="http://schemas.openxmlformats.org/drawingml/2006/table">
            <a:tbl>
              <a:tblPr/>
              <a:tblGrid>
                <a:gridCol w="2985058"/>
                <a:gridCol w="5655902"/>
              </a:tblGrid>
              <a:tr h="207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메소드명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하는 작업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getInstance()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전역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BoardDBBean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객체의 레퍼런스를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getConnection()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쿼리 작업에 사용할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Connection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객체를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insertArticle(BoardDataBean article)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새로운 글을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 추가한다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입력 처리에 사용한다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getArticleCount()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테이블의 전체레코드의 수를 받아온다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목록에서 글 번호 및 전체레코드수를 표시할 때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getArticles(int start, int end)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start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부터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end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개수만큼의 레코드를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검색한다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목록 보기에서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getArticle(int num)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레코드를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검색한다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내용보기에서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updateGetArticle(int num)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레코드를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검색한다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수정 폼에서 사용한다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updateArticle(BoardDataBean article)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수정된 글의 내용을 갱신할 때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수정 처리에서 사용한다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deleteArticle(int num, String passwd)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레코드를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삭제한다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삭제 처리에서 사용한다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시스템은 크게 두 개의 흐름으로 나눌 수 가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 게시판에 글을 입력해서 글 목록과 글의 내용을 보는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글의 내용보기에서부터 답변글쓰기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삭제를 수행하는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107126536" descr="image13-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760" y="2536804"/>
            <a:ext cx="4680000" cy="4089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59105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 시스템에서 사용하는 페이지가 하는 작업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6742789"/>
              </p:ext>
            </p:extLst>
          </p:nvPr>
        </p:nvGraphicFramePr>
        <p:xfrm>
          <a:off x="791999" y="2276872"/>
          <a:ext cx="7560000" cy="4427472"/>
        </p:xfrm>
        <a:graphic>
          <a:graphicData uri="http://schemas.openxmlformats.org/drawingml/2006/table">
            <a:tbl>
              <a:tblPr/>
              <a:tblGrid>
                <a:gridCol w="2288808"/>
                <a:gridCol w="5271192"/>
              </a:tblGrid>
              <a:tr h="315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페이지 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하는 작업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writeForm.jsp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게시판에 추가할 글을 입력하는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writePro.jsp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입력된 글을 넘겨받아 글 추가를 처리하는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list.jsp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게시판의 글 목록을 표시하는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선택한 글의 내용을 보여주는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updateForm.jsp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글을 수정하기위한 폼을 제공하는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updatePro.jsp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글의 수정을 처리하는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deleteForm.jsp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글을 삭제하기 위한 폼을 제공하는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deletePro.jsp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글의 삭제를 처리하는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 rowSpan="3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기타 페이지</a:t>
                      </a: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color.jspf 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색상을 설정하는 조각코드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style.css 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스타일시트파일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script.js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자바스크립트 파일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글쓰기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07126536" descr="image13-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1540" y="2464018"/>
            <a:ext cx="5220000" cy="4315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목록보기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07125976" descr="image13-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56056"/>
            <a:ext cx="6624736" cy="4307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내용보기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07127576" descr="image13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580" y="2497758"/>
            <a:ext cx="5940000" cy="424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수정하기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07126456" descr="image13-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580" y="2515971"/>
            <a:ext cx="5940000" cy="4225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삭제하기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07127656" descr="image13-0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0980" y="2529832"/>
            <a:ext cx="4860000" cy="4211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smtClean="0"/>
              <a:t>시스템의 기본 구조</a:t>
            </a:r>
            <a:endParaRPr lang="ko-KR" altLang="en-US" dirty="0" smtClean="0"/>
          </a:p>
          <a:p>
            <a:r>
              <a:rPr lang="ko-KR" altLang="en-US" dirty="0" smtClean="0"/>
              <a:t>테이블 작성</a:t>
            </a:r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492896"/>
            <a:ext cx="7452000" cy="3450696"/>
          </a:xfrm>
        </p:spPr>
        <p:txBody>
          <a:bodyPr lIns="72000" rIns="72000">
            <a:normAutofit/>
          </a:bodyPr>
          <a:lstStyle/>
          <a:p>
            <a:r>
              <a:rPr lang="ko-KR" altLang="en-US" dirty="0" smtClean="0"/>
              <a:t>게시판 시스템은 크게 글쓰기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글읽기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글삭제로</a:t>
            </a:r>
            <a:r>
              <a:rPr lang="ko-KR" altLang="en-US" dirty="0" smtClean="0"/>
              <a:t> 나뉠 수 있음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smtClean="0"/>
              <a:t>시스템의 기본 구조</a:t>
            </a:r>
            <a:endParaRPr lang="ko-KR" altLang="en-US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7126616" descr="image1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200" y="3411370"/>
            <a:ext cx="3600000" cy="3309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675467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글쓰기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데이터베이스 테이블에 레코드를 추가</a:t>
            </a:r>
            <a:endParaRPr lang="en-US" altLang="ko-KR" dirty="0" smtClean="0"/>
          </a:p>
          <a:p>
            <a:pPr lvl="1"/>
            <a:r>
              <a:rPr lang="ko-KR" altLang="en-US" smtClean="0"/>
              <a:t>글목록</a:t>
            </a:r>
            <a:r>
              <a:rPr lang="en-US" altLang="ko-KR" dirty="0" smtClean="0"/>
              <a:t>:</a:t>
            </a:r>
            <a:r>
              <a:rPr lang="ko-KR" altLang="en-US" dirty="0" smtClean="0"/>
              <a:t> 테이블의 레코드를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글읽기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특정 레코드만을 검색</a:t>
            </a:r>
            <a:endParaRPr lang="en-US" altLang="ko-KR" dirty="0" smtClean="0"/>
          </a:p>
          <a:p>
            <a:pPr lvl="1"/>
            <a:r>
              <a:rPr lang="ko-KR" altLang="en-US" smtClean="0"/>
              <a:t>글수정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 레코드의 내용을 갱신하는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글삭제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레코드를 삭제하는 것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smtClean="0"/>
              <a:t>시스템의 기본 구조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06653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테이블의 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6546947"/>
              </p:ext>
            </p:extLst>
          </p:nvPr>
        </p:nvGraphicFramePr>
        <p:xfrm>
          <a:off x="1683694" y="2592904"/>
          <a:ext cx="5760000" cy="413232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create table board(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 primary key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auto_increment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(30) 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(50)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(12)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default 0,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smallint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smallint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 text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(20) not 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34076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테이블의 각 필드에 대한 설명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7255340"/>
              </p:ext>
            </p:extLst>
          </p:nvPr>
        </p:nvGraphicFramePr>
        <p:xfrm>
          <a:off x="971999" y="1844824"/>
          <a:ext cx="7200000" cy="4988814"/>
        </p:xfrm>
        <a:graphic>
          <a:graphicData uri="http://schemas.openxmlformats.org/drawingml/2006/table">
            <a:tbl>
              <a:tblPr/>
              <a:tblGrid>
                <a:gridCol w="1342274"/>
                <a:gridCol w="5857726"/>
              </a:tblGrid>
              <a:tr h="161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smtClean="0">
                          <a:solidFill>
                            <a:srgbClr val="000000"/>
                          </a:solidFill>
                          <a:latin typeface="굴림"/>
                        </a:rPr>
                        <a:t>필드명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설 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97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글번호를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기본키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이고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auto_increment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로 자동으로 글 번호를 증가시킨다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글쓴이를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이메일을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유일하게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값을 허용한다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글제목을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글의 비밀번호를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글을 쓴 날짜를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글의 조회수를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글을 그룹화하기 위한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제목글과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답변글의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순서를 정리하기 위한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글의 레벨을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글내용을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글쓴이의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ip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시스템에서의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그리고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와의 관계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07126056" descr="image1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555" y="3645024"/>
            <a:ext cx="5844269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536192"/>
            <a:ext cx="7408333" cy="38164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저장빈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BoardDataBean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0786247"/>
              </p:ext>
            </p:extLst>
          </p:nvPr>
        </p:nvGraphicFramePr>
        <p:xfrm>
          <a:off x="716167" y="2060848"/>
          <a:ext cx="7559999" cy="4663170"/>
        </p:xfrm>
        <a:graphic>
          <a:graphicData uri="http://schemas.openxmlformats.org/drawingml/2006/table">
            <a:tbl>
              <a:tblPr/>
              <a:tblGrid>
                <a:gridCol w="1477240"/>
                <a:gridCol w="1752273"/>
                <a:gridCol w="4330486"/>
              </a:tblGrid>
              <a:tr h="29723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 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메소드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글번호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setNum(int num) : num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getNum()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작성자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setWriter(String writer) : writer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getWriter(String writer)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글제목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setSubject(String subject) : subject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getSubject(String subject)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이메일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setEmail(String email): email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getEmail()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글내용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setContent(String content) : content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getCentent(String content)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비밀번호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setPasswd(String passwd): passwd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getPasswd()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글쓴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 날짜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setReg_date(Timestamp reg_date): reg_date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06653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저장빈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BoardDataBean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1424315"/>
              </p:ext>
            </p:extLst>
          </p:nvPr>
        </p:nvGraphicFramePr>
        <p:xfrm>
          <a:off x="925470" y="2708920"/>
          <a:ext cx="7272808" cy="3730536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  <a:gridCol w="4104456"/>
              </a:tblGrid>
              <a:tr h="9793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 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메소드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글번호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setNum(int num) : num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조회수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):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 작성자의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</a:rPr>
                        <a:t>IP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setIp(String ip):ip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getIp()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글의 그룹번호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setRef(String ref): ref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getRef()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제목글과 답변글의 순서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setRe_step(String re_step): re_step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getRe_step()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글의 레벨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setRe_level(String re_level): re_level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getRe_level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851</Words>
  <Application>Microsoft Office PowerPoint</Application>
  <PresentationFormat>화면 슬라이드 쇼(4:3)</PresentationFormat>
  <Paragraphs>182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파형</vt:lpstr>
      <vt:lpstr>13장. 자바빈과 데이터베이스를 연동한 게시판 시스템</vt:lpstr>
      <vt:lpstr>목차</vt:lpstr>
      <vt:lpstr>게시판 시스템의 기본 구조</vt:lpstr>
      <vt:lpstr>게시판 시스템의 기본 구조</vt:lpstr>
      <vt:lpstr>테이블 작성</vt:lpstr>
      <vt:lpstr>테이블 작성</vt:lpstr>
      <vt:lpstr>게시판 자바빈 작성</vt:lpstr>
      <vt:lpstr>게시판 자바빈 작성</vt:lpstr>
      <vt:lpstr>게시판 자바빈 작성</vt:lpstr>
      <vt:lpstr>게시판 자바빈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12</cp:revision>
  <dcterms:created xsi:type="dcterms:W3CDTF">2013-09-17T23:14:30Z</dcterms:created>
  <dcterms:modified xsi:type="dcterms:W3CDTF">2017-04-14T08:25:22Z</dcterms:modified>
</cp:coreProperties>
</file>