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75" r:id="rId20"/>
    <p:sldId id="276" r:id="rId21"/>
    <p:sldId id="277" r:id="rId22"/>
    <p:sldId id="278" r:id="rId23"/>
    <p:sldId id="279" r:id="rId24"/>
    <p:sldId id="280" r:id="rId25"/>
    <p:sldId id="267" r:id="rId26"/>
    <p:sldId id="281" r:id="rId27"/>
    <p:sldId id="282" r:id="rId28"/>
    <p:sldId id="284" r:id="rId29"/>
    <p:sldId id="283" r:id="rId30"/>
    <p:sldId id="290" r:id="rId31"/>
    <p:sldId id="285" r:id="rId32"/>
    <p:sldId id="286" r:id="rId33"/>
    <p:sldId id="287" r:id="rId34"/>
    <p:sldId id="288" r:id="rId35"/>
    <p:sldId id="289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271402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14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커넥션풀을</a:t>
            </a:r>
            <a:r>
              <a:rPr lang="ko-KR" altLang="en-US" dirty="0" smtClean="0">
                <a:latin typeface="+mj-ea"/>
              </a:rPr>
              <a:t> 사용한 간단한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쇼핑몰 구축하기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08920"/>
            <a:ext cx="8208912" cy="244827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앞에서 배운 부분을 종합적으로 학습하기 위해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쇼핑몰을 작성하는 방법을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쇼핑몰에는 앞에서 배우 것에 추가적으로 파일 업로드의 사용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트랜잭션이 있어 이들에 대해서도 살펴본다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960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</a:t>
            </a:r>
            <a:r>
              <a:rPr lang="ko-KR" altLang="en-US" dirty="0" err="1" smtClean="0"/>
              <a:t>구조별</a:t>
            </a:r>
            <a:r>
              <a:rPr lang="ko-KR" altLang="en-US" dirty="0" smtClean="0"/>
              <a:t> 작성할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페이지와 패키지 별로 작성해야 할 자바 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 시스템의 기본구조 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107126536" descr="image14-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3284984"/>
            <a:ext cx="7200000" cy="34391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쇼핑몰 시스템에서 수정 및 생성할 각 테이블의 정보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603683"/>
              </p:ext>
            </p:extLst>
          </p:nvPr>
        </p:nvGraphicFramePr>
        <p:xfrm>
          <a:off x="1052234" y="3284985"/>
          <a:ext cx="7020000" cy="2952327"/>
        </p:xfrm>
        <a:graphic>
          <a:graphicData uri="http://schemas.openxmlformats.org/drawingml/2006/table">
            <a:tbl>
              <a:tblPr/>
              <a:tblGrid>
                <a:gridCol w="1203468"/>
                <a:gridCol w="4186866"/>
                <a:gridCol w="1629666"/>
              </a:tblGrid>
              <a:tr h="421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테이블명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생성형태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member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쇼핑몰의 고객 정보를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기존 테이블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manager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쇼핑몰의 관리자 정보를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book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쇼핑몰의 상품을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bank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상품 구매 시 입금 계좌 정보를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cart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장바구니의 상품 목록을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buy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상품 구매 시 구매 상품의 목록을 저장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206084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[member] </a:t>
            </a:r>
            <a:r>
              <a:rPr lang="ko-KR" altLang="en-US" dirty="0" smtClean="0"/>
              <a:t>테이블 수정 </a:t>
            </a:r>
            <a:r>
              <a:rPr lang="en-US" altLang="ko-KR" dirty="0" smtClean="0"/>
              <a:t>-</a:t>
            </a:r>
            <a:r>
              <a:rPr lang="ko-KR" altLang="en-US" dirty="0" smtClean="0"/>
              <a:t>쇼핑을 하는 사용자의 정보를 가짐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8816773"/>
              </p:ext>
            </p:extLst>
          </p:nvPr>
        </p:nvGraphicFramePr>
        <p:xfrm>
          <a:off x="1331999" y="2924944"/>
          <a:ext cx="6480000" cy="3672408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367240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alter table member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add address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alter table member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add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(20) not null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update member 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set address='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서울시 마포구 양화로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9',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='010-1111-1111'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where id='aaaa@king.com';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update member 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set address='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인천시 남동구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정각로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29',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='010-2222-1234'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where id='hongkd@aaa.com';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update member 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set address='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경기도 구리시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아차산로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439',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='010-3333-3333'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where id='kingdora@dragon.com';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564904"/>
            <a:ext cx="7560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[manager]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쇼핑몰의 관리자 정보를 저장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6974096"/>
              </p:ext>
            </p:extLst>
          </p:nvPr>
        </p:nvGraphicFramePr>
        <p:xfrm>
          <a:off x="1323014" y="3143968"/>
          <a:ext cx="6480000" cy="2592288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2592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manager(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managerId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(50) not null primary key,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managerPasswd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(16) not null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insert into manager(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managerId,managerPasswd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values('bookmaster@shop.com','123456');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858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[book]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상품에 대한 정보를 가짐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5486100"/>
              </p:ext>
            </p:extLst>
          </p:nvPr>
        </p:nvGraphicFramePr>
        <p:xfrm>
          <a:off x="1323014" y="3004490"/>
          <a:ext cx="6480000" cy="3708000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370800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book(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 primary key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auto_increment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book_kind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(3)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book_title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book_price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smallint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author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(40)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publishing_com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(30)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publishing_date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(15)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book_image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(16) default 'nothing.jpg',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book_content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text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discount_rate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tinyint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default 10,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reg_date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datetime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[bank]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결제계좌에 대한 정보를 가짐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3460159"/>
              </p:ext>
            </p:extLst>
          </p:nvPr>
        </p:nvGraphicFramePr>
        <p:xfrm>
          <a:off x="1315108" y="3212976"/>
          <a:ext cx="6480000" cy="2766822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180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bank(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account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(30)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bank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(10)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name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(10) not null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insert into bank(account, bank, name)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values('11111-111-11111','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내일은행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','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오내일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');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[cart]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장바구니 역할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1921261"/>
              </p:ext>
            </p:extLst>
          </p:nvPr>
        </p:nvGraphicFramePr>
        <p:xfrm>
          <a:off x="1315108" y="3212976"/>
          <a:ext cx="6480000" cy="3384376"/>
        </p:xfrm>
        <a:graphic>
          <a:graphicData uri="http://schemas.openxmlformats.org/drawingml/2006/table">
            <a:tbl>
              <a:tblPr/>
              <a:tblGrid>
                <a:gridCol w="6480000"/>
              </a:tblGrid>
              <a:tr h="33843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cart(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cart_id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 primary key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auto_increment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buyer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(50)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book_title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buy_price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buy_count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tinyint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book_image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(16) default 'nothing.jpg'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4000" y="1946706"/>
            <a:ext cx="7452416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[buy]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사용자가 구매한 상품에 대한 정보를 가짐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8883573"/>
              </p:ext>
            </p:extLst>
          </p:nvPr>
        </p:nvGraphicFramePr>
        <p:xfrm>
          <a:off x="1331640" y="2780928"/>
          <a:ext cx="6840760" cy="3865692"/>
        </p:xfrm>
        <a:graphic>
          <a:graphicData uri="http://schemas.openxmlformats.org/drawingml/2006/table">
            <a:tbl>
              <a:tblPr/>
              <a:tblGrid>
                <a:gridCol w="6840760"/>
              </a:tblGrid>
              <a:tr h="3865692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create table buy(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buy_id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bigint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 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buyer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(50)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(12)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book_title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buy_price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buy_count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tinyint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book_image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(16) default 'nothing.jpg',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buy_date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datetime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account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(50)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deliveryName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deliveryTel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(20)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deliveryAddress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(100) not null,</a:t>
                      </a:r>
                      <a:endParaRPr 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sanction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varchar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(10) default '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상품준비중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);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7332" y="2714608"/>
            <a:ext cx="7524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관리자는 새로운 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관리하는 상품 관리 작업과 구매된 구매목록을 가지고 구매 및 배송 등의 구매 관리 작업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관리자 영역은 크게 관리자를 인증하는 부분과 상품관리를 하는 부분 및 구매 관리를 하는 부분으로 나눔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107128536" descr="image14-0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184" y="3284984"/>
            <a:ext cx="5668980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  <a:p>
            <a:r>
              <a:rPr lang="ko-KR" altLang="en-US" dirty="0" smtClean="0"/>
              <a:t>쇼핑몰 구축하기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5467"/>
            <a:ext cx="7524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 영역의 자바 빈 </a:t>
            </a:r>
            <a:r>
              <a:rPr lang="en-US" altLang="ko-KR" dirty="0" smtClean="0"/>
              <a:t>: ch14.bookshop.master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시 데이터저장에 사용하는 빈 </a:t>
            </a:r>
            <a:r>
              <a:rPr lang="en-US" altLang="ko-KR" dirty="0" smtClean="0"/>
              <a:t>- ShopBookDataBean.java</a:t>
            </a:r>
          </a:p>
          <a:p>
            <a:pPr lvl="1"/>
            <a:r>
              <a:rPr lang="ko-KR" altLang="en-US" dirty="0" smtClean="0"/>
              <a:t>상품을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시 데이터베이스와 연동하는 빈 </a:t>
            </a:r>
            <a:r>
              <a:rPr lang="en-US" altLang="ko-KR" dirty="0" smtClean="0"/>
              <a:t>- ShopBookDBBean.java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080" y="2564904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 영역의 자바 빈 </a:t>
            </a:r>
            <a:r>
              <a:rPr lang="en-US" altLang="ko-KR" dirty="0" smtClean="0"/>
              <a:t>: ch14.bookshop.master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107127096" descr="DRW000012b4bab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800" y="3212976"/>
            <a:ext cx="6087788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관리자의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및 인증관련 페이지의 작성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107129176" descr="DRW000012b4ba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061" y="3068960"/>
            <a:ext cx="5429991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상품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및 삭제 작업 페이지 작성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107128536" descr="DRW000012b4bac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1687" y="3140968"/>
            <a:ext cx="6088901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주문된 구매목록 관리 페이지 작성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영역 작성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107126856" descr="DRW000012b4ba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078" y="3212976"/>
            <a:ext cx="6533160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사용자의 영역은 크게 세 부분으로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쇼핑을 하기 위한 화면을 구성하는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쇼핑몰에서 장바구니에 담기를 한 후의 장바구니의 관리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장바구니에서 구매를 수행했을 때 처리해야 할 작업을 수행하는 부분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107128696" descr="image14-0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856" y="3429000"/>
            <a:ext cx="5452196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사용자 영역의 페이지 및 </a:t>
            </a:r>
            <a:r>
              <a:rPr lang="ko-KR" altLang="en-US" dirty="0" err="1" smtClean="0"/>
              <a:t>자바빈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107127416" descr="image14-061"/>
          <p:cNvPicPr>
            <a:picLocks noChangeAspect="1" noChangeArrowheads="1"/>
          </p:cNvPicPr>
          <p:nvPr/>
        </p:nvPicPr>
        <p:blipFill>
          <a:blip r:embed="rId2" cstate="print"/>
          <a:srcRect r="591" b="471"/>
          <a:stretch>
            <a:fillRect/>
          </a:stretch>
        </p:blipFill>
        <p:spPr bwMode="auto">
          <a:xfrm>
            <a:off x="951348" y="2827058"/>
            <a:ext cx="7224710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쇼핑하기 위한 부분에서 필요한 페이지와 </a:t>
            </a:r>
            <a:r>
              <a:rPr lang="ko-KR" altLang="en-US" dirty="0" err="1" smtClean="0"/>
              <a:t>자바빈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1" name="_x107127336" descr="DRW000012b4ba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112" y="2924944"/>
            <a:ext cx="6984776" cy="3730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쇼핑하기 위한 부분에서 필요한 페이지와 </a:t>
            </a:r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쇼핑을 하기 위한 화면구성에서 데이터를 저장하는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CustomerDataBean.java</a:t>
            </a:r>
          </a:p>
          <a:p>
            <a:pPr lvl="2"/>
            <a:r>
              <a:rPr lang="ko-KR" altLang="en-US" dirty="0" smtClean="0"/>
              <a:t>쇼핑을 하기 위한 화면구성에서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연동하는 자바빈 </a:t>
            </a:r>
            <a:r>
              <a:rPr lang="en-US" altLang="ko-KR" dirty="0" smtClean="0"/>
              <a:t>: CustomerDBBean.java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업로드를 위한 기본적인 폼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업로드를 위한 폼은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태그의 속성들 중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속의 값은 </a:t>
            </a:r>
            <a:r>
              <a:rPr lang="en-US" altLang="ko-KR" dirty="0" smtClean="0"/>
              <a:t>"post", </a:t>
            </a:r>
            <a:r>
              <a:rPr lang="en-US" altLang="ko-KR" dirty="0" err="1" smtClean="0"/>
              <a:t>enctype</a:t>
            </a:r>
            <a:r>
              <a:rPr lang="ko-KR" altLang="en-US" dirty="0" smtClean="0"/>
              <a:t>속성의 값은 </a:t>
            </a:r>
            <a:r>
              <a:rPr lang="en-US" altLang="ko-KR" dirty="0" smtClean="0"/>
              <a:t>"multipart/form-data"</a:t>
            </a:r>
            <a:r>
              <a:rPr lang="ko-KR" altLang="en-US" dirty="0" smtClean="0"/>
              <a:t>로 지정</a:t>
            </a:r>
          </a:p>
          <a:p>
            <a:pPr lvl="1">
              <a:buNone/>
            </a:pPr>
            <a:r>
              <a:rPr lang="en-US" altLang="ko-KR" dirty="0" smtClean="0"/>
              <a:t>&lt;form name="</a:t>
            </a:r>
            <a:r>
              <a:rPr lang="en-US" altLang="ko-KR" dirty="0" err="1" smtClean="0"/>
              <a:t>formName</a:t>
            </a:r>
            <a:r>
              <a:rPr lang="en-US" altLang="ko-KR" dirty="0" smtClean="0"/>
              <a:t>" method="post" </a:t>
            </a:r>
            <a:r>
              <a:rPr lang="en-US" altLang="ko-KR" dirty="0" err="1" smtClean="0"/>
              <a:t>enctype</a:t>
            </a:r>
            <a:r>
              <a:rPr lang="en-US" altLang="ko-KR" dirty="0" smtClean="0"/>
              <a:t>="multipart/form-data"&gt;</a:t>
            </a:r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 err="1" smtClean="0"/>
              <a:t>업로드하기</a:t>
            </a:r>
            <a:r>
              <a:rPr lang="ko-KR" altLang="en-US" dirty="0" smtClean="0"/>
              <a:t> 위해 입력 받기 위해서는 </a:t>
            </a:r>
            <a:r>
              <a:rPr lang="en-US" altLang="ko-KR" dirty="0" smtClean="0"/>
              <a:t>&lt;input&gt;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속성의 값을 </a:t>
            </a:r>
            <a:r>
              <a:rPr lang="en-US" altLang="ko-KR" dirty="0" smtClean="0"/>
              <a:t>"file"</a:t>
            </a:r>
            <a:r>
              <a:rPr lang="ko-KR" altLang="en-US" dirty="0" smtClean="0"/>
              <a:t>로 지정</a:t>
            </a:r>
          </a:p>
          <a:p>
            <a:pPr lvl="1">
              <a:buNone/>
            </a:pPr>
            <a:r>
              <a:rPr lang="en-US" altLang="ko-KR" dirty="0" smtClean="0"/>
              <a:t>&lt;input type="file" name="</a:t>
            </a:r>
            <a:r>
              <a:rPr lang="en-US" altLang="ko-KR" dirty="0" err="1" smtClean="0"/>
              <a:t>selectfile</a:t>
            </a:r>
            <a:r>
              <a:rPr lang="en-US" altLang="ko-KR" dirty="0" smtClean="0"/>
              <a:t>"&gt;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쇼핑하기 위한 부분에서 필요한 페이지와 </a:t>
            </a:r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쇼핑몰 메인 페이지인 </a:t>
            </a:r>
            <a:r>
              <a:rPr lang="en-US" altLang="ko-KR" dirty="0" smtClean="0"/>
              <a:t>:shopMain.jsp</a:t>
            </a:r>
          </a:p>
          <a:p>
            <a:pPr lvl="2"/>
            <a:r>
              <a:rPr lang="ko-KR" altLang="en-US" dirty="0" smtClean="0"/>
              <a:t> 메인 페이지의 초기 내용 표시</a:t>
            </a:r>
            <a:r>
              <a:rPr lang="en-US" altLang="ko-KR" dirty="0" smtClean="0"/>
              <a:t>: introList.jsp</a:t>
            </a:r>
          </a:p>
          <a:p>
            <a:pPr lvl="2"/>
            <a:r>
              <a:rPr lang="ko-KR" altLang="en-US" dirty="0" smtClean="0"/>
              <a:t>회원 인증 </a:t>
            </a:r>
            <a:r>
              <a:rPr lang="en-US" altLang="ko-KR" dirty="0" smtClean="0"/>
              <a:t>: loginPro.jsp, logout.jsp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장바구니 관리에서 필요한 페이지와 자바 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107127656" descr="DRW000012b4ba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253" y="2996952"/>
            <a:ext cx="6542985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장바구니 관리에서 필요한 페이지와 자바 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장바구니에서 데이터를 저장하는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CartDataBean.java </a:t>
            </a:r>
          </a:p>
          <a:p>
            <a:pPr lvl="2"/>
            <a:r>
              <a:rPr lang="ko-KR" altLang="en-US" dirty="0" smtClean="0"/>
              <a:t>장바구니에서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연동하는 자바빈 </a:t>
            </a:r>
            <a:r>
              <a:rPr lang="en-US" altLang="ko-KR" dirty="0" smtClean="0"/>
              <a:t>: CartDBBean.java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장바구니 관리에서 필요한 페이지와 자바 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장바구니에 상품 추가 페이지 </a:t>
            </a:r>
            <a:r>
              <a:rPr lang="en-US" altLang="ko-KR" dirty="0" smtClean="0"/>
              <a:t>:cartInsert.jsp</a:t>
            </a:r>
          </a:p>
          <a:p>
            <a:pPr lvl="2"/>
            <a:r>
              <a:rPr lang="ko-KR" altLang="en-US" dirty="0" smtClean="0"/>
              <a:t>장바구니 목록 표시 페이지 </a:t>
            </a:r>
            <a:r>
              <a:rPr lang="en-US" altLang="ko-KR" dirty="0" smtClean="0"/>
              <a:t>: cartList.jsp</a:t>
            </a:r>
          </a:p>
          <a:p>
            <a:pPr lvl="2"/>
            <a:r>
              <a:rPr lang="ko-KR" altLang="en-US" dirty="0" smtClean="0"/>
              <a:t>장바구니 목록의 수량을 변경 폼 </a:t>
            </a:r>
            <a:r>
              <a:rPr lang="en-US" altLang="ko-KR" dirty="0" smtClean="0"/>
              <a:t>updateCartForm.jsp</a:t>
            </a:r>
          </a:p>
          <a:p>
            <a:pPr lvl="2"/>
            <a:r>
              <a:rPr lang="ko-KR" altLang="en-US" dirty="0" smtClean="0"/>
              <a:t>장바구니 목록의 수량을 변경하는 페이지 </a:t>
            </a:r>
            <a:r>
              <a:rPr lang="en-US" altLang="ko-KR" dirty="0" smtClean="0"/>
              <a:t>: updateCart.jsp</a:t>
            </a:r>
          </a:p>
          <a:p>
            <a:pPr lvl="2"/>
            <a:r>
              <a:rPr lang="ko-KR" altLang="en-US" dirty="0" smtClean="0"/>
              <a:t>장바구니 목록의 개별 항목 삭제 및 장바구니 비우기 페이지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cartListDel.jsp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구매 관리에서 필요한 페이지와 자바 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107125816" descr="image14-0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868" y="2942196"/>
            <a:ext cx="6877378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구매 관리에서 필요한 페이지와 자바 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구매 작업을 위해 데이터를 저장하는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BuyDataBean.java</a:t>
            </a:r>
          </a:p>
          <a:p>
            <a:pPr lvl="2"/>
            <a:r>
              <a:rPr lang="ko-KR" altLang="en-US" dirty="0" smtClean="0"/>
              <a:t>구매 작업을 위해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연동하는 자바빈 </a:t>
            </a:r>
            <a:r>
              <a:rPr lang="en-US" altLang="ko-KR" dirty="0" smtClean="0"/>
              <a:t>BuyDBBean.java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구매 관리에서 필요한 페이지와 자바 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구매 폼 페이지 </a:t>
            </a:r>
            <a:r>
              <a:rPr lang="en-US" altLang="ko-KR" dirty="0" smtClean="0"/>
              <a:t>buyForm.jsp</a:t>
            </a:r>
          </a:p>
          <a:p>
            <a:pPr lvl="2"/>
            <a:r>
              <a:rPr lang="ko-KR" altLang="en-US" dirty="0" smtClean="0"/>
              <a:t>구매목록에 추가하는 작업을 처리하는 페이지 </a:t>
            </a:r>
            <a:r>
              <a:rPr lang="en-US" altLang="ko-KR" dirty="0" smtClean="0"/>
              <a:t>buyPro.jsp</a:t>
            </a:r>
          </a:p>
          <a:p>
            <a:pPr lvl="2"/>
            <a:r>
              <a:rPr lang="ko-KR" altLang="en-US" dirty="0" smtClean="0"/>
              <a:t>구매된 목록을 확인하는 페이지 </a:t>
            </a:r>
            <a:r>
              <a:rPr lang="en-US" altLang="ko-KR" dirty="0" smtClean="0"/>
              <a:t>buyList.jsp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영역 작성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cos.jar </a:t>
            </a:r>
            <a:r>
              <a:rPr lang="ko-KR" altLang="en-US" dirty="0" smtClean="0"/>
              <a:t>다운로드 및 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cos.jar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http://www.servlets.com </a:t>
            </a:r>
            <a:r>
              <a:rPr lang="ko-KR" altLang="en-US" dirty="0" smtClean="0"/>
              <a:t>사이트에서 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cos.jar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\lib</a:t>
            </a:r>
            <a:r>
              <a:rPr lang="ko-KR" altLang="en-US" dirty="0" smtClean="0"/>
              <a:t>폴더 및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]-[WEB-INF]-[lib]</a:t>
            </a:r>
            <a:r>
              <a:rPr lang="ko-KR" altLang="en-US" dirty="0" smtClean="0"/>
              <a:t>폴더에 복사해서 </a:t>
            </a:r>
            <a:r>
              <a:rPr lang="ko-KR" altLang="en-US" dirty="0" err="1" smtClean="0"/>
              <a:t>붙여넣기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249289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</a:p>
          <a:p>
            <a:pPr lvl="1"/>
            <a:r>
              <a:rPr lang="en-US" altLang="ko-KR" dirty="0" smtClean="0"/>
              <a:t>cos.jar</a:t>
            </a:r>
            <a:r>
              <a:rPr lang="ko-KR" altLang="en-US" dirty="0" smtClean="0"/>
              <a:t>파일은 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7947434"/>
              </p:ext>
            </p:extLst>
          </p:nvPr>
        </p:nvGraphicFramePr>
        <p:xfrm>
          <a:off x="1547663" y="4581128"/>
          <a:ext cx="6048672" cy="1872208"/>
        </p:xfrm>
        <a:graphic>
          <a:graphicData uri="http://schemas.openxmlformats.org/drawingml/2006/table">
            <a:tbl>
              <a:tblPr/>
              <a:tblGrid>
                <a:gridCol w="6048672"/>
              </a:tblGrid>
              <a:tr h="18722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MultipartRequest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javax.servlet.http.HttpServletRequest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request,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saveDirectory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//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업로드할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폴더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maxPostSize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//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업로드 할 파일의 최대크기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encoding, //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인코딩방식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FileRenamePolicy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policy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 //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보안 적용</a:t>
                      </a:r>
                      <a:endParaRPr kumimoji="0"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84482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파일업로드 및 폼 요소를 처리하는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</a:p>
          <a:p>
            <a:pPr lvl="1"/>
            <a:r>
              <a:rPr lang="en-US" altLang="ko-KR" dirty="0" err="1" smtClean="0"/>
              <a:t>MultipartRequest</a:t>
            </a:r>
            <a:r>
              <a:rPr lang="ko-KR" altLang="en-US" dirty="0" smtClean="0"/>
              <a:t>클래스가 제공하는 주요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7387579"/>
              </p:ext>
            </p:extLst>
          </p:nvPr>
        </p:nvGraphicFramePr>
        <p:xfrm>
          <a:off x="575556" y="3284984"/>
          <a:ext cx="7992888" cy="3122260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165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952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getContentType(java.lang.String name) :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업로드된 파일의 컨텐트 타입을 반환하는 것으로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업로드된 파일이 없으면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을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getFile(java.lang.String name) :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java.io.File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서버 상에 업로드된 파일을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File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객체 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업로드된 파일이 없다면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을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getFileNames() :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java.util.Enumeration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폼의 요소들 중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&lt;input type="file"&gt;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로 된 파라미터들을 받아서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Enumeration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타입의 객체를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getFilesystemName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사용자가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업로드한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파일의 서버 상에서의 실제 파일명을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2132856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MultipartRequest</a:t>
            </a:r>
            <a:r>
              <a:rPr lang="ko-KR" altLang="en-US" dirty="0"/>
              <a:t>클래스가 제공하는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1002295"/>
              </p:ext>
            </p:extLst>
          </p:nvPr>
        </p:nvGraphicFramePr>
        <p:xfrm>
          <a:off x="575555" y="2780928"/>
          <a:ext cx="7992888" cy="3805012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247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9896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getOriginalFileName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사용자가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업로드한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파일의 원래 파일명을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파일명이 중복될 경우 이름이 변경되므로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변경 되기 전의 원래 파일명이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파라미터의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값을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getParameterNames() :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java.util.Enumeration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폼의 요소들 중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&lt;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input type="file"&gt;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아닌 파라미터들을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Enumeraton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객체타입으로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96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getParameterValues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[]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하나의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파라미터에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대해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여러개의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값을 가지는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&lt;input type="checkbox"&gt;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와 같은 경우에 파라미터의 값을 얻어내기 위해 사용된다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3522" marR="13522" marT="13522" marB="135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</a:p>
          <a:p>
            <a:pPr lvl="1"/>
            <a:r>
              <a:rPr lang="ko-KR" altLang="en-US" dirty="0" smtClean="0"/>
              <a:t>쇼핑몰 시스템의 기본구조</a:t>
            </a:r>
          </a:p>
          <a:p>
            <a:pPr lvl="1"/>
            <a:r>
              <a:rPr lang="ko-KR" altLang="en-US" dirty="0" smtClean="0"/>
              <a:t>테이블 작성</a:t>
            </a:r>
          </a:p>
          <a:p>
            <a:pPr lvl="1"/>
            <a:r>
              <a:rPr lang="ko-KR" altLang="en-US" dirty="0" smtClean="0"/>
              <a:t>관리자영역 작성</a:t>
            </a:r>
          </a:p>
          <a:p>
            <a:pPr lvl="1"/>
            <a:r>
              <a:rPr lang="ko-KR" altLang="en-US" smtClean="0"/>
              <a:t>사용자영역 작성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 구축하기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쇼핑몰은 기본적으로 물품을 등록 및 수정하고 구매된 목록을 관리하는 관리자의 영역과 등록된 상품을 기반으로 작성된 쇼핑몰을 통한 사용자의 쇼핑영역으로 나뉨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쇼핑몰 시스템의 기본구조 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107126696" descr="image14-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39" y="4365104"/>
            <a:ext cx="5141371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</TotalTime>
  <Words>1298</Words>
  <Application>Microsoft Office PowerPoint</Application>
  <PresentationFormat>화면 슬라이드 쇼(4:3)</PresentationFormat>
  <Paragraphs>235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파형</vt:lpstr>
      <vt:lpstr>14장. 커넥션풀을 사용한 간단한 쇼핑몰 구축하기</vt:lpstr>
      <vt:lpstr>목차</vt:lpstr>
      <vt:lpstr>파일 업로드 </vt:lpstr>
      <vt:lpstr>파일 업로드 </vt:lpstr>
      <vt:lpstr>파일 업로드 </vt:lpstr>
      <vt:lpstr>파일 업로드 </vt:lpstr>
      <vt:lpstr>파일 업로드 </vt:lpstr>
      <vt:lpstr>쇼핑몰 구축하기 </vt:lpstr>
      <vt:lpstr>쇼핑몰 시스템의 기본구조 </vt:lpstr>
      <vt:lpstr>쇼핑몰 시스템의 기본구조 </vt:lpstr>
      <vt:lpstr>테이블 작성</vt:lpstr>
      <vt:lpstr>테이블 작성</vt:lpstr>
      <vt:lpstr>테이블 작성</vt:lpstr>
      <vt:lpstr>테이블 작성</vt:lpstr>
      <vt:lpstr>테이블 작성</vt:lpstr>
      <vt:lpstr>테이블 작성</vt:lpstr>
      <vt:lpstr>테이블 작성</vt:lpstr>
      <vt:lpstr>관리자 영역 작성</vt:lpstr>
      <vt:lpstr>관리자 영역 작성</vt:lpstr>
      <vt:lpstr>관리자 영역 작성</vt:lpstr>
      <vt:lpstr>관리자 영역 작성</vt:lpstr>
      <vt:lpstr>관리자 영역 작성</vt:lpstr>
      <vt:lpstr>관리자 영역 작성</vt:lpstr>
      <vt:lpstr>관리자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  <vt:lpstr>사용자 영역 작성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15</cp:revision>
  <dcterms:created xsi:type="dcterms:W3CDTF">2013-09-17T23:14:30Z</dcterms:created>
  <dcterms:modified xsi:type="dcterms:W3CDTF">2017-04-14T08:25:35Z</dcterms:modified>
</cp:coreProperties>
</file>