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28600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458200" cy="122237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9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JSP </a:t>
            </a:r>
            <a:r>
              <a:rPr lang="ko-KR" altLang="en-US" dirty="0" smtClean="0">
                <a:latin typeface="+mj-ea"/>
              </a:rPr>
              <a:t>페이지의 에러처리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924944"/>
            <a:ext cx="8460432" cy="216024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에러를 처리하는 방법에 대해 학습해본다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에러페이지를 사용한 에러처리의 문제점을 살펴보고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현재 </a:t>
            </a:r>
            <a:r>
              <a:rPr lang="en-US" altLang="ko-KR" sz="2400" dirty="0" smtClean="0"/>
              <a:t>JSP2.0</a:t>
            </a:r>
            <a:r>
              <a:rPr lang="ko-KR" altLang="en-US" sz="2400" dirty="0" smtClean="0"/>
              <a:t>에서 권장하는 에러 처리 형태인 에러코드별 에러처리를 하는 방법에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에러처리의 개요</a:t>
            </a:r>
          </a:p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에서의 에러메시지는 보기 불편하며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에러는 주로  </a:t>
            </a:r>
            <a:r>
              <a:rPr lang="en-US" altLang="ko-KR" dirty="0" smtClean="0"/>
              <a:t>"500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error"</a:t>
            </a:r>
            <a:r>
              <a:rPr lang="ko-KR" altLang="en-US" dirty="0" smtClean="0"/>
              <a:t>가 발생됨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page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errorPage</a:t>
            </a:r>
            <a:r>
              <a:rPr lang="ko-KR" altLang="en-US" dirty="0" smtClean="0"/>
              <a:t>속성을 사용한 에러처리 방법은 과거에 사용하던 에러의 처리방법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 나온 웹 컨테이너들은 지원하지 않음</a:t>
            </a:r>
            <a:endParaRPr lang="en-US" altLang="ko-KR" dirty="0" smtClean="0"/>
          </a:p>
          <a:p>
            <a:r>
              <a:rPr lang="ko-KR" altLang="en-US" dirty="0" smtClean="0"/>
              <a:t>따라서 에러의 처리는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처리를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에러처리의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에서 발생할 수 있는 에러는 여러 가지가 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200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OK, </a:t>
            </a:r>
            <a:r>
              <a:rPr lang="ko-KR" altLang="en-US" dirty="0" smtClean="0"/>
              <a:t>에러 없이 전송이 성공했을 때 응답됨</a:t>
            </a:r>
            <a:endParaRPr lang="en-US" altLang="ko-KR" dirty="0" smtClean="0"/>
          </a:p>
          <a:p>
            <a:r>
              <a:rPr lang="ko-KR" altLang="en-US" dirty="0" smtClean="0"/>
              <a:t>주로 발생하는 것은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Page fault </a:t>
            </a:r>
            <a:r>
              <a:rPr lang="ko-KR" altLang="en-US" dirty="0" smtClean="0"/>
              <a:t>에러와 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Internal Server</a:t>
            </a:r>
            <a:r>
              <a:rPr lang="ko-KR" altLang="en-US" dirty="0" smtClean="0"/>
              <a:t>에러를 처리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/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에 </a:t>
            </a:r>
            <a:r>
              <a:rPr lang="en-US" altLang="ko-KR" b="1" dirty="0" smtClean="0"/>
              <a:t>&lt;error-page&gt;</a:t>
            </a:r>
            <a:r>
              <a:rPr lang="ko-KR" altLang="en-US" dirty="0" smtClean="0"/>
              <a:t>태그를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&lt;error-code&gt; : </a:t>
            </a:r>
            <a:r>
              <a:rPr lang="ko-KR" altLang="en-US" dirty="0" smtClean="0"/>
              <a:t>처리할 에러코드 기술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 </a:t>
            </a:r>
            <a:r>
              <a:rPr lang="en-US" altLang="ko-KR" dirty="0" smtClean="0"/>
              <a:t>&lt;location&gt; : </a:t>
            </a:r>
            <a:r>
              <a:rPr lang="ko-KR" altLang="en-US" dirty="0" smtClean="0"/>
              <a:t>에러 처리 페이지의 위치를 기술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582" y="3940021"/>
            <a:ext cx="525658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&lt;error-page&gt;</a:t>
            </a:r>
            <a:r>
              <a:rPr lang="en-US" altLang="ko-KR" dirty="0" smtClean="0"/>
              <a:t>&lt;!--404</a:t>
            </a:r>
            <a:r>
              <a:rPr lang="ko-KR" altLang="en-US" dirty="0" smtClean="0"/>
              <a:t>에러처리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r>
              <a:rPr lang="en-US" altLang="ko-KR" b="1" dirty="0" smtClean="0"/>
              <a:t>  &lt;error-code&gt;404&lt;/error-code&gt;</a:t>
            </a:r>
            <a:endParaRPr lang="en-US" altLang="ko-KR" dirty="0" smtClean="0"/>
          </a:p>
          <a:p>
            <a:r>
              <a:rPr lang="en-US" altLang="ko-KR" b="1" dirty="0" smtClean="0"/>
              <a:t>  &lt;location&gt;/error/404code.jsp&lt;/location&gt;</a:t>
            </a:r>
            <a:endParaRPr lang="en-US" altLang="ko-KR" dirty="0" smtClean="0"/>
          </a:p>
          <a:p>
            <a:r>
              <a:rPr lang="en-US" altLang="ko-KR" b="1" dirty="0" smtClean="0"/>
              <a:t>&lt;/error-page&gt;</a:t>
            </a:r>
            <a:endParaRPr lang="en-US" altLang="ko-KR" dirty="0" smtClean="0"/>
          </a:p>
          <a:p>
            <a:r>
              <a:rPr lang="en-US" altLang="ko-KR" b="1" dirty="0" smtClean="0"/>
              <a:t>&lt;error-page&gt;</a:t>
            </a:r>
            <a:r>
              <a:rPr lang="en-US" altLang="ko-KR" dirty="0" smtClean="0"/>
              <a:t>&lt;!--500</a:t>
            </a:r>
            <a:r>
              <a:rPr lang="ko-KR" altLang="en-US" dirty="0" smtClean="0"/>
              <a:t>에러처리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r>
              <a:rPr lang="en-US" altLang="ko-KR" b="1" dirty="0" smtClean="0"/>
              <a:t>  &lt;error-code&gt;500&lt;/error-code&gt;</a:t>
            </a:r>
            <a:endParaRPr lang="en-US" altLang="ko-KR" dirty="0" smtClean="0"/>
          </a:p>
          <a:p>
            <a:r>
              <a:rPr lang="en-US" altLang="ko-KR" b="1" dirty="0" smtClean="0"/>
              <a:t>  &lt;location&gt;/error/500code.jsp&lt;/location&gt;</a:t>
            </a:r>
            <a:endParaRPr lang="en-US" altLang="ko-KR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smtClean="0"/>
              <a:t>error-page&gt;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</TotalTime>
  <Words>198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파형</vt:lpstr>
      <vt:lpstr>9장. JSP 페이지의 에러처리</vt:lpstr>
      <vt:lpstr>목차</vt:lpstr>
      <vt:lpstr>에러처리의 개요</vt:lpstr>
      <vt:lpstr>에러코드별 처리</vt:lpstr>
      <vt:lpstr>에러코드별 처리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10</cp:revision>
  <dcterms:created xsi:type="dcterms:W3CDTF">2013-09-17T23:14:30Z</dcterms:created>
  <dcterms:modified xsi:type="dcterms:W3CDTF">2017-04-14T08:24:14Z</dcterms:modified>
</cp:coreProperties>
</file>