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15"/>
  </p:notesMasterIdLst>
  <p:handoutMasterIdLst>
    <p:handoutMasterId r:id="rId16"/>
  </p:handout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18" r:id="rId9"/>
    <p:sldId id="326" r:id="rId10"/>
    <p:sldId id="327" r:id="rId11"/>
    <p:sldId id="328" r:id="rId12"/>
    <p:sldId id="332" r:id="rId13"/>
    <p:sldId id="329" r:id="rId14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1" autoAdjust="0"/>
    <p:restoredTop sz="90577" autoAdjust="0"/>
  </p:normalViewPr>
  <p:slideViewPr>
    <p:cSldViewPr>
      <p:cViewPr varScale="1">
        <p:scale>
          <a:sx n="80" d="100"/>
          <a:sy n="80" d="100"/>
        </p:scale>
        <p:origin x="114" y="636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0" d="100"/>
          <a:sy n="80" d="100"/>
        </p:scale>
        <p:origin x="-3978" y="-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113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/>
              <a:t>형변환</a:t>
            </a:r>
            <a:r>
              <a:rPr lang="ko-KR" altLang="en-US" dirty="0"/>
              <a:t> 내용이다. </a:t>
            </a:r>
          </a:p>
          <a:p>
            <a:pPr>
              <a:defRPr lang="ko-KR" altLang="en-US"/>
            </a:pPr>
            <a:r>
              <a:rPr lang="ko-KR" altLang="en-US" dirty="0"/>
              <a:t>다음 문제를 </a:t>
            </a:r>
            <a:r>
              <a:rPr lang="ko-KR" altLang="en-US" dirty="0" err="1"/>
              <a:t>풀기위해</a:t>
            </a:r>
            <a:r>
              <a:rPr lang="ko-KR" altLang="en-US" dirty="0"/>
              <a:t> 설명한다.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두번째 </a:t>
            </a:r>
            <a:r>
              <a:rPr lang="en-US" altLang="ko-KR" dirty="0"/>
              <a:t>: </a:t>
            </a:r>
            <a:r>
              <a:rPr lang="ko-KR" altLang="en-US" dirty="0" err="1"/>
              <a:t>문자형으로</a:t>
            </a:r>
            <a:r>
              <a:rPr lang="ko-KR" altLang="en-US" dirty="0"/>
              <a:t> </a:t>
            </a:r>
            <a:r>
              <a:rPr lang="ko-KR" altLang="en-US" dirty="0" err="1"/>
              <a:t>형변환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r>
              <a:rPr lang="ko-KR" altLang="en-US" dirty="0"/>
              <a:t>세번째 </a:t>
            </a:r>
            <a:r>
              <a:rPr lang="en-US" altLang="ko-KR" dirty="0"/>
              <a:t>: </a:t>
            </a:r>
            <a:r>
              <a:rPr lang="ko-KR" altLang="en-US" dirty="0" err="1"/>
              <a:t>실수형으로</a:t>
            </a:r>
            <a:r>
              <a:rPr lang="ko-KR" altLang="en-US" dirty="0"/>
              <a:t> </a:t>
            </a:r>
            <a:r>
              <a:rPr lang="ko-KR" altLang="en-US" dirty="0" err="1"/>
              <a:t>형변환</a:t>
            </a:r>
            <a:r>
              <a:rPr lang="ko-KR" altLang="en-US" dirty="0"/>
              <a:t> 됨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897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884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673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Id : </a:t>
            </a:r>
            <a:r>
              <a:rPr lang="ko-KR" altLang="en-US" dirty="0"/>
              <a:t>현재 변수의 정보를 알려주는 함수이다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en-US" altLang="ko-KR" dirty="0"/>
              <a:t>Id</a:t>
            </a:r>
            <a:r>
              <a:rPr lang="ko-KR" altLang="en-US" dirty="0"/>
              <a:t>를 사용을 해서 확인을 하게 된다면 서로 다른 공간을 참조를 하고 있는 형태가 된다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그리고 연산된 결과 역시 또 다른 공간에 대입이 되는 것을 확인할 수 </a:t>
            </a:r>
            <a:r>
              <a:rPr lang="ko-KR" altLang="en-US" dirty="0" err="1"/>
              <a:t>있을것이다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우리는 </a:t>
            </a:r>
          </a:p>
          <a:p>
            <a:pPr lvl="0">
              <a:defRPr lang="ko-KR" altLang="en-US"/>
            </a:pPr>
            <a:r>
              <a:rPr lang="en-US" altLang="ko-KR" dirty="0"/>
              <a:t>Num1,num2,sum </a:t>
            </a:r>
            <a:r>
              <a:rPr lang="ko-KR" altLang="en-US" dirty="0"/>
              <a:t>을 참조 변수라고 표현을 하고 </a:t>
            </a:r>
            <a:r>
              <a:rPr lang="en-US" altLang="ko-KR" dirty="0"/>
              <a:t>10,5, </a:t>
            </a:r>
            <a:r>
              <a:rPr lang="ko-KR" altLang="en-US" dirty="0"/>
              <a:t>이러한 데이터들을 객체라고 표현을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2320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Round</a:t>
            </a:r>
            <a:r>
              <a:rPr lang="ko-KR" altLang="en-US" dirty="0"/>
              <a:t> </a:t>
            </a:r>
            <a:r>
              <a:rPr lang="ko-KR" altLang="en-US" dirty="0" err="1"/>
              <a:t>내장함수를</a:t>
            </a:r>
            <a:r>
              <a:rPr lang="ko-KR" altLang="en-US" dirty="0"/>
              <a:t> 사용하면 소수점 자리를 </a:t>
            </a:r>
            <a:r>
              <a:rPr lang="ko-KR" altLang="en-US" dirty="0" err="1"/>
              <a:t>자를수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두번째 </a:t>
            </a:r>
            <a:r>
              <a:rPr lang="ko-KR" altLang="en-US" dirty="0" err="1"/>
              <a:t>인자값이</a:t>
            </a:r>
            <a:r>
              <a:rPr lang="ko-KR" altLang="en-US" dirty="0"/>
              <a:t> 없으면 소수점 </a:t>
            </a:r>
            <a:r>
              <a:rPr lang="en-US" altLang="ko-KR" dirty="0"/>
              <a:t>0</a:t>
            </a:r>
            <a:r>
              <a:rPr lang="ko-KR" altLang="en-US" dirty="0"/>
              <a:t>번째 까지 표현 된다</a:t>
            </a:r>
            <a:r>
              <a:rPr lang="en-US" altLang="ko-KR" dirty="0"/>
              <a:t>. </a:t>
            </a:r>
          </a:p>
          <a:p>
            <a:pPr lvl="0">
              <a:defRPr lang="ko-KR" altLang="en-US"/>
            </a:pPr>
            <a:r>
              <a:rPr lang="ko-KR" altLang="en-US" dirty="0"/>
              <a:t>두번째 숫자만큼 소수점 수를 나눈다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잘린 값은 반올림이 이뤄진다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44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64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Type </a:t>
            </a:r>
            <a:r>
              <a:rPr lang="ko-KR" altLang="en-US"/>
              <a:t>함수를 사용을 하면 현재 변수의 자료형이 어떤것인지 알수 있다</a:t>
            </a:r>
            <a:r>
              <a:rPr lang="en-US" altLang="ko-KR"/>
              <a:t>. </a:t>
            </a:r>
          </a:p>
          <a:p>
            <a:pPr>
              <a:defRPr lang="ko-KR" altLang="en-US"/>
            </a:pPr>
            <a:r>
              <a:rPr lang="ko-KR" altLang="en-US"/>
              <a:t>이걸 알아야 하는 이유는 다음 예제에 나온다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77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변수라고 하는 것은 가변 적이기 때문에 위와 같이 </a:t>
            </a:r>
            <a:r>
              <a:rPr lang="ko-KR" altLang="en-US" dirty="0" err="1"/>
              <a:t>여러가지의</a:t>
            </a:r>
            <a:r>
              <a:rPr lang="ko-KR" altLang="en-US" dirty="0"/>
              <a:t> 값을 넣어서 변경하면서 사용이 가능하다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57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주석을 풀면 에러가 발생하게 된다</a:t>
            </a:r>
            <a:r>
              <a:rPr lang="en-US" altLang="ko-KR" dirty="0"/>
              <a:t>. </a:t>
            </a:r>
            <a:r>
              <a:rPr lang="ko-KR" altLang="en-US" dirty="0"/>
              <a:t>문자열과 숫자와는 연산이 안된다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r>
              <a:rPr lang="ko-KR" altLang="en-US" dirty="0"/>
              <a:t>그래서 </a:t>
            </a:r>
            <a:r>
              <a:rPr lang="ko-KR" altLang="en-US" dirty="0" err="1"/>
              <a:t>이럴때</a:t>
            </a:r>
            <a:r>
              <a:rPr lang="ko-KR" altLang="en-US" dirty="0"/>
              <a:t> 타입을 </a:t>
            </a:r>
            <a:r>
              <a:rPr lang="ko-KR" altLang="en-US" dirty="0" err="1"/>
              <a:t>본후에</a:t>
            </a:r>
            <a:r>
              <a:rPr lang="ko-KR" altLang="en-US" dirty="0"/>
              <a:t> 연산을 진행 하면 될 </a:t>
            </a:r>
            <a:r>
              <a:rPr lang="ko-KR" altLang="en-US" dirty="0" err="1"/>
              <a:t>것읻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r>
              <a:rPr lang="ko-KR" altLang="en-US" dirty="0"/>
              <a:t>코드가 길어지게 되면 어떠한 </a:t>
            </a:r>
            <a:r>
              <a:rPr lang="ko-KR" altLang="en-US" dirty="0" err="1"/>
              <a:t>변수어</a:t>
            </a:r>
            <a:r>
              <a:rPr lang="ko-KR" altLang="en-US" dirty="0"/>
              <a:t> 어떠한 </a:t>
            </a:r>
            <a:r>
              <a:rPr lang="ko-KR" altLang="en-US" dirty="0" err="1"/>
              <a:t>자료형으로</a:t>
            </a:r>
            <a:r>
              <a:rPr lang="ko-KR" altLang="en-US" dirty="0"/>
              <a:t> </a:t>
            </a:r>
            <a:r>
              <a:rPr lang="ko-KR" altLang="en-US" dirty="0" err="1"/>
              <a:t>들어간지</a:t>
            </a:r>
            <a:r>
              <a:rPr lang="ko-KR" altLang="en-US" dirty="0"/>
              <a:t> </a:t>
            </a:r>
            <a:r>
              <a:rPr lang="ko-KR" altLang="en-US" dirty="0" err="1"/>
              <a:t>알수</a:t>
            </a:r>
            <a:r>
              <a:rPr lang="ko-KR" altLang="en-US" dirty="0"/>
              <a:t> </a:t>
            </a:r>
            <a:r>
              <a:rPr lang="ko-KR" altLang="en-US" dirty="0" err="1"/>
              <a:t>없을때가</a:t>
            </a:r>
            <a:r>
              <a:rPr lang="ko-KR" altLang="en-US" dirty="0"/>
              <a:t> 있을 것이다</a:t>
            </a:r>
            <a:r>
              <a:rPr lang="en-US" altLang="ko-KR" dirty="0"/>
              <a:t>. </a:t>
            </a:r>
            <a:r>
              <a:rPr lang="ko-KR" altLang="en-US" dirty="0" err="1"/>
              <a:t>그럴때는</a:t>
            </a:r>
            <a:r>
              <a:rPr lang="ko-KR" altLang="en-US" dirty="0"/>
              <a:t> 확인 후 연산을 진행 </a:t>
            </a:r>
            <a:r>
              <a:rPr lang="ko-KR" altLang="en-US" dirty="0" err="1"/>
              <a:t>하면된다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 err="1"/>
              <a:t>형변환</a:t>
            </a:r>
            <a:r>
              <a:rPr lang="ko-KR" altLang="en-US" dirty="0"/>
              <a:t> 얘기를 해준다</a:t>
            </a:r>
            <a:r>
              <a:rPr lang="en-US" altLang="ko-KR" dirty="0"/>
              <a:t>. </a:t>
            </a:r>
          </a:p>
          <a:p>
            <a:pPr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print(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str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su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)+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)</a:t>
            </a:r>
          </a:p>
          <a:p>
            <a:pPr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100100</a:t>
            </a:r>
          </a:p>
          <a:p>
            <a:pPr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print(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su+int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))</a:t>
            </a:r>
          </a:p>
          <a:p>
            <a:pPr>
              <a:defRPr lang="ko-KR" altLang="en-US"/>
            </a:pP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200</a:t>
            </a:r>
          </a:p>
          <a:p>
            <a:pPr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처음과 같이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형변환을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하게 되면 우리가 원하는 형태의 값이 아니다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1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번째는 문자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+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문자 이므로 문자가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더해진것이다</a:t>
            </a:r>
            <a:endParaRPr lang="ko-KR" altLang="en-US" sz="1200" kern="1200" dirty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pPr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그럼 우리가 원하는 결과값을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얻을려면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번째 처럼 형 변환을 해야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할것이다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문자를 정수로 변환하고 그리고 연산을 하면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200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이라고 나오게 된다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나중에 코드를 짜다가 연산을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할때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결과값이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잘못나오면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아까 사용했던 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type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를 이용해서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자료형을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확인을 하고 원하는 형태로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형변환을</a:t>
            </a: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해야 </a:t>
            </a:r>
            <a:r>
              <a:rPr lang="ko-KR" altLang="en-US" sz="1200" kern="1200" dirty="0" err="1">
                <a:solidFill>
                  <a:schemeClr val="tx1"/>
                </a:solidFill>
                <a:latin typeface="굴림"/>
                <a:ea typeface="굴림"/>
                <a:cs typeface="+mn-cs"/>
              </a:rPr>
              <a:t>할것이다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</a:p>
          <a:p>
            <a:pPr>
              <a:defRPr lang="ko-KR" altLang="en-US"/>
            </a:pPr>
            <a:r>
              <a:rPr lang="ko-KR" altLang="en-US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이것만 주의 하면 될 것이다</a:t>
            </a:r>
            <a:r>
              <a:rPr lang="en-US" altLang="ko-KR" sz="1200" kern="1200" dirty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/>
              <a:t>python_Programming</a:t>
            </a:r>
            <a:br>
              <a:rPr lang="en-US" altLang="ko-KR" sz="3200"/>
            </a:br>
            <a:r>
              <a:rPr lang="ko-KR" altLang="en-US" sz="3200"/>
              <a:t>변수</a:t>
            </a:r>
            <a:endParaRPr lang="en-US" altLang="ko-KR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72" y="17190"/>
            <a:ext cx="5727706" cy="490518"/>
          </a:xfrm>
        </p:spPr>
        <p:txBody>
          <a:bodyPr/>
          <a:lstStyle/>
          <a:p>
            <a:pPr lvl="0"/>
            <a:r>
              <a:rPr lang="en-US" altLang="ko-KR"/>
              <a:t>type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48544" y="260648"/>
            <a:ext cx="5616624" cy="5256584"/>
          </a:xfrm>
        </p:spPr>
        <p:txBody>
          <a:bodyPr/>
          <a:lstStyle/>
          <a:p>
            <a:pPr lvl="0"/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변수의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확인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100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print("type : %s" % 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flt = 321.321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print("type : %s" % 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flt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"A"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print("type : %s" % 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"test"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print("type : %s" % 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True 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print(“type : %s” % 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15807"/>
              </p:ext>
            </p:extLst>
          </p:nvPr>
        </p:nvGraphicFramePr>
        <p:xfrm>
          <a:off x="6449616" y="908720"/>
          <a:ext cx="3456384" cy="155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&lt;class ‘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’&gt;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904">
                <a:tc>
                  <a:txBody>
                    <a:bodyPr/>
                    <a:lstStyle/>
                    <a:p>
                      <a:pPr mar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dirty="0"/>
                        <a:t>&lt;class ‘float’&gt;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실수형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904">
                <a:tc>
                  <a:txBody>
                    <a:bodyPr/>
                    <a:lstStyle/>
                    <a:p>
                      <a:pPr mar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dirty="0"/>
                        <a:t>&lt;class ‘</a:t>
                      </a: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’&gt;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문자열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904">
                <a:tc>
                  <a:txBody>
                    <a:bodyPr/>
                    <a:lstStyle/>
                    <a:p>
                      <a:pPr mar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/>
                        <a:t>&lt;class ‘bool’&gt;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블형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type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44488" y="692696"/>
            <a:ext cx="8778300" cy="4857502"/>
          </a:xfrm>
        </p:spPr>
        <p:txBody>
          <a:bodyPr/>
          <a:lstStyle/>
          <a:p>
            <a:pPr marL="0" lvl="0" indent="0"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 = 100</a:t>
            </a:r>
          </a:p>
          <a:p>
            <a:pPr marL="0" lvl="0" indent="0"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print("type : %s\tid : %s" % (type(num),id(num)))</a:t>
            </a:r>
          </a:p>
          <a:p>
            <a:pPr marL="0" lvl="0" indent="0"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 = 321.321</a:t>
            </a:r>
          </a:p>
          <a:p>
            <a:pPr marL="0" lvl="0" indent="0"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print("type : %s\tid : %s" % (type(num),id(num)))</a:t>
            </a:r>
          </a:p>
          <a:p>
            <a:pPr marL="0" lvl="0" indent="0"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 = "A"</a:t>
            </a:r>
          </a:p>
          <a:p>
            <a:pPr marL="0" lvl="0" indent="0"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print("type : %s\tid : %s" % (type(num),id(num)))</a:t>
            </a:r>
          </a:p>
          <a:p>
            <a:pPr marL="0" lvl="0" indent="0"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num = "test"</a:t>
            </a:r>
          </a:p>
          <a:p>
            <a:pPr marL="0" lvl="0" indent="0">
              <a:buNone/>
            </a:pPr>
            <a:r>
              <a:rPr lang="pt-BR" altLang="ko-KR" sz="2400" dirty="0">
                <a:latin typeface="HY견고딕" pitchFamily="18" charset="-127"/>
                <a:ea typeface="HY견고딕" pitchFamily="18" charset="-127"/>
              </a:rPr>
              <a:t>print("type : %s\tid : %s" % (type(num),id(num))) </a:t>
            </a:r>
          </a:p>
        </p:txBody>
      </p:sp>
    </p:spTree>
    <p:extLst>
      <p:ext uri="{BB962C8B-B14F-4D97-AF65-F5344CB8AC3E}">
        <p14:creationId xmlns:p14="http://schemas.microsoft.com/office/powerpoint/2010/main" val="15239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type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84648" y="332656"/>
            <a:ext cx="8778300" cy="507794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st1 = "Python"</a:t>
            </a:r>
          </a:p>
          <a:p>
            <a:pPr marL="0" lv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st2 = "Test"</a:t>
            </a:r>
          </a:p>
          <a:p>
            <a:pPr marL="0" lvl="0" indent="0">
              <a:buNone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100</a:t>
            </a:r>
          </a:p>
          <a:p>
            <a:pPr marL="0" lv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flt = 1.11</a:t>
            </a:r>
          </a:p>
          <a:p>
            <a:pPr marL="0" lv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'100'</a:t>
            </a:r>
          </a:p>
          <a:p>
            <a:pPr marL="0" lv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flt+su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lv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print(st1 + st2)</a:t>
            </a:r>
          </a:p>
          <a:p>
            <a:pPr marL="0" lv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#print(</a:t>
            </a:r>
            <a:r>
              <a:rPr lang="en-US" altLang="ko-KR" sz="2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su+num</a:t>
            </a:r>
            <a:r>
              <a:rPr lang="en-US" altLang="ko-KR" sz="2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#</a:t>
            </a:r>
            <a:r>
              <a:rPr lang="ko-KR" altLang="en-US" sz="2400" dirty="0" err="1">
                <a:solidFill>
                  <a:schemeClr val="bg1">
                    <a:lumMod val="85000"/>
                  </a:schemeClr>
                </a:solidFill>
              </a:rPr>
              <a:t>형변환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 예제 중요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ko-KR" sz="2400" kern="1200" dirty="0"/>
          </a:p>
          <a:p>
            <a:pPr marL="0" lv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553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type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8504" y="836712"/>
            <a:ext cx="8778300" cy="5073526"/>
          </a:xfrm>
        </p:spPr>
        <p:txBody>
          <a:bodyPr/>
          <a:lstStyle/>
          <a:p>
            <a:pPr marL="0" lvl="0" indent="0">
              <a:buNone/>
              <a:defRPr lang="ko-KR" altLang="en-US"/>
            </a:pP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100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print('type(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 : ',type(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  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print('type(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 : ',type(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)))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print('type(float(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 : ',type(float(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)))</a:t>
            </a:r>
          </a:p>
          <a:p>
            <a:pPr marL="0" lvl="0" indent="0">
              <a:buNone/>
              <a:defRPr lang="ko-KR" altLang="en-US"/>
            </a:pPr>
            <a:endParaRPr lang="en-US" altLang="ko-K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변 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889" y="1042043"/>
            <a:ext cx="83390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변수의 정의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algn="l"/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한가지 값으로 고정되지 않고 다양한 값을 가질 수 있는 메모리 공간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algn="l"/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프로그램의 소스코드 안에서 값을 사용하기 위해 이름을 정함</a:t>
            </a:r>
          </a:p>
          <a:p>
            <a:pPr algn="l"/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-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변수에 값을 저장하고 원할 때 꺼내 쓰거나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변경 할 수 있음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98" y="2529249"/>
            <a:ext cx="2119693" cy="17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35" y="2679876"/>
            <a:ext cx="219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01" y="2501093"/>
            <a:ext cx="219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17" y="2529250"/>
            <a:ext cx="2119693" cy="17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8" y="2490456"/>
            <a:ext cx="2119693" cy="17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096" y="2494743"/>
            <a:ext cx="358325" cy="257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643" y="2494743"/>
            <a:ext cx="358325" cy="257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87" y="2626854"/>
            <a:ext cx="358325" cy="257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766" y="2494743"/>
            <a:ext cx="2119693" cy="17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64" y="2460237"/>
            <a:ext cx="358325" cy="257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변수명 작명 규칙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변수의 이름은 알파벳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언더바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(_)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로 구성</a:t>
            </a:r>
          </a:p>
          <a:p>
            <a:pPr lvl="0"/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대소문자 구분</a:t>
            </a:r>
          </a:p>
          <a:p>
            <a:pPr lvl="0"/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변수의 이름은 숫자로 시작할 수 없음</a:t>
            </a:r>
          </a:p>
          <a:p>
            <a:pPr lvl="0"/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키워드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예약어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는 변수이름으로 사용 불가능</a:t>
            </a:r>
          </a:p>
          <a:p>
            <a:pPr lvl="0"/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공백이나 특수 기호는 포함될 수 없음</a:t>
            </a:r>
          </a:p>
          <a:p>
            <a:pPr lvl="0"/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lvl="0"/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예약어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pPr lvl="0"/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프로그래밍 언어 중에서 의미가 고정되어 있고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사용자가 작성하는 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프로그램 상태에 따라서 의미를 변경할 수 없는 단어</a:t>
            </a:r>
          </a:p>
          <a:p>
            <a:pPr marL="0" lv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520" y="692696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Print(“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 형 상수 사용 </a:t>
            </a:r>
            <a:r>
              <a:rPr lang="en-US" altLang="ko-KR" sz="2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%d”%300)</a:t>
            </a:r>
            <a:endParaRPr lang="en-US" altLang="ko-KR" sz="280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300</a:t>
            </a:r>
          </a:p>
          <a:p>
            <a:pPr marL="0" indent="0">
              <a:buNone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형 변수 사용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%d " % </a:t>
            </a: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형 변수 사용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</a:t>
            </a: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764704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5</a:t>
            </a:r>
          </a:p>
          <a:p>
            <a:pPr marL="0" indent="0">
              <a:buNone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변경 전 </a:t>
            </a: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",</a:t>
            </a: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+ 10</a:t>
            </a:r>
          </a:p>
          <a:p>
            <a:pPr marL="0" indent="0">
              <a:buNone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변경 후 </a:t>
            </a: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",</a:t>
            </a: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num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6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692696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 = 5</a:t>
            </a:r>
          </a:p>
          <a:p>
            <a:pPr marL="0" indent="0">
              <a:buNone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num2 =10</a:t>
            </a:r>
          </a:p>
          <a:p>
            <a:pPr marL="0" indent="0">
              <a:buNone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 = num1 + num2</a:t>
            </a:r>
          </a:p>
          <a:p>
            <a:pPr marL="0" indent="0">
              <a:buNone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수의 합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",sum)</a:t>
            </a:r>
          </a:p>
        </p:txBody>
      </p:sp>
    </p:spTree>
    <p:extLst>
      <p:ext uri="{BB962C8B-B14F-4D97-AF65-F5344CB8AC3E}">
        <p14:creationId xmlns:p14="http://schemas.microsoft.com/office/powerpoint/2010/main" val="38765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764704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pt-BR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 = 5</a:t>
            </a:r>
          </a:p>
          <a:p>
            <a:pPr marL="0" indent="0">
              <a:buNone/>
            </a:pPr>
            <a:r>
              <a:rPr lang="pt-BR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num2 = 10</a:t>
            </a:r>
          </a:p>
          <a:p>
            <a:pPr marL="0" indent="0">
              <a:buNone/>
            </a:pPr>
            <a:r>
              <a:rPr lang="pt-BR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 = num1+num2</a:t>
            </a:r>
          </a:p>
          <a:p>
            <a:pPr marL="0" indent="0">
              <a:buNone/>
            </a:pPr>
            <a:r>
              <a:rPr lang="pt-BR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print("id num1 : ",id(num1))</a:t>
            </a:r>
          </a:p>
          <a:p>
            <a:pPr marL="0" indent="0">
              <a:buNone/>
            </a:pPr>
            <a:r>
              <a:rPr lang="pt-BR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print("id num2 : ",id(num2))</a:t>
            </a:r>
          </a:p>
          <a:p>
            <a:pPr marL="0" indent="0">
              <a:buNone/>
            </a:pPr>
            <a:r>
              <a:rPr lang="pt-BR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print("id sum : ",id(sum))</a:t>
            </a:r>
          </a:p>
          <a:p>
            <a:pPr marL="0" indent="0">
              <a:buNone/>
            </a:pPr>
            <a:endParaRPr lang="pt-B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76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 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flt = 123.567</a:t>
            </a:r>
          </a:p>
          <a:p>
            <a:pPr marL="0" indent="0"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print("round(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flt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 : " , round(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flt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marL="0" indent="0"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print("round(flt,1)" , round(flt,1))</a:t>
            </a:r>
          </a:p>
          <a:p>
            <a:pPr marL="0" indent="0"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print("round(flt,2) : " , round(flt,2))</a:t>
            </a:r>
          </a:p>
        </p:txBody>
      </p:sp>
    </p:spTree>
    <p:extLst>
      <p:ext uri="{BB962C8B-B14F-4D97-AF65-F5344CB8AC3E}">
        <p14:creationId xmlns:p14="http://schemas.microsoft.com/office/powerpoint/2010/main" val="17423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2" y="404664"/>
            <a:ext cx="5727706" cy="490518"/>
          </a:xfrm>
        </p:spPr>
        <p:txBody>
          <a:bodyPr/>
          <a:lstStyle/>
          <a:p>
            <a:pPr lvl="0"/>
            <a:r>
              <a:rPr lang="ko-KR" altLang="en-US" dirty="0"/>
              <a:t>예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8" y="116632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flt = 123.123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print("%.3f + %.3f = %.3f" % (flt,321.321,flt+321.321))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print(flt,"+",321.321,"=",flt+321.321)</a:t>
            </a:r>
          </a:p>
          <a:p>
            <a:pPr marL="0" indent="0"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ch1,ch2 ,ch3=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",'2',"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썬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print("%c + %c + %c = %s" %(ch1,ch2,ch3,ch1+ch2+ch3))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print(ch1,"+",ch2,"+",ch3,"=",ch1+ch2+ch3)</a:t>
            </a:r>
          </a:p>
          <a:p>
            <a:pPr marL="0" indent="0">
              <a:buNone/>
            </a:pP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str_1 = "python "; str_2 = "test"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str_3 = str_1 + str_2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print("%s + %s = %s" % (str_1,str_2,str_1+str_2))</a:t>
            </a:r>
          </a:p>
          <a:p>
            <a:pPr marL="0" indent="0">
              <a:buNone/>
            </a:pP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print(str_1,"+",str_2,"=",str_1+str_2)</a:t>
            </a:r>
          </a:p>
          <a:p>
            <a:pPr marL="0" indent="0">
              <a:buNone/>
            </a:pPr>
            <a:endParaRPr lang="en-US" altLang="ko-KR" sz="2400" dirty="0" err="1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7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855</Words>
  <Application>Microsoft Office PowerPoint</Application>
  <PresentationFormat>A4 용지(210x297mm)</PresentationFormat>
  <Paragraphs>145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HY헤드라인M</vt:lpstr>
      <vt:lpstr>굴림</vt:lpstr>
      <vt:lpstr>휴먼모음T</vt:lpstr>
      <vt:lpstr>Arial</vt:lpstr>
      <vt:lpstr>Wingdings</vt:lpstr>
      <vt:lpstr>기본 디자인</vt:lpstr>
      <vt:lpstr>python_Programming 변수</vt:lpstr>
      <vt:lpstr>변 수</vt:lpstr>
      <vt:lpstr>변수명 작명 규칙</vt:lpstr>
      <vt:lpstr>예 제</vt:lpstr>
      <vt:lpstr>예 제</vt:lpstr>
      <vt:lpstr>예 제</vt:lpstr>
      <vt:lpstr>예 제</vt:lpstr>
      <vt:lpstr>예 제</vt:lpstr>
      <vt:lpstr>예  제</vt:lpstr>
      <vt:lpstr>type</vt:lpstr>
      <vt:lpstr>type</vt:lpstr>
      <vt:lpstr>type</vt:lpstr>
      <vt:lpstr>type</vt:lpstr>
    </vt:vector>
  </TitlesOfParts>
  <Company>A3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Administrator</cp:lastModifiedBy>
  <cp:revision>3259</cp:revision>
  <dcterms:created xsi:type="dcterms:W3CDTF">2006-12-12T01:37:26Z</dcterms:created>
  <dcterms:modified xsi:type="dcterms:W3CDTF">2018-11-11T05:56:26Z</dcterms:modified>
</cp:coreProperties>
</file>