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78" r:id="rId1"/>
  </p:sldMasterIdLst>
  <p:notesMasterIdLst>
    <p:notesMasterId r:id="rId9"/>
  </p:notesMasterIdLst>
  <p:handoutMasterIdLst>
    <p:handoutMasterId r:id="rId10"/>
  </p:handoutMasterIdLst>
  <p:sldIdLst>
    <p:sldId id="332" r:id="rId2"/>
    <p:sldId id="333" r:id="rId3"/>
    <p:sldId id="335" r:id="rId4"/>
    <p:sldId id="336" r:id="rId5"/>
    <p:sldId id="337" r:id="rId6"/>
    <p:sldId id="338" r:id="rId7"/>
    <p:sldId id="339" r:id="rId8"/>
  </p:sldIdLst>
  <p:sldSz cx="9906000" cy="6858000" type="A4"/>
  <p:notesSz cx="6858000" cy="10058400"/>
  <p:defaultTextStyle>
    <a:defPPr>
      <a:defRPr lang="ko-KR"/>
    </a:defPPr>
    <a:lvl1pPr algn="ctr" rtl="0" fontAlgn="base" latinLnBrk="1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굴림"/>
        <a:ea typeface="굴림"/>
        <a:cs typeface="+mn-cs"/>
      </a:defRPr>
    </a:lvl1pPr>
    <a:lvl2pPr marL="457200" algn="ctr" rtl="0" fontAlgn="base" latinLnBrk="1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굴림"/>
        <a:ea typeface="굴림"/>
        <a:cs typeface="+mn-cs"/>
      </a:defRPr>
    </a:lvl2pPr>
    <a:lvl3pPr marL="914400" algn="ctr" rtl="0" fontAlgn="base" latinLnBrk="1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굴림"/>
        <a:ea typeface="굴림"/>
        <a:cs typeface="+mn-cs"/>
      </a:defRPr>
    </a:lvl3pPr>
    <a:lvl4pPr marL="1371600" algn="ctr" rtl="0" fontAlgn="base" latinLnBrk="1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굴림"/>
        <a:ea typeface="굴림"/>
        <a:cs typeface="+mn-cs"/>
      </a:defRPr>
    </a:lvl4pPr>
    <a:lvl5pPr marL="1828800" algn="ctr" rtl="0" fontAlgn="base" latinLnBrk="1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굴림"/>
        <a:ea typeface="굴림"/>
        <a:cs typeface="+mn-cs"/>
      </a:defRPr>
    </a:lvl5pPr>
    <a:lvl6pPr marL="2286000" algn="l" defTabSz="914400" rtl="0" eaLnBrk="1" latinLnBrk="1" hangingPunct="1">
      <a:defRPr kumimoji="1" sz="2400" b="1" kern="1200">
        <a:solidFill>
          <a:schemeClr val="tx1"/>
        </a:solidFill>
        <a:latin typeface="굴림"/>
        <a:ea typeface="굴림"/>
        <a:cs typeface="+mn-cs"/>
      </a:defRPr>
    </a:lvl6pPr>
    <a:lvl7pPr marL="2743200" algn="l" defTabSz="914400" rtl="0" eaLnBrk="1" latinLnBrk="1" hangingPunct="1">
      <a:defRPr kumimoji="1" sz="2400" b="1" kern="1200">
        <a:solidFill>
          <a:schemeClr val="tx1"/>
        </a:solidFill>
        <a:latin typeface="굴림"/>
        <a:ea typeface="굴림"/>
        <a:cs typeface="+mn-cs"/>
      </a:defRPr>
    </a:lvl7pPr>
    <a:lvl8pPr marL="3200400" algn="l" defTabSz="914400" rtl="0" eaLnBrk="1" latinLnBrk="1" hangingPunct="1">
      <a:defRPr kumimoji="1" sz="2400" b="1" kern="1200">
        <a:solidFill>
          <a:schemeClr val="tx1"/>
        </a:solidFill>
        <a:latin typeface="굴림"/>
        <a:ea typeface="굴림"/>
        <a:cs typeface="+mn-cs"/>
      </a:defRPr>
    </a:lvl8pPr>
    <a:lvl9pPr marL="3657600" algn="l" defTabSz="914400" rtl="0" eaLnBrk="1" latinLnBrk="1" hangingPunct="1">
      <a:defRPr kumimoji="1" sz="2400" b="1" kern="1200">
        <a:solidFill>
          <a:schemeClr val="tx1"/>
        </a:solidFill>
        <a:latin typeface="굴림"/>
        <a:ea typeface="굴림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11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68">
          <p15:clr>
            <a:srgbClr val="A4A3A4"/>
          </p15:clr>
        </p15:guide>
        <p15:guide id="2" pos="215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vuno" initials="n" lastIdx="7" clrIdx="0"/>
  <p:cmAuthor id="1" name="nuno" initials="n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TxStyle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TxStyle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163" autoAdjust="0"/>
    <p:restoredTop sz="74310" autoAdjust="0"/>
  </p:normalViewPr>
  <p:slideViewPr>
    <p:cSldViewPr>
      <p:cViewPr varScale="1">
        <p:scale>
          <a:sx n="71" d="100"/>
          <a:sy n="71" d="100"/>
        </p:scale>
        <p:origin x="570" y="72"/>
      </p:cViewPr>
      <p:guideLst>
        <p:guide orient="horz" pos="2159"/>
        <p:guide pos="3118"/>
      </p:guideLst>
    </p:cSldViewPr>
  </p:slideViewPr>
  <p:outlineViewPr>
    <p:cViewPr>
      <p:scale>
        <a:sx n="33" d="100"/>
        <a:sy n="33" d="100"/>
      </p:scale>
      <p:origin x="0" y="130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6486"/>
    </p:cViewPr>
  </p:sorterViewPr>
  <p:notesViewPr>
    <p:cSldViewPr>
      <p:cViewPr varScale="1">
        <p:scale>
          <a:sx n="80" d="100"/>
          <a:sy n="80" d="100"/>
        </p:scale>
        <p:origin x="-3978" y="-84"/>
      </p:cViewPr>
      <p:guideLst>
        <p:guide orient="horz" pos="3168"/>
        <p:guide pos="215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" y="1"/>
            <a:ext cx="2971431" cy="50275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4338" tIns="47169" rIns="94338" bIns="47169" anchor="t" anchorCtr="0"/>
          <a:lstStyle>
            <a:lvl1pPr algn="l" defTabSz="942873">
              <a:defRPr sz="1200" b="0"/>
            </a:lvl1pPr>
          </a:lstStyle>
          <a:p>
            <a:pPr>
              <a:defRPr lang="ko-KR" altLang="en-US"/>
            </a:pPr>
            <a:endParaRPr lang="en-US" altLang="ko-KR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989" y="1"/>
            <a:ext cx="2971431" cy="50275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4338" tIns="47169" rIns="94338" bIns="47169" anchor="t" anchorCtr="0"/>
          <a:lstStyle>
            <a:lvl1pPr algn="r" defTabSz="942873">
              <a:defRPr sz="1200" b="0"/>
            </a:lvl1pPr>
          </a:lstStyle>
          <a:p>
            <a:pPr>
              <a:defRPr lang="ko-KR" altLang="en-US"/>
            </a:pPr>
            <a:endParaRPr lang="en-US" altLang="ko-KR"/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ftr" sz="quarter" idx="2"/>
          </p:nvPr>
        </p:nvSpPr>
        <p:spPr>
          <a:xfrm>
            <a:off x="1" y="9553988"/>
            <a:ext cx="2971431" cy="50275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4338" tIns="47169" rIns="94338" bIns="47169" anchor="b" anchorCtr="0"/>
          <a:lstStyle>
            <a:lvl1pPr algn="l" defTabSz="942873">
              <a:defRPr sz="1200" b="0"/>
            </a:lvl1pPr>
          </a:lstStyle>
          <a:p>
            <a:pPr>
              <a:defRPr lang="ko-KR" altLang="en-US"/>
            </a:pPr>
            <a:endParaRPr lang="en-US" altLang="ko-KR"/>
          </a:p>
        </p:txBody>
      </p:sp>
      <p:sp>
        <p:nvSpPr>
          <p:cNvPr id="35845" name="Rectangle 5"/>
          <p:cNvSpPr>
            <a:spLocks noGrp="1" noChangeArrowheads="1"/>
          </p:cNvSpPr>
          <p:nvPr>
            <p:ph type="sldNum" sz="quarter" idx="3"/>
          </p:nvPr>
        </p:nvSpPr>
        <p:spPr>
          <a:xfrm>
            <a:off x="3884989" y="9553988"/>
            <a:ext cx="2971431" cy="50275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4338" tIns="47169" rIns="94338" bIns="47169" anchor="b" anchorCtr="0"/>
          <a:lstStyle>
            <a:lvl1pPr algn="r" defTabSz="942873">
              <a:defRPr sz="1200" b="0"/>
            </a:lvl1pPr>
          </a:lstStyle>
          <a:p>
            <a:pPr>
              <a:defRPr lang="ko-KR" altLang="en-US"/>
            </a:pPr>
            <a:fld id="{E1942F56-AA2C-40D0-834B-2642887E03A7}" type="slidenum">
              <a:rPr lang="en-US" altLang="ko-KR"/>
              <a:pPr>
                <a:defRPr lang="ko-KR" altLang="en-US"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418716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" y="1"/>
            <a:ext cx="2971431" cy="50275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4338" tIns="47169" rIns="94338" bIns="47169" anchor="t" anchorCtr="0"/>
          <a:lstStyle>
            <a:lvl1pPr algn="l" defTabSz="942873">
              <a:defRPr sz="1200" b="0"/>
            </a:lvl1pPr>
          </a:lstStyle>
          <a:p>
            <a:pPr>
              <a:defRPr lang="ko-KR" altLang="en-US"/>
            </a:pPr>
            <a:endParaRPr lang="en-US" altLang="ko-K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886570" y="1"/>
            <a:ext cx="2971431" cy="50275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4338" tIns="47169" rIns="94338" bIns="47169" anchor="t" anchorCtr="0"/>
          <a:lstStyle>
            <a:lvl1pPr algn="r" defTabSz="942873">
              <a:defRPr sz="1200" b="0"/>
            </a:lvl1pPr>
          </a:lstStyle>
          <a:p>
            <a:pPr>
              <a:defRPr lang="ko-KR" altLang="en-US"/>
            </a:pPr>
            <a:endParaRPr lang="en-US" altLang="ko-KR"/>
          </a:p>
        </p:txBody>
      </p:sp>
      <p:sp>
        <p:nvSpPr>
          <p:cNvPr id="471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706438" y="755650"/>
            <a:ext cx="5445125" cy="3770313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915138" y="4776995"/>
            <a:ext cx="5027724" cy="4526446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4338" tIns="47169" rIns="94338" bIns="47169" anchor="t" anchorCtr="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1" y="9555646"/>
            <a:ext cx="2971431" cy="502754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4338" tIns="47169" rIns="94338" bIns="47169" anchor="b" anchorCtr="0"/>
          <a:lstStyle>
            <a:lvl1pPr algn="l" defTabSz="942873">
              <a:defRPr sz="1200" b="0"/>
            </a:lvl1pPr>
          </a:lstStyle>
          <a:p>
            <a:pPr>
              <a:defRPr lang="ko-KR" altLang="en-US"/>
            </a:pPr>
            <a:endParaRPr lang="en-US" altLang="ko-KR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6570" y="9555646"/>
            <a:ext cx="2971431" cy="502754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4338" tIns="47169" rIns="94338" bIns="47169" anchor="b" anchorCtr="0"/>
          <a:lstStyle>
            <a:lvl1pPr algn="r" defTabSz="942873">
              <a:defRPr sz="1200" b="0"/>
            </a:lvl1pPr>
          </a:lstStyle>
          <a:p>
            <a:pPr>
              <a:defRPr lang="ko-KR" altLang="en-US"/>
            </a:pPr>
            <a:fld id="{DCB46AF4-7EDA-43AA-87AD-15F1BA4D084C}" type="slidenum">
              <a:rPr lang="en-US" altLang="ko-KR"/>
              <a:pPr>
                <a:defRPr lang="ko-KR" altLang="en-US"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6976424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 altLang="en-US"/>
            </a:pPr>
            <a:fld id="{DCB46AF4-7EDA-43AA-87AD-15F1BA4D084C}" type="slidenum">
              <a:rPr lang="en-US" altLang="ko-KR"/>
              <a:pPr>
                <a:defRPr lang="ko-KR" altLang="en-US"/>
              </a:pPr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164954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문자열로 처리를 하기때문에 문자열 더하기가 된다</a:t>
            </a:r>
            <a:r>
              <a:rPr lang="en-US" altLang="ko-KR"/>
              <a:t>.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 altLang="en-US"/>
            </a:pPr>
            <a:fld id="{DCB46AF4-7EDA-43AA-87AD-15F1BA4D084C}" type="slidenum">
              <a:rPr lang="en-US" altLang="ko-KR"/>
              <a:pPr>
                <a:defRPr lang="ko-KR" altLang="en-US"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286462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문자열로 처리를 하기때문에 문자열 더하기가 된다</a:t>
            </a:r>
            <a:r>
              <a:rPr lang="en-US" altLang="ko-KR"/>
              <a:t>.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 altLang="en-US"/>
            </a:pPr>
            <a:fld id="{DCB46AF4-7EDA-43AA-87AD-15F1BA4D084C}" type="slidenum">
              <a:rPr lang="en-US" altLang="ko-KR"/>
              <a:pPr>
                <a:defRPr lang="ko-KR" altLang="en-US"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044677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 dirty="0"/>
              <a:t>앞선 슬라이드에서 정수를 입력했던 것과 같은 이치로 실수를 입력할 때는</a:t>
            </a:r>
            <a:endParaRPr lang="en-US" altLang="ko-KR" dirty="0"/>
          </a:p>
          <a:p>
            <a:pPr>
              <a:defRPr lang="ko-KR" altLang="en-US"/>
            </a:pPr>
            <a:r>
              <a:rPr lang="en-US" altLang="ko-KR" dirty="0"/>
              <a:t>Float()</a:t>
            </a:r>
            <a:r>
              <a:rPr lang="ko-KR" altLang="en-US" dirty="0"/>
              <a:t>함수를 사용함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 altLang="en-US"/>
            </a:pPr>
            <a:fld id="{DCB46AF4-7EDA-43AA-87AD-15F1BA4D084C}" type="slidenum">
              <a:rPr lang="en-US" altLang="ko-KR"/>
              <a:pPr>
                <a:defRPr lang="ko-KR" altLang="en-US"/>
              </a:pPr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450734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각각의 자료형으로 입력을 받아보고 출력하고</a:t>
            </a:r>
            <a:r>
              <a:rPr lang="en-US" altLang="ko-KR"/>
              <a:t>, </a:t>
            </a:r>
            <a:r>
              <a:rPr lang="ko-KR" altLang="en-US"/>
              <a:t>실제 우리가 생각하는 타입이 맞는지도 출력해보자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 altLang="en-US"/>
            </a:pPr>
            <a:fld id="{DCB46AF4-7EDA-43AA-87AD-15F1BA4D084C}" type="slidenum">
              <a:rPr lang="en-US" altLang="ko-KR"/>
              <a:pPr>
                <a:defRPr lang="ko-KR" altLang="en-US"/>
              </a:pPr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898705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 altLang="en-US"/>
            </a:pPr>
            <a:fld id="{DCB46AF4-7EDA-43AA-87AD-15F1BA4D084C}" type="slidenum">
              <a:rPr lang="en-US" altLang="ko-KR"/>
              <a:pPr>
                <a:defRPr lang="ko-KR" altLang="en-US"/>
              </a:pPr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72000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881430" y="635795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4C3847D6-C9B6-4093-BD66-9978A2203A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25050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내용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881430" y="635795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4C3847D6-C9B6-4093-BD66-9978A2203A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25050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881430" y="635795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4C3847D6-C9B6-4093-BD66-9978A2203A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25050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81166" y="2428868"/>
            <a:ext cx="6429420" cy="1143008"/>
          </a:xfrm>
        </p:spPr>
        <p:txBody>
          <a:bodyPr/>
          <a:lstStyle>
            <a:lvl1pPr algn="ctr"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기본 디자인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7">
            <a:alphaModFix/>
            <a:lum/>
          </a:blip>
          <a:srcRect/>
          <a:stretch>
            <a:fillRect/>
          </a:stretch>
        </p:blipFill>
        <p:spPr>
          <a:xfrm>
            <a:off x="0" y="0"/>
            <a:ext cx="9925050" cy="68770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368302" y="295276"/>
            <a:ext cx="5727706" cy="490518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/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076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666720" y="1214422"/>
            <a:ext cx="8534400" cy="51054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881430" y="635795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4C3847D6-C9B6-4093-BD66-9978A2203A77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5" r:id="rId1"/>
    <p:sldLayoutId id="2147483846" r:id="rId2"/>
    <p:sldLayoutId id="2147483847" r:id="rId3"/>
    <p:sldLayoutId id="2147483848" r:id="rId4"/>
    <p:sldLayoutId id="2147483849" r:id="rId5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/>
          <a:ea typeface="HY헤드라인M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/>
          <a:ea typeface="HY헤드라인M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/>
          <a:ea typeface="HY헤드라인M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/>
          <a:ea typeface="HY헤드라인M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/>
          <a:ea typeface="HY헤드라인M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/>
          <a:ea typeface="HY헤드라인M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/>
          <a:ea typeface="HY헤드라인M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/>
          <a:ea typeface="HY헤드라인M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Wingdings"/>
        <a:buChar char="v"/>
        <a:defRPr kumimoji="1" sz="1800" b="1">
          <a:solidFill>
            <a:schemeClr val="tx1"/>
          </a:solidFill>
          <a:latin typeface="+mn-lt"/>
          <a:ea typeface="+mn-ea"/>
          <a:cs typeface="+mn-cs"/>
        </a:defRPr>
      </a:lvl1pPr>
      <a:lvl2pPr marL="623888" indent="-265113" algn="l" rtl="0" eaLnBrk="0" fontAlgn="base" latinLnBrk="1" hangingPunct="0">
        <a:spcBef>
          <a:spcPct val="20000"/>
        </a:spcBef>
        <a:spcAft>
          <a:spcPct val="0"/>
        </a:spcAft>
        <a:buFont typeface="Wingdings"/>
        <a:buChar char="§"/>
        <a:defRPr kumimoji="1" sz="1600">
          <a:solidFill>
            <a:schemeClr val="tx1"/>
          </a:solidFill>
          <a:latin typeface="+mn-lt"/>
          <a:ea typeface="+mn-ea"/>
        </a:defRPr>
      </a:lvl2pPr>
      <a:lvl3pPr marL="896938" indent="-27305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400">
          <a:solidFill>
            <a:schemeClr val="tx1"/>
          </a:solidFill>
          <a:latin typeface="+mn-lt"/>
          <a:ea typeface="+mn-ea"/>
        </a:defRPr>
      </a:lvl3pPr>
      <a:lvl4pPr marL="1255713" indent="-273050" algn="l" rtl="0" eaLnBrk="0" fontAlgn="base" latinLnBrk="1" hangingPunct="0">
        <a:spcBef>
          <a:spcPct val="20000"/>
        </a:spcBef>
        <a:spcAft>
          <a:spcPct val="0"/>
        </a:spcAft>
        <a:buFont typeface="Arial"/>
        <a:buChar char="•"/>
        <a:defRPr kumimoji="1" sz="1200">
          <a:solidFill>
            <a:schemeClr val="tx1"/>
          </a:solidFill>
          <a:latin typeface="+mn-lt"/>
          <a:ea typeface="+mn-ea"/>
        </a:defRPr>
      </a:lvl4pPr>
      <a:lvl5pPr marL="1520825" indent="-265113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ko-KR" sz="3200" dirty="0" err="1"/>
              <a:t>python_Programming</a:t>
            </a:r>
            <a:r>
              <a:rPr lang="en-US" altLang="ko-KR" sz="3200" dirty="0"/>
              <a:t/>
            </a:r>
            <a:br>
              <a:rPr lang="en-US" altLang="ko-KR" sz="3200" dirty="0"/>
            </a:br>
            <a:r>
              <a:rPr lang="ko-KR" altLang="en-US" sz="3200" dirty="0"/>
              <a:t>입력함수</a:t>
            </a:r>
            <a:endParaRPr lang="en-US" altLang="ko-KR" sz="3200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="1">
              <a:effectLst>
                <a:outerShdw blurRad="38100" dist="38100" dir="2700000" algn="tl" rotWithShape="0">
                  <a:srgbClr val="000000">
                    <a:alpha val="40000"/>
                  </a:srgbClr>
                </a:outerShdw>
              </a:effectLst>
              <a:latin typeface="휴먼모음T"/>
              <a:ea typeface="휴먼모음T"/>
            </a:endParaRPr>
          </a:p>
        </p:txBody>
      </p:sp>
    </p:spTree>
    <p:extLst>
      <p:ext uri="{BB962C8B-B14F-4D97-AF65-F5344CB8AC3E}">
        <p14:creationId xmlns:p14="http://schemas.microsoft.com/office/powerpoint/2010/main" val="831492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368302" y="295276"/>
            <a:ext cx="1704378" cy="973484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입력 함수</a:t>
            </a:r>
            <a:endParaRPr lang="en-US" altLang="ko-KR"/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2000672" y="332656"/>
            <a:ext cx="8778300" cy="5109430"/>
          </a:xfrm>
        </p:spPr>
        <p:txBody>
          <a:bodyPr/>
          <a:lstStyle/>
          <a:p>
            <a:pPr>
              <a:buNone/>
              <a:defRPr lang="ko-KR" altLang="en-US"/>
            </a:pP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print("</a:t>
            </a:r>
            <a:r>
              <a:rPr lang="ko-KR" altLang="en-US" sz="2400" dirty="0">
                <a:latin typeface="HY견고딕" pitchFamily="18" charset="-127"/>
                <a:ea typeface="HY견고딕" pitchFamily="18" charset="-127"/>
              </a:rPr>
              <a:t>숫자 입력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")</a:t>
            </a:r>
          </a:p>
          <a:p>
            <a:pPr>
              <a:buNone/>
              <a:defRPr lang="ko-KR" altLang="en-US"/>
            </a:pP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num1 = input()</a:t>
            </a:r>
          </a:p>
          <a:p>
            <a:pPr>
              <a:buNone/>
              <a:defRPr lang="ko-KR" altLang="en-US"/>
            </a:pP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print("</a:t>
            </a:r>
            <a:r>
              <a:rPr lang="ko-KR" altLang="en-US" sz="2400" dirty="0">
                <a:latin typeface="HY견고딕" pitchFamily="18" charset="-127"/>
                <a:ea typeface="HY견고딕" pitchFamily="18" charset="-127"/>
              </a:rPr>
              <a:t>입력 받은 값 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: ", num1)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입력 함수</a:t>
            </a:r>
            <a:endParaRPr lang="en-US" altLang="ko-KR"/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2072680" y="260648"/>
            <a:ext cx="8778300" cy="5037422"/>
          </a:xfrm>
        </p:spPr>
        <p:txBody>
          <a:bodyPr/>
          <a:lstStyle/>
          <a:p>
            <a:pPr>
              <a:buNone/>
              <a:defRPr lang="ko-KR" altLang="en-US"/>
            </a:pP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print("</a:t>
            </a:r>
            <a:r>
              <a:rPr lang="ko-KR" altLang="en-US" sz="2400" dirty="0">
                <a:latin typeface="HY견고딕" pitchFamily="18" charset="-127"/>
                <a:ea typeface="HY견고딕" pitchFamily="18" charset="-127"/>
              </a:rPr>
              <a:t>두 수의 합을 구해 줍니다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")</a:t>
            </a:r>
          </a:p>
          <a:p>
            <a:pPr>
              <a:buNone/>
              <a:defRPr lang="ko-KR" altLang="en-US"/>
            </a:pP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print("</a:t>
            </a:r>
            <a:r>
              <a:rPr lang="ko-KR" altLang="en-US" sz="2400" dirty="0">
                <a:latin typeface="HY견고딕" pitchFamily="18" charset="-127"/>
                <a:ea typeface="HY견고딕" pitchFamily="18" charset="-127"/>
              </a:rPr>
              <a:t>두 수 입력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")</a:t>
            </a:r>
          </a:p>
          <a:p>
            <a:pPr>
              <a:buNone/>
              <a:defRPr lang="ko-KR" altLang="en-US"/>
            </a:pPr>
            <a:endParaRPr lang="en-US" altLang="ko-KR" sz="2400" dirty="0">
              <a:latin typeface="HY견고딕" pitchFamily="18" charset="-127"/>
              <a:ea typeface="HY견고딕" pitchFamily="18" charset="-127"/>
            </a:endParaRPr>
          </a:p>
          <a:p>
            <a:pPr>
              <a:buNone/>
              <a:defRPr lang="ko-KR" altLang="en-US"/>
            </a:pP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num1 = input()</a:t>
            </a:r>
          </a:p>
          <a:p>
            <a:pPr>
              <a:buNone/>
              <a:defRPr lang="ko-KR" altLang="en-US"/>
            </a:pP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num2 = input()</a:t>
            </a:r>
          </a:p>
          <a:p>
            <a:pPr>
              <a:buNone/>
              <a:defRPr lang="ko-KR" altLang="en-US"/>
            </a:pP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num3 = num1 + num2</a:t>
            </a:r>
          </a:p>
          <a:p>
            <a:pPr>
              <a:buNone/>
              <a:defRPr lang="ko-KR" altLang="en-US"/>
            </a:pP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print("</a:t>
            </a:r>
            <a:r>
              <a:rPr lang="ko-KR" altLang="en-US" sz="2400" dirty="0">
                <a:latin typeface="HY견고딕" pitchFamily="18" charset="-127"/>
                <a:ea typeface="HY견고딕" pitchFamily="18" charset="-127"/>
              </a:rPr>
              <a:t>두 수의 합 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", num1,"+",num2,'=',num3)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입력 함수</a:t>
            </a:r>
            <a:endParaRPr lang="en-US" altLang="ko-KR"/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1856656" y="260648"/>
            <a:ext cx="8778300" cy="4965414"/>
          </a:xfrm>
        </p:spPr>
        <p:txBody>
          <a:bodyPr/>
          <a:lstStyle/>
          <a:p>
            <a:pPr>
              <a:buNone/>
              <a:defRPr lang="ko-KR" altLang="en-US"/>
            </a:pP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print("</a:t>
            </a:r>
            <a:r>
              <a:rPr lang="ko-KR" altLang="en-US" sz="2400" dirty="0">
                <a:latin typeface="HY견고딕" pitchFamily="18" charset="-127"/>
                <a:ea typeface="HY견고딕" pitchFamily="18" charset="-127"/>
              </a:rPr>
              <a:t>두 수의 합을 구해 줍니다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")</a:t>
            </a:r>
          </a:p>
          <a:p>
            <a:pPr>
              <a:buNone/>
              <a:defRPr lang="ko-KR" altLang="en-US"/>
            </a:pP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print("</a:t>
            </a:r>
            <a:r>
              <a:rPr lang="ko-KR" altLang="en-US" sz="2400" dirty="0">
                <a:latin typeface="HY견고딕" pitchFamily="18" charset="-127"/>
                <a:ea typeface="HY견고딕" pitchFamily="18" charset="-127"/>
              </a:rPr>
              <a:t>두 수 입력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")</a:t>
            </a:r>
            <a:endParaRPr lang="en-US" altLang="ko-KR" sz="2400" dirty="0">
              <a:latin typeface="HY견고딕" pitchFamily="18" charset="-127"/>
              <a:ea typeface="HY견고딕" pitchFamily="18" charset="-127"/>
            </a:endParaRPr>
          </a:p>
          <a:p>
            <a:pPr>
              <a:buNone/>
              <a:defRPr lang="ko-KR" altLang="en-US"/>
            </a:pP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num1 = input()</a:t>
            </a:r>
          </a:p>
          <a:p>
            <a:pPr>
              <a:buNone/>
              <a:defRPr lang="ko-KR" altLang="en-US"/>
            </a:pP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num2 = input()</a:t>
            </a:r>
          </a:p>
          <a:p>
            <a:pPr>
              <a:buNone/>
              <a:defRPr lang="ko-KR" altLang="en-US"/>
            </a:pP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num3 = num1 + num2</a:t>
            </a:r>
          </a:p>
          <a:p>
            <a:pPr>
              <a:buNone/>
              <a:defRPr lang="ko-KR" altLang="en-US"/>
            </a:pP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print("</a:t>
            </a:r>
            <a:r>
              <a:rPr lang="ko-KR" altLang="en-US" sz="2400" dirty="0">
                <a:latin typeface="HY견고딕" pitchFamily="18" charset="-127"/>
                <a:ea typeface="HY견고딕" pitchFamily="18" charset="-127"/>
              </a:rPr>
              <a:t>두 수의 합 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", num1,"+",num2,'=',num3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)</a:t>
            </a:r>
          </a:p>
          <a:p>
            <a:pPr>
              <a:buNone/>
              <a:defRPr lang="ko-KR" altLang="en-US"/>
            </a:pP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pPr>
              <a:buNone/>
              <a:defRPr lang="ko-KR" altLang="en-US"/>
            </a:pP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print("num1 type : ",type(num1))</a:t>
            </a:r>
          </a:p>
          <a:p>
            <a:pPr>
              <a:buNone/>
              <a:defRPr lang="ko-KR" altLang="en-US"/>
            </a:pP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print("num2 type : ",type(num2))</a:t>
            </a:r>
          </a:p>
          <a:p>
            <a:pPr>
              <a:buNone/>
              <a:defRPr lang="ko-KR" altLang="en-US"/>
            </a:pP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print("num3 type : ",type(num3))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입력 함수</a:t>
            </a:r>
            <a:endParaRPr lang="en-US" altLang="ko-KR"/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2000672" y="34261"/>
            <a:ext cx="8778300" cy="5073426"/>
          </a:xfrm>
        </p:spPr>
        <p:txBody>
          <a:bodyPr/>
          <a:lstStyle/>
          <a:p>
            <a:pPr>
              <a:buNone/>
            </a:pPr>
            <a:r>
              <a:rPr lang="pt-BR" altLang="ko-KR" sz="2400" dirty="0">
                <a:latin typeface="HY견고딕" pitchFamily="18" charset="-127"/>
                <a:ea typeface="HY견고딕" pitchFamily="18" charset="-127"/>
              </a:rPr>
              <a:t># ***** </a:t>
            </a:r>
            <a:r>
              <a:rPr lang="ko-KR" altLang="en-US" sz="2400" dirty="0">
                <a:latin typeface="HY견고딕" pitchFamily="18" charset="-127"/>
                <a:ea typeface="HY견고딕" pitchFamily="18" charset="-127"/>
              </a:rPr>
              <a:t>매우 중요함 </a:t>
            </a:r>
            <a:endParaRPr lang="pt-BR" altLang="ko-KR" sz="2400" dirty="0">
              <a:latin typeface="HY견고딕" pitchFamily="18" charset="-127"/>
              <a:ea typeface="HY견고딕" pitchFamily="18" charset="-127"/>
            </a:endParaRPr>
          </a:p>
          <a:p>
            <a:pPr>
              <a:buNone/>
            </a:pPr>
            <a:r>
              <a:rPr lang="pt-BR" altLang="ko-KR" sz="2400" dirty="0">
                <a:latin typeface="HY견고딕" pitchFamily="18" charset="-127"/>
                <a:ea typeface="HY견고딕" pitchFamily="18" charset="-127"/>
              </a:rPr>
              <a:t>num1 = int(input())</a:t>
            </a:r>
          </a:p>
          <a:p>
            <a:pPr>
              <a:buNone/>
            </a:pPr>
            <a:r>
              <a:rPr lang="pt-BR" altLang="ko-KR" sz="2400" dirty="0">
                <a:latin typeface="HY견고딕" pitchFamily="18" charset="-127"/>
                <a:ea typeface="HY견고딕" pitchFamily="18" charset="-127"/>
              </a:rPr>
              <a:t>num2 = int(input())</a:t>
            </a:r>
          </a:p>
          <a:p>
            <a:pPr>
              <a:buNone/>
            </a:pPr>
            <a:endParaRPr lang="pt-BR" altLang="ko-KR" sz="800" dirty="0">
              <a:latin typeface="HY견고딕" pitchFamily="18" charset="-127"/>
              <a:ea typeface="HY견고딕" pitchFamily="18" charset="-127"/>
            </a:endParaRPr>
          </a:p>
          <a:p>
            <a:pPr>
              <a:buNone/>
            </a:pPr>
            <a:r>
              <a:rPr lang="pt-BR" altLang="ko-KR" sz="2400" dirty="0">
                <a:latin typeface="HY견고딕" pitchFamily="18" charset="-127"/>
                <a:ea typeface="HY견고딕" pitchFamily="18" charset="-127"/>
              </a:rPr>
              <a:t>result = num1 + num2</a:t>
            </a:r>
          </a:p>
          <a:p>
            <a:pPr>
              <a:buNone/>
            </a:pPr>
            <a:r>
              <a:rPr lang="pt-BR" altLang="ko-KR" sz="2400" dirty="0">
                <a:latin typeface="HY견고딕" pitchFamily="18" charset="-127"/>
                <a:ea typeface="HY견고딕" pitchFamily="18" charset="-127"/>
              </a:rPr>
              <a:t>print(num1, "+", num2, "=", result) </a:t>
            </a:r>
          </a:p>
          <a:p>
            <a:pPr>
              <a:buNone/>
            </a:pPr>
            <a:endParaRPr lang="pt-BR" altLang="ko-KR" sz="700" dirty="0">
              <a:latin typeface="HY견고딕" pitchFamily="18" charset="-127"/>
              <a:ea typeface="HY견고딕" pitchFamily="18" charset="-127"/>
            </a:endParaRPr>
          </a:p>
          <a:p>
            <a:pPr>
              <a:buNone/>
            </a:pPr>
            <a:r>
              <a:rPr lang="pt-BR" altLang="ko-KR" sz="2400" dirty="0">
                <a:latin typeface="HY견고딕" pitchFamily="18" charset="-127"/>
                <a:ea typeface="HY견고딕" pitchFamily="18" charset="-127"/>
              </a:rPr>
              <a:t>result = num1 - num2</a:t>
            </a:r>
          </a:p>
          <a:p>
            <a:pPr>
              <a:buNone/>
            </a:pPr>
            <a:r>
              <a:rPr lang="pt-BR" altLang="ko-KR" sz="2400" dirty="0">
                <a:latin typeface="HY견고딕" pitchFamily="18" charset="-127"/>
                <a:ea typeface="HY견고딕" pitchFamily="18" charset="-127"/>
              </a:rPr>
              <a:t>print(num1, "-", num2, "=", result)</a:t>
            </a:r>
          </a:p>
          <a:p>
            <a:pPr>
              <a:buNone/>
            </a:pPr>
            <a:endParaRPr lang="pt-BR" altLang="ko-KR" sz="1000" dirty="0">
              <a:latin typeface="HY견고딕" pitchFamily="18" charset="-127"/>
              <a:ea typeface="HY견고딕" pitchFamily="18" charset="-127"/>
            </a:endParaRPr>
          </a:p>
          <a:p>
            <a:pPr>
              <a:buNone/>
            </a:pPr>
            <a:r>
              <a:rPr lang="pt-BR" altLang="ko-KR" sz="2400" dirty="0">
                <a:latin typeface="HY견고딕" pitchFamily="18" charset="-127"/>
                <a:ea typeface="HY견고딕" pitchFamily="18" charset="-127"/>
              </a:rPr>
              <a:t>result = num1 * num2</a:t>
            </a:r>
          </a:p>
          <a:p>
            <a:pPr>
              <a:buNone/>
            </a:pPr>
            <a:r>
              <a:rPr lang="pt-BR" altLang="ko-KR" sz="2400" dirty="0">
                <a:latin typeface="HY견고딕" pitchFamily="18" charset="-127"/>
                <a:ea typeface="HY견고딕" pitchFamily="18" charset="-127"/>
              </a:rPr>
              <a:t>print(num1, "*", num2, "=", result) </a:t>
            </a:r>
          </a:p>
          <a:p>
            <a:pPr>
              <a:buNone/>
            </a:pPr>
            <a:endParaRPr lang="pt-BR" altLang="ko-KR" sz="1050" dirty="0">
              <a:latin typeface="HY견고딕" pitchFamily="18" charset="-127"/>
              <a:ea typeface="HY견고딕" pitchFamily="18" charset="-127"/>
            </a:endParaRPr>
          </a:p>
          <a:p>
            <a:pPr>
              <a:buNone/>
            </a:pPr>
            <a:r>
              <a:rPr lang="pt-BR" altLang="ko-KR" sz="2400" dirty="0">
                <a:latin typeface="HY견고딕" pitchFamily="18" charset="-127"/>
                <a:ea typeface="HY견고딕" pitchFamily="18" charset="-127"/>
              </a:rPr>
              <a:t>result = num1 / num2</a:t>
            </a:r>
          </a:p>
          <a:p>
            <a:pPr>
              <a:buNone/>
            </a:pPr>
            <a:r>
              <a:rPr lang="pt-BR" altLang="ko-KR" sz="2400" dirty="0">
                <a:latin typeface="HY견고딕" pitchFamily="18" charset="-127"/>
                <a:ea typeface="HY견고딕" pitchFamily="18" charset="-127"/>
              </a:rPr>
              <a:t>print(num1, "/", num2, "=", result)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입력 함수</a:t>
            </a:r>
            <a:endParaRPr lang="en-US" altLang="ko-KR"/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1784648" y="155774"/>
            <a:ext cx="8778300" cy="5001418"/>
          </a:xfrm>
        </p:spPr>
        <p:txBody>
          <a:bodyPr/>
          <a:lstStyle/>
          <a:p>
            <a:pPr>
              <a:buNone/>
              <a:defRPr lang="ko-KR" altLang="en-US"/>
            </a:pP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print("</a:t>
            </a:r>
            <a:r>
              <a:rPr lang="ko-KR" altLang="en-US" sz="2400" dirty="0">
                <a:latin typeface="HY견고딕" pitchFamily="18" charset="-127"/>
                <a:ea typeface="HY견고딕" pitchFamily="18" charset="-127"/>
              </a:rPr>
              <a:t>문자열 입력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")</a:t>
            </a:r>
          </a:p>
          <a:p>
            <a:pPr>
              <a:buNone/>
              <a:defRPr lang="ko-KR" altLang="en-US"/>
            </a:pP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name = input()</a:t>
            </a:r>
          </a:p>
          <a:p>
            <a:pPr>
              <a:buNone/>
              <a:defRPr lang="ko-KR" altLang="en-US"/>
            </a:pP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print("</a:t>
            </a:r>
            <a:r>
              <a:rPr lang="ko-KR" altLang="en-US" sz="2400" dirty="0">
                <a:latin typeface="HY견고딕" pitchFamily="18" charset="-127"/>
                <a:ea typeface="HY견고딕" pitchFamily="18" charset="-127"/>
              </a:rPr>
              <a:t>정수 입력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")</a:t>
            </a:r>
          </a:p>
          <a:p>
            <a:pPr>
              <a:buNone/>
              <a:defRPr lang="ko-KR" altLang="en-US"/>
            </a:pP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age = </a:t>
            </a:r>
            <a:r>
              <a:rPr lang="en-US" altLang="ko-KR" sz="24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(input())</a:t>
            </a:r>
          </a:p>
          <a:p>
            <a:pPr>
              <a:buNone/>
              <a:defRPr lang="ko-KR" altLang="en-US"/>
            </a:pP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print("</a:t>
            </a:r>
            <a:r>
              <a:rPr lang="ko-KR" altLang="en-US" sz="2400" dirty="0">
                <a:latin typeface="HY견고딕" pitchFamily="18" charset="-127"/>
                <a:ea typeface="HY견고딕" pitchFamily="18" charset="-127"/>
              </a:rPr>
              <a:t>실수 입력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")</a:t>
            </a:r>
          </a:p>
          <a:p>
            <a:pPr>
              <a:buNone/>
              <a:defRPr lang="ko-KR" altLang="en-US"/>
            </a:pPr>
            <a:r>
              <a:rPr lang="en-US" altLang="ko-KR" sz="2400" dirty="0" err="1">
                <a:latin typeface="HY견고딕" pitchFamily="18" charset="-127"/>
                <a:ea typeface="HY견고딕" pitchFamily="18" charset="-127"/>
              </a:rPr>
              <a:t>flt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 = float(input())</a:t>
            </a:r>
          </a:p>
          <a:p>
            <a:pPr>
              <a:buNone/>
              <a:defRPr lang="ko-KR" altLang="en-US"/>
            </a:pPr>
            <a:endParaRPr lang="en-US" altLang="ko-KR" sz="500" dirty="0">
              <a:latin typeface="HY견고딕" pitchFamily="18" charset="-127"/>
              <a:ea typeface="HY견고딕" pitchFamily="18" charset="-127"/>
            </a:endParaRPr>
          </a:p>
          <a:p>
            <a:pPr>
              <a:buNone/>
              <a:defRPr lang="ko-KR" altLang="en-US"/>
            </a:pP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print("name </a:t>
            </a:r>
            <a:r>
              <a:rPr lang="ko-KR" altLang="en-US" sz="2400" dirty="0">
                <a:latin typeface="HY견고딕" pitchFamily="18" charset="-127"/>
                <a:ea typeface="HY견고딕" pitchFamily="18" charset="-127"/>
              </a:rPr>
              <a:t>값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: ",name,"\t type : ",type(name))</a:t>
            </a:r>
          </a:p>
          <a:p>
            <a:pPr>
              <a:buNone/>
              <a:defRPr lang="ko-KR" altLang="en-US"/>
            </a:pP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print("age </a:t>
            </a:r>
            <a:r>
              <a:rPr lang="ko-KR" altLang="en-US" sz="2400" dirty="0">
                <a:latin typeface="HY견고딕" pitchFamily="18" charset="-127"/>
                <a:ea typeface="HY견고딕" pitchFamily="18" charset="-127"/>
              </a:rPr>
              <a:t>값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: ",age,"\t type : ",type(age))</a:t>
            </a:r>
          </a:p>
          <a:p>
            <a:pPr>
              <a:buNone/>
              <a:defRPr lang="ko-KR" altLang="en-US"/>
            </a:pP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print("</a:t>
            </a:r>
            <a:r>
              <a:rPr lang="en-US" altLang="ko-KR" sz="2400" dirty="0" err="1">
                <a:latin typeface="HY견고딕" pitchFamily="18" charset="-127"/>
                <a:ea typeface="HY견고딕" pitchFamily="18" charset="-127"/>
              </a:rPr>
              <a:t>flt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400" dirty="0">
                <a:latin typeface="HY견고딕" pitchFamily="18" charset="-127"/>
                <a:ea typeface="HY견고딕" pitchFamily="18" charset="-127"/>
              </a:rPr>
              <a:t>값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: ",</a:t>
            </a:r>
            <a:r>
              <a:rPr lang="en-US" altLang="ko-KR" sz="2400" dirty="0" err="1">
                <a:latin typeface="HY견고딕" pitchFamily="18" charset="-127"/>
                <a:ea typeface="HY견고딕" pitchFamily="18" charset="-127"/>
              </a:rPr>
              <a:t>flt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,"\t type : ",type(</a:t>
            </a:r>
            <a:r>
              <a:rPr lang="en-US" altLang="ko-KR" sz="2400" dirty="0" err="1">
                <a:latin typeface="HY견고딕" pitchFamily="18" charset="-127"/>
                <a:ea typeface="HY견고딕" pitchFamily="18" charset="-127"/>
              </a:rPr>
              <a:t>flt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))</a:t>
            </a:r>
          </a:p>
          <a:p>
            <a:pPr>
              <a:buNone/>
              <a:defRPr lang="ko-KR" altLang="en-US"/>
            </a:pPr>
            <a:endParaRPr lang="en-US" altLang="ko-KR" sz="2400" dirty="0">
              <a:latin typeface="HY견고딕" pitchFamily="18" charset="-127"/>
              <a:ea typeface="HY견고딕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입력 함수</a:t>
            </a:r>
            <a:endParaRPr lang="en-US" altLang="ko-KR"/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20552" y="764704"/>
            <a:ext cx="8778300" cy="5037422"/>
          </a:xfrm>
        </p:spPr>
        <p:txBody>
          <a:bodyPr/>
          <a:lstStyle/>
          <a:p>
            <a:pPr>
              <a:buNone/>
              <a:defRPr lang="ko-KR" altLang="en-US"/>
            </a:pPr>
            <a:r>
              <a:rPr lang="en-US" altLang="ko-KR" sz="240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#input</a:t>
            </a:r>
            <a:r>
              <a:rPr lang="ko-KR" altLang="en-US" sz="240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40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()</a:t>
            </a:r>
            <a:r>
              <a:rPr lang="ko-KR" altLang="en-US" sz="240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 함수의 전형</a:t>
            </a:r>
            <a:endParaRPr lang="en-US" altLang="ko-KR" sz="240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  <a:p>
            <a:pPr>
              <a:buNone/>
              <a:defRPr lang="ko-KR" altLang="en-US"/>
            </a:pP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name = input("</a:t>
            </a:r>
            <a:r>
              <a:rPr lang="ko-KR" altLang="en-US" sz="2400" dirty="0">
                <a:latin typeface="HY견고딕" pitchFamily="18" charset="-127"/>
                <a:ea typeface="HY견고딕" pitchFamily="18" charset="-127"/>
              </a:rPr>
              <a:t>이름을 입력 하세요 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: ")</a:t>
            </a:r>
          </a:p>
          <a:p>
            <a:pPr>
              <a:buNone/>
              <a:defRPr lang="ko-KR" altLang="en-US"/>
            </a:pP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age = </a:t>
            </a:r>
            <a:r>
              <a:rPr lang="en-US" altLang="ko-KR" sz="24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(input("</a:t>
            </a:r>
            <a:r>
              <a:rPr lang="ko-KR" altLang="en-US" sz="2400" dirty="0">
                <a:latin typeface="HY견고딕" pitchFamily="18" charset="-127"/>
                <a:ea typeface="HY견고딕" pitchFamily="18" charset="-127"/>
              </a:rPr>
              <a:t>나이를 입력 하세요 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: "))</a:t>
            </a:r>
          </a:p>
          <a:p>
            <a:pPr>
              <a:buNone/>
              <a:defRPr lang="ko-KR" altLang="en-US"/>
            </a:pPr>
            <a:r>
              <a:rPr lang="en-US" altLang="ko-KR" sz="2400" dirty="0" err="1">
                <a:latin typeface="HY견고딕" pitchFamily="18" charset="-127"/>
                <a:ea typeface="HY견고딕" pitchFamily="18" charset="-127"/>
              </a:rPr>
              <a:t>addr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 = input("</a:t>
            </a:r>
            <a:r>
              <a:rPr lang="ko-KR" altLang="en-US" sz="2400" dirty="0">
                <a:latin typeface="HY견고딕" pitchFamily="18" charset="-127"/>
                <a:ea typeface="HY견고딕" pitchFamily="18" charset="-127"/>
              </a:rPr>
              <a:t>주소를 입력 하세요 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: ")</a:t>
            </a:r>
          </a:p>
          <a:p>
            <a:pPr>
              <a:buNone/>
              <a:defRPr lang="ko-KR" altLang="en-US"/>
            </a:pP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print("</a:t>
            </a:r>
            <a:r>
              <a:rPr lang="ko-KR" altLang="en-US" sz="2400" dirty="0">
                <a:latin typeface="HY견고딕" pitchFamily="18" charset="-127"/>
                <a:ea typeface="HY견고딕" pitchFamily="18" charset="-127"/>
              </a:rPr>
              <a:t>이름 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: ",name,"\n</a:t>
            </a:r>
            <a:r>
              <a:rPr lang="ko-KR" altLang="en-US" sz="2400" dirty="0">
                <a:latin typeface="HY견고딕" pitchFamily="18" charset="-127"/>
                <a:ea typeface="HY견고딕" pitchFamily="18" charset="-127"/>
              </a:rPr>
              <a:t>나이 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: ",age,"\n</a:t>
            </a:r>
            <a:r>
              <a:rPr lang="ko-KR" altLang="en-US" sz="2400" dirty="0">
                <a:latin typeface="HY견고딕" pitchFamily="18" charset="-127"/>
                <a:ea typeface="HY견고딕" pitchFamily="18" charset="-127"/>
              </a:rPr>
              <a:t>주소 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: ",</a:t>
            </a:r>
            <a:r>
              <a:rPr lang="en-US" altLang="ko-KR" sz="2400" dirty="0" err="1">
                <a:latin typeface="HY견고딕" pitchFamily="18" charset="-127"/>
                <a:ea typeface="HY견고딕" pitchFamily="18" charset="-127"/>
              </a:rPr>
              <a:t>addr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HY헤드라인M"/>
        <a:ea typeface="HY헤드라인M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rgbClr val="8488C4">
                <a:alpha val="57000"/>
              </a:srgbClr>
            </a:gs>
            <a:gs pos="53000">
              <a:srgbClr val="D4DEFF"/>
            </a:gs>
            <a:gs pos="83000">
              <a:srgbClr val="D4DEFF"/>
            </a:gs>
            <a:gs pos="100000">
              <a:srgbClr val="96AB94"/>
            </a:gs>
          </a:gsLst>
          <a:lin ang="5400000" scaled="1"/>
          <a:tileRect/>
        </a:gradFill>
        <a:ln w="9525" cap="flat" cmpd="sng" algn="ctr">
          <a:noFill/>
          <a:prstDash val="solid"/>
          <a:round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sz="1200" b="1" i="0" u="none" strike="noStrike" cap="none" normalizeH="0" baseline="0" dirty="0" smtClean="0">
            <a:solidFill>
              <a:schemeClr val="tx1"/>
            </a:solidFill>
            <a:latin typeface="굴림"/>
            <a:ea typeface="굴림"/>
          </a:defRPr>
        </a:defPPr>
      </a:lstStyle>
    </a:spDef>
    <a:ln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</a:ln>
        <a:effectLst/>
      </a:spPr>
      <a:bodyPr/>
      <a:lstStyle/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363</Words>
  <Application>Microsoft Office PowerPoint</Application>
  <PresentationFormat>A4 용지(210x297mm)</PresentationFormat>
  <Paragraphs>68</Paragraphs>
  <Slides>7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4" baseType="lpstr">
      <vt:lpstr>HY견고딕</vt:lpstr>
      <vt:lpstr>HY헤드라인M</vt:lpstr>
      <vt:lpstr>굴림</vt:lpstr>
      <vt:lpstr>휴먼모음T</vt:lpstr>
      <vt:lpstr>Arial</vt:lpstr>
      <vt:lpstr>Wingdings</vt:lpstr>
      <vt:lpstr>기본 디자인</vt:lpstr>
      <vt:lpstr>python_Programming 입력함수</vt:lpstr>
      <vt:lpstr>입력 함수</vt:lpstr>
      <vt:lpstr>입력 함수</vt:lpstr>
      <vt:lpstr>입력 함수</vt:lpstr>
      <vt:lpstr>입력 함수</vt:lpstr>
      <vt:lpstr>입력 함수</vt:lpstr>
      <vt:lpstr>입력 함수</vt:lpstr>
    </vt:vector>
  </TitlesOfParts>
  <Manager/>
  <Company>A3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user</cp:lastModifiedBy>
  <cp:revision>3220</cp:revision>
  <dcterms:created xsi:type="dcterms:W3CDTF">2006-12-12T01:37:26Z</dcterms:created>
  <dcterms:modified xsi:type="dcterms:W3CDTF">2018-09-30T00:58:05Z</dcterms:modified>
</cp:coreProperties>
</file>