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8" r:id="rId1"/>
  </p:sldMasterIdLst>
  <p:notesMasterIdLst>
    <p:notesMasterId r:id="rId19"/>
  </p:notesMasterIdLst>
  <p:handoutMasterIdLst>
    <p:handoutMasterId r:id="rId20"/>
  </p:handoutMasterIdLst>
  <p:sldIdLst>
    <p:sldId id="370" r:id="rId2"/>
    <p:sldId id="371" r:id="rId3"/>
    <p:sldId id="372" r:id="rId4"/>
    <p:sldId id="373" r:id="rId5"/>
    <p:sldId id="374" r:id="rId6"/>
    <p:sldId id="375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5" r:id="rId16"/>
    <p:sldId id="396" r:id="rId17"/>
    <p:sldId id="397" r:id="rId18"/>
  </p:sldIdLst>
  <p:sldSz cx="9906000" cy="6858000" type="A4"/>
  <p:notesSz cx="7104063" cy="102346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1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53" autoAdjust="0"/>
    <p:restoredTop sz="84585" autoAdjust="0"/>
  </p:normalViewPr>
  <p:slideViewPr>
    <p:cSldViewPr>
      <p:cViewPr varScale="1">
        <p:scale>
          <a:sx n="81" d="100"/>
          <a:sy n="81" d="100"/>
        </p:scale>
        <p:origin x="234" y="90"/>
      </p:cViewPr>
      <p:guideLst>
        <p:guide orient="horz" pos="2159"/>
        <p:guide pos="3118"/>
      </p:guideLst>
    </p:cSldViewPr>
  </p:slideViewPr>
  <p:outlineViewPr>
    <p:cViewPr>
      <p:scale>
        <a:sx n="33" d="100"/>
        <a:sy n="33" d="100"/>
      </p:scale>
      <p:origin x="0" y="13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0" d="100"/>
          <a:sy n="80" d="100"/>
        </p:scale>
        <p:origin x="-3978" y="-84"/>
      </p:cViewPr>
      <p:guideLst>
        <p:guide orient="horz" pos="3224"/>
        <p:guide pos="22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" y="1"/>
            <a:ext cx="3078045" cy="5115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6687" tIns="48344" rIns="96687" bIns="48344" anchor="t" anchorCtr="0"/>
          <a:lstStyle>
            <a:lvl1pPr algn="l" defTabSz="966351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4382" y="1"/>
            <a:ext cx="3078045" cy="5115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6687" tIns="48344" rIns="96687" bIns="48344" anchor="t" anchorCtr="0"/>
          <a:lstStyle>
            <a:lvl1pPr algn="r" defTabSz="966351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2" y="9721365"/>
            <a:ext cx="3078045" cy="5115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6687" tIns="48344" rIns="96687" bIns="48344" anchor="b" anchorCtr="0"/>
          <a:lstStyle>
            <a:lvl1pPr algn="l" defTabSz="966351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4024382" y="9721365"/>
            <a:ext cx="3078045" cy="5115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6687" tIns="48344" rIns="96687" bIns="48344" anchor="b" anchorCtr="0"/>
          <a:lstStyle>
            <a:lvl1pPr algn="r" defTabSz="966351">
              <a:defRPr sz="1200" b="0"/>
            </a:lvl1pPr>
          </a:lstStyle>
          <a:p>
            <a:pPr>
              <a:defRPr lang="ko-KR" altLang="en-US"/>
            </a:pPr>
            <a:fld id="{E1942F56-AA2C-40D0-834B-2642887E03A7}" type="slidenum">
              <a:rPr lang="en-US" altLang="ko-KR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187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" y="1"/>
            <a:ext cx="3078045" cy="5115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6687" tIns="48344" rIns="96687" bIns="48344" anchor="t" anchorCtr="0"/>
          <a:lstStyle>
            <a:lvl1pPr algn="l" defTabSz="966351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6020" y="1"/>
            <a:ext cx="3078045" cy="5115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6687" tIns="48344" rIns="96687" bIns="48344" anchor="t" anchorCtr="0"/>
          <a:lstStyle>
            <a:lvl1pPr algn="r" defTabSz="966351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47973" y="4860683"/>
            <a:ext cx="5208117" cy="460574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6687" tIns="48344" rIns="96687" bIns="48344" anchor="t" anchorCtr="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2" y="9723051"/>
            <a:ext cx="3078045" cy="51156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6687" tIns="48344" rIns="96687" bIns="48344" anchor="b" anchorCtr="0"/>
          <a:lstStyle>
            <a:lvl1pPr algn="l" defTabSz="966351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6020" y="9723051"/>
            <a:ext cx="3078045" cy="51156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6687" tIns="48344" rIns="96687" bIns="48344" anchor="b" anchorCtr="0"/>
          <a:lstStyle>
            <a:lvl1pPr algn="r" defTabSz="966351">
              <a:defRPr sz="1200" b="0"/>
            </a:lvl1pPr>
          </a:lstStyle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97642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 smtClean="0"/>
              <a:pPr>
                <a:defRPr lang="ko-KR" altLang="en-US"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6736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8677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5054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3515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7150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9038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4807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들여쓰기를 사용해서 종속 문장과 다음 문장을 구분을 짖는다</a:t>
            </a:r>
            <a:r>
              <a:rPr lang="en-US" altLang="ko-KR"/>
              <a:t>. </a:t>
            </a:r>
          </a:p>
          <a:p>
            <a:pPr>
              <a:defRPr lang="ko-KR" altLang="en-US"/>
            </a:pPr>
            <a:r>
              <a:rPr lang="ko-KR" altLang="en-US"/>
              <a:t>들여쓰기할때 서로 다른 들여쓰기를 사용한다면 에러가 발생한다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924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4622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5072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1410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2523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583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 디자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7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z="3200" dirty="0" err="1"/>
              <a:t>python_Programming</a:t>
            </a:r>
            <a:r>
              <a:rPr lang="en-US" altLang="ko-KR" sz="3200"/>
              <a:t/>
            </a:r>
            <a:br>
              <a:rPr lang="en-US" altLang="ko-KR" sz="3200"/>
            </a:br>
            <a:r>
              <a:rPr lang="ko-KR" altLang="en-US" sz="3200"/>
              <a:t>조건문 </a:t>
            </a:r>
            <a:r>
              <a:rPr lang="en-US" altLang="ko-KR" sz="3200"/>
              <a:t>IF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휴먼모음T"/>
              <a:ea typeface="휴먼모음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04528" y="404664"/>
            <a:ext cx="8778300" cy="4965414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st = "Hello Python Fun"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na = input("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찾고자 하는 문자열 입력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")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if na in st: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pt-BR" altLang="ko-KR" sz="24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print("st : ",st,"</a:t>
            </a:r>
            <a:r>
              <a:rPr lang="ko-KR" altLang="en-US" sz="24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찾는 문자열 </a:t>
            </a:r>
            <a:r>
              <a:rPr lang="en-US" altLang="ko-KR" sz="24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: ",</a:t>
            </a:r>
            <a:r>
              <a:rPr lang="pt-BR" altLang="ko-KR" sz="24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na,"</a:t>
            </a:r>
            <a:r>
              <a:rPr lang="ko-KR" altLang="en-US" sz="24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존재 한다</a:t>
            </a:r>
            <a:r>
              <a:rPr lang="en-US" altLang="ko-KR" sz="24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else: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pt-BR" altLang="ko-KR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print("st </a:t>
            </a:r>
            <a:r>
              <a:rPr lang="ko-KR" altLang="en-US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안에는 </a:t>
            </a:r>
            <a:r>
              <a:rPr lang="en-US" altLang="ko-KR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",</a:t>
            </a:r>
            <a:r>
              <a:rPr lang="pt-BR" altLang="ko-KR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na,"</a:t>
            </a:r>
            <a:r>
              <a:rPr lang="ko-KR" altLang="en-US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존재 하지 않습니다</a:t>
            </a:r>
            <a:r>
              <a:rPr lang="en-US" altLang="ko-KR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")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04664"/>
            <a:ext cx="1344338" cy="7920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제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04528" y="332656"/>
            <a:ext cx="8778300" cy="5001418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old_id = input("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저장할 </a:t>
            </a: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ID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입력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")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인증 프로그램 입니다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print("ID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PW</a:t>
            </a:r>
            <a:r>
              <a:rPr lang="ko-KR" altLang="en-US" sz="2400" dirty="0" err="1"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입력하세요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new_id = input("ID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입력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")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if old_id == new_id :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pt-BR" altLang="ko-KR" sz="24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4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인증 통과 했습니다</a:t>
            </a:r>
            <a:r>
              <a:rPr lang="en-US" altLang="ko-KR" sz="24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else: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pt-BR" altLang="ko-KR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인증 실패</a:t>
            </a:r>
            <a:r>
              <a:rPr lang="en-US" altLang="ko-KR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")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04664"/>
            <a:ext cx="1344338" cy="7920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제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중첩된 </a:t>
            </a:r>
            <a:r>
              <a:rPr lang="en-US" altLang="ko-KR"/>
              <a:t>if </a:t>
            </a:r>
            <a:r>
              <a:rPr lang="ko-KR" altLang="en-US"/>
              <a:t>문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>
          <a:xfrm>
            <a:off x="1198444" y="1196752"/>
            <a:ext cx="4330620" cy="4752528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l"/>
            <a:r>
              <a:rPr lang="en-US" altLang="ko-KR" sz="2800">
                <a:latin typeface="Verdana"/>
              </a:rPr>
              <a:t>if </a:t>
            </a:r>
            <a:r>
              <a:rPr lang="ko-KR" altLang="en-US" sz="2800">
                <a:latin typeface="Verdana"/>
              </a:rPr>
              <a:t>조건식 </a:t>
            </a:r>
            <a:r>
              <a:rPr lang="en-US" altLang="ko-KR" sz="2800">
                <a:latin typeface="Verdana"/>
              </a:rPr>
              <a:t>1 :</a:t>
            </a:r>
          </a:p>
          <a:p>
            <a:pPr algn="l"/>
            <a:r>
              <a:rPr lang="en-US" altLang="ko-KR" sz="2800">
                <a:latin typeface="Verdana"/>
              </a:rPr>
              <a:t>     if </a:t>
            </a:r>
            <a:r>
              <a:rPr lang="ko-KR" altLang="en-US" sz="2800">
                <a:latin typeface="Verdana"/>
              </a:rPr>
              <a:t>조건식 </a:t>
            </a:r>
            <a:r>
              <a:rPr lang="en-US" altLang="ko-KR" sz="2800">
                <a:latin typeface="Verdana"/>
              </a:rPr>
              <a:t>2 :</a:t>
            </a:r>
          </a:p>
          <a:p>
            <a:pPr algn="l"/>
            <a:r>
              <a:rPr lang="en-US" altLang="ko-KR" sz="2800">
                <a:latin typeface="Verdana"/>
              </a:rPr>
              <a:t>	</a:t>
            </a:r>
            <a:r>
              <a:rPr lang="ko-KR" altLang="en-US" sz="2800">
                <a:latin typeface="Verdana"/>
              </a:rPr>
              <a:t>종속문장 </a:t>
            </a:r>
            <a:r>
              <a:rPr lang="en-US" altLang="ko-KR" sz="2800">
                <a:latin typeface="Verdana"/>
              </a:rPr>
              <a:t>1</a:t>
            </a:r>
          </a:p>
          <a:p>
            <a:pPr algn="l"/>
            <a:r>
              <a:rPr lang="en-US" altLang="ko-KR" sz="2800">
                <a:latin typeface="Verdana"/>
              </a:rPr>
              <a:t>     else :</a:t>
            </a:r>
          </a:p>
          <a:p>
            <a:pPr algn="l"/>
            <a:r>
              <a:rPr lang="en-US" altLang="ko-KR" sz="2800">
                <a:latin typeface="Verdana"/>
              </a:rPr>
              <a:t>	</a:t>
            </a:r>
            <a:r>
              <a:rPr lang="ko-KR" altLang="en-US" sz="2800">
                <a:latin typeface="Verdana"/>
              </a:rPr>
              <a:t>종속문장 </a:t>
            </a:r>
            <a:r>
              <a:rPr lang="en-US" altLang="ko-KR" sz="2800">
                <a:latin typeface="Verdana"/>
              </a:rPr>
              <a:t>2</a:t>
            </a:r>
          </a:p>
          <a:p>
            <a:pPr algn="l"/>
            <a:endParaRPr lang="en-US" altLang="ko-KR" sz="2800">
              <a:latin typeface="Verdana"/>
            </a:endParaRPr>
          </a:p>
          <a:p>
            <a:pPr algn="l"/>
            <a:r>
              <a:rPr lang="en-US" altLang="ko-KR" sz="2800">
                <a:latin typeface="Verdana"/>
              </a:rPr>
              <a:t>else :</a:t>
            </a:r>
          </a:p>
          <a:p>
            <a:pPr algn="l"/>
            <a:endParaRPr lang="en-US" altLang="ko-KR" sz="2800">
              <a:latin typeface="Verdana"/>
            </a:endParaRPr>
          </a:p>
          <a:p>
            <a:pPr algn="l"/>
            <a:r>
              <a:rPr lang="en-US" altLang="ko-KR" sz="2800">
                <a:latin typeface="Verdana"/>
              </a:rPr>
              <a:t>     </a:t>
            </a:r>
            <a:r>
              <a:rPr lang="ko-KR" altLang="en-US" sz="2800">
                <a:latin typeface="Verdana"/>
              </a:rPr>
              <a:t>종속문장 </a:t>
            </a:r>
            <a:r>
              <a:rPr lang="en-US" altLang="ko-KR" sz="2800">
                <a:latin typeface="Verdana"/>
              </a:rPr>
              <a:t>3</a:t>
            </a:r>
          </a:p>
          <a:p>
            <a:pPr algn="l"/>
            <a:endParaRPr lang="en-US" altLang="ko-KR" sz="2800">
              <a:latin typeface="Verdana"/>
            </a:endParaRPr>
          </a:p>
          <a:p>
            <a:pPr algn="l"/>
            <a:r>
              <a:rPr lang="ko-KR" altLang="en-US" sz="2800">
                <a:latin typeface="Verdana"/>
              </a:rPr>
              <a:t>다음 문장</a:t>
            </a:r>
            <a:r>
              <a:rPr lang="en-US" altLang="ko-KR" sz="2800">
                <a:latin typeface="Verdana"/>
              </a:rPr>
              <a:t>;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>
          <a:xfrm>
            <a:off x="6589712" y="922437"/>
            <a:ext cx="1485900" cy="4572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ko-KR" altLang="en-US" sz="1400">
                <a:latin typeface="Verdana"/>
              </a:rPr>
              <a:t>조건식 </a:t>
            </a:r>
            <a:r>
              <a:rPr lang="en-US" altLang="ko-KR" sz="1400">
                <a:latin typeface="Verdana"/>
              </a:rPr>
              <a:t>1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>
          <a:xfrm>
            <a:off x="8075612" y="1532037"/>
            <a:ext cx="1485900" cy="4572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ko-KR" altLang="en-US" sz="1400">
                <a:latin typeface="Verdana"/>
              </a:rPr>
              <a:t>조건식 </a:t>
            </a:r>
            <a:r>
              <a:rPr lang="en-US" altLang="ko-KR" sz="1400">
                <a:latin typeface="Verdana"/>
              </a:rPr>
              <a:t>2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>
          <a:xfrm>
            <a:off x="5846762" y="2370237"/>
            <a:ext cx="9906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ko-KR" altLang="en-US" sz="1600">
                <a:latin typeface="Verdana"/>
              </a:rPr>
              <a:t>문장</a:t>
            </a:r>
            <a:r>
              <a:rPr lang="en-US" altLang="ko-KR" sz="1600">
                <a:latin typeface="Verdana"/>
              </a:rPr>
              <a:t>3</a:t>
            </a: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>
          <a:xfrm>
            <a:off x="7085012" y="2370237"/>
            <a:ext cx="9906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ko-KR" altLang="en-US" sz="1600">
                <a:latin typeface="Verdana"/>
              </a:rPr>
              <a:t>문장</a:t>
            </a:r>
            <a:r>
              <a:rPr lang="en-US" altLang="ko-KR" sz="1600">
                <a:latin typeface="Verdana"/>
              </a:rPr>
              <a:t>2</a:t>
            </a: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>
          <a:xfrm>
            <a:off x="8323262" y="2370237"/>
            <a:ext cx="9906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ko-KR" altLang="en-US" sz="1600">
                <a:latin typeface="Verdana"/>
              </a:rPr>
              <a:t>문장</a:t>
            </a:r>
            <a:r>
              <a:rPr lang="en-US" altLang="ko-KR" sz="1600">
                <a:latin typeface="Verdana"/>
              </a:rPr>
              <a:t>1</a:t>
            </a:r>
          </a:p>
        </p:txBody>
      </p:sp>
      <p:sp>
        <p:nvSpPr>
          <p:cNvPr id="22" name="AutoShape 10"/>
          <p:cNvSpPr>
            <a:spLocks noChangeArrowheads="1"/>
          </p:cNvSpPr>
          <p:nvPr/>
        </p:nvSpPr>
        <p:spPr>
          <a:xfrm>
            <a:off x="7085012" y="3208437"/>
            <a:ext cx="9906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ko-KR" altLang="en-US" sz="1600">
                <a:latin typeface="Verdana"/>
              </a:rPr>
              <a:t>다음문장</a:t>
            </a:r>
          </a:p>
        </p:txBody>
      </p:sp>
      <p:cxnSp>
        <p:nvCxnSpPr>
          <p:cNvPr id="23" name="AutoShape 11"/>
          <p:cNvCxnSpPr>
            <a:cxnSpLocks noChangeShapeType="1"/>
            <a:stCxn id="17" idx="3"/>
            <a:endCxn id="18" idx="0"/>
          </p:cNvCxnSpPr>
          <p:nvPr/>
        </p:nvCxnSpPr>
        <p:spPr>
          <a:xfrm>
            <a:off x="8075612" y="1151037"/>
            <a:ext cx="74295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/>
            <a:tailEnd type="triangle" w="med" len="med"/>
          </a:ln>
          <a:effectLst/>
        </p:spPr>
      </p:cxnSp>
      <p:cxnSp>
        <p:nvCxnSpPr>
          <p:cNvPr id="24" name="AutoShape 12"/>
          <p:cNvCxnSpPr>
            <a:cxnSpLocks noChangeShapeType="1"/>
            <a:stCxn id="17" idx="2"/>
            <a:endCxn id="19" idx="0"/>
          </p:cNvCxnSpPr>
          <p:nvPr/>
        </p:nvCxnSpPr>
        <p:spPr>
          <a:xfrm rot="5400000">
            <a:off x="6342062" y="1379637"/>
            <a:ext cx="990600" cy="990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/>
            <a:tailEnd type="triangle" w="med" len="med"/>
          </a:ln>
          <a:effectLst/>
        </p:spPr>
      </p:cxnSp>
      <p:cxnSp>
        <p:nvCxnSpPr>
          <p:cNvPr id="35" name="AutoShape 13"/>
          <p:cNvCxnSpPr>
            <a:cxnSpLocks noChangeShapeType="1"/>
            <a:stCxn id="18" idx="1"/>
            <a:endCxn id="20" idx="0"/>
          </p:cNvCxnSpPr>
          <p:nvPr/>
        </p:nvCxnSpPr>
        <p:spPr>
          <a:xfrm rot="10800000" flipV="1">
            <a:off x="7580312" y="1760637"/>
            <a:ext cx="495300" cy="609600"/>
          </a:xfrm>
          <a:prstGeom prst="bentConnector2">
            <a:avLst/>
          </a:prstGeom>
          <a:noFill/>
          <a:ln w="9525">
            <a:solidFill>
              <a:schemeClr val="tx1"/>
            </a:solidFill>
            <a:miter/>
            <a:tailEnd type="triangle" w="med" len="med"/>
          </a:ln>
          <a:effectLst/>
        </p:spPr>
      </p:cxnSp>
      <p:cxnSp>
        <p:nvCxnSpPr>
          <p:cNvPr id="36" name="AutoShape 14"/>
          <p:cNvCxnSpPr>
            <a:cxnSpLocks noChangeShapeType="1"/>
            <a:stCxn id="18" idx="2"/>
            <a:endCxn id="21" idx="0"/>
          </p:cNvCxnSpPr>
          <p:nvPr/>
        </p:nvCxnSpPr>
        <p:spPr>
          <a:xfrm rot="5400000">
            <a:off x="8628062" y="2179737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7" name="AutoShape 15"/>
          <p:cNvCxnSpPr>
            <a:cxnSpLocks noChangeShapeType="1"/>
            <a:stCxn id="20" idx="2"/>
            <a:endCxn id="22" idx="0"/>
          </p:cNvCxnSpPr>
          <p:nvPr/>
        </p:nvCxnSpPr>
        <p:spPr>
          <a:xfrm rot="5400000">
            <a:off x="7351712" y="2979837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8" name="AutoShape 16"/>
          <p:cNvCxnSpPr>
            <a:cxnSpLocks noChangeShapeType="1"/>
            <a:stCxn id="19" idx="2"/>
            <a:endCxn id="22" idx="0"/>
          </p:cNvCxnSpPr>
          <p:nvPr/>
        </p:nvCxnSpPr>
        <p:spPr>
          <a:xfrm rot="16200000" flipH="1">
            <a:off x="6732587" y="2360712"/>
            <a:ext cx="457200" cy="12382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/>
            <a:tailEnd type="triangle" w="med" len="med"/>
          </a:ln>
          <a:effectLst/>
        </p:spPr>
      </p:cxnSp>
      <p:cxnSp>
        <p:nvCxnSpPr>
          <p:cNvPr id="39" name="AutoShape 17"/>
          <p:cNvCxnSpPr>
            <a:cxnSpLocks noChangeShapeType="1"/>
            <a:stCxn id="21" idx="2"/>
            <a:endCxn id="22" idx="0"/>
          </p:cNvCxnSpPr>
          <p:nvPr/>
        </p:nvCxnSpPr>
        <p:spPr>
          <a:xfrm rot="5400000">
            <a:off x="7970837" y="2360712"/>
            <a:ext cx="457200" cy="12382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/>
            <a:tailEnd type="triangle" w="med" len="med"/>
          </a:ln>
          <a:effectLst/>
        </p:spPr>
      </p:cxnSp>
      <p:sp>
        <p:nvSpPr>
          <p:cNvPr id="40" name="Text Box 18"/>
          <p:cNvSpPr txBox="1">
            <a:spLocks noChangeArrowheads="1"/>
          </p:cNvSpPr>
          <p:nvPr/>
        </p:nvSpPr>
        <p:spPr>
          <a:xfrm>
            <a:off x="8217649" y="836712"/>
            <a:ext cx="386644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ko-KR" altLang="en-US" sz="1600">
                <a:latin typeface="Verdana"/>
              </a:rPr>
              <a:t>참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>
          <a:xfrm>
            <a:off x="6400308" y="1557437"/>
            <a:ext cx="57611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ko-KR" altLang="en-US" sz="1600">
                <a:latin typeface="Verdana"/>
              </a:rPr>
              <a:t>거짓</a:t>
            </a:r>
          </a:p>
        </p:txBody>
      </p:sp>
      <p:sp>
        <p:nvSpPr>
          <p:cNvPr id="42" name="Text Box 20"/>
          <p:cNvSpPr txBox="1">
            <a:spLocks noChangeArrowheads="1"/>
          </p:cNvSpPr>
          <p:nvPr/>
        </p:nvSpPr>
        <p:spPr>
          <a:xfrm>
            <a:off x="7569767" y="1412975"/>
            <a:ext cx="578235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ko-KR" altLang="en-US" sz="1600">
                <a:latin typeface="Verdana"/>
              </a:rPr>
              <a:t>거짓</a:t>
            </a:r>
          </a:p>
        </p:txBody>
      </p:sp>
      <p:sp>
        <p:nvSpPr>
          <p:cNvPr id="43" name="Text Box 21"/>
          <p:cNvSpPr txBox="1">
            <a:spLocks noChangeArrowheads="1"/>
          </p:cNvSpPr>
          <p:nvPr/>
        </p:nvSpPr>
        <p:spPr>
          <a:xfrm>
            <a:off x="8841933" y="1989237"/>
            <a:ext cx="386644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ko-KR" altLang="en-US" sz="1600">
                <a:latin typeface="Verdana"/>
              </a:rPr>
              <a:t>참</a:t>
            </a:r>
          </a:p>
        </p:txBody>
      </p:sp>
    </p:spTree>
    <p:extLst>
      <p:ext uri="{BB962C8B-B14F-4D97-AF65-F5344CB8AC3E}">
        <p14:creationId xmlns:p14="http://schemas.microsoft.com/office/powerpoint/2010/main" val="2942912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예제</a:t>
            </a:r>
            <a:endParaRPr lang="en-US" altLang="ko-KR" dirty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95300" y="764704"/>
            <a:ext cx="8778300" cy="4785395"/>
          </a:xfrm>
        </p:spPr>
        <p:txBody>
          <a:bodyPr/>
          <a:lstStyle/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num = int(input("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수 입력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"))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if num % 3 == 0: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    if num % 2 == 0: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        print("num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은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의 배수면서 짝수 입니다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다음문장 실행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>
              <a:buNone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itchFamily="2" charset="2"/>
              <a:buChar char="v"/>
            </a:pP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HY견고딕" pitchFamily="18" charset="-127"/>
                <a:ea typeface="HY견고딕" pitchFamily="18" charset="-127"/>
              </a:rPr>
              <a:t>If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HY견고딕" pitchFamily="18" charset="-127"/>
                <a:ea typeface="HY견고딕" pitchFamily="18" charset="-127"/>
              </a:rPr>
              <a:t>문 하나로 </a:t>
            </a:r>
            <a:r>
              <a:rPr lang="ko-KR" altLang="en-US" sz="2400" dirty="0" err="1">
                <a:solidFill>
                  <a:schemeClr val="bg1">
                    <a:lumMod val="85000"/>
                  </a:schemeClr>
                </a:solidFill>
                <a:latin typeface="HY견고딕" pitchFamily="18" charset="-127"/>
                <a:ea typeface="HY견고딕" pitchFamily="18" charset="-127"/>
              </a:rPr>
              <a:t>변경하시오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0797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예제</a:t>
            </a:r>
            <a:endParaRPr lang="en-US" altLang="ko-KR" dirty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95300" y="764704"/>
            <a:ext cx="8778300" cy="4785395"/>
          </a:xfrm>
        </p:spPr>
        <p:txBody>
          <a:bodyPr/>
          <a:lstStyle/>
          <a:p>
            <a:pPr>
              <a:buNone/>
            </a:pP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(input("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수 입력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"))</a:t>
            </a:r>
          </a:p>
          <a:p>
            <a:pPr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if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&gt; 0:</a:t>
            </a:r>
          </a:p>
          <a:p>
            <a:pPr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   if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% 2 == 0:</a:t>
            </a:r>
          </a:p>
          <a:p>
            <a:pPr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       print("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은 양의 짝수 입니다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   else:</a:t>
            </a:r>
          </a:p>
          <a:p>
            <a:pPr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       print("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은 양의 홀수 입니다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else:</a:t>
            </a:r>
          </a:p>
          <a:p>
            <a:pPr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   print("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은 음수 입니다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다음문장 실행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982209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elif </a:t>
            </a:r>
            <a:r>
              <a:rPr lang="ko-KR" altLang="en-US"/>
              <a:t>문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>
          <a:xfrm>
            <a:off x="3917830" y="2086546"/>
            <a:ext cx="1485900" cy="4572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ko-KR" altLang="en-US" sz="1400">
                <a:latin typeface="Verdana"/>
              </a:rPr>
              <a:t>조건식 </a:t>
            </a:r>
            <a:r>
              <a:rPr lang="en-US" altLang="ko-KR" sz="1400">
                <a:latin typeface="Verdana"/>
              </a:rPr>
              <a:t>1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>
          <a:xfrm>
            <a:off x="6167079" y="2662808"/>
            <a:ext cx="1485900" cy="4572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ko-KR" altLang="en-US" sz="1400">
                <a:latin typeface="Verdana"/>
              </a:rPr>
              <a:t>조건식 </a:t>
            </a:r>
            <a:r>
              <a:rPr lang="en-US" altLang="ko-KR" sz="1400">
                <a:latin typeface="Verdana"/>
              </a:rPr>
              <a:t>2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>
          <a:xfrm>
            <a:off x="4170169" y="4050600"/>
            <a:ext cx="9906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Verdana"/>
              </a:rPr>
              <a:t>문장</a:t>
            </a:r>
            <a:r>
              <a:rPr lang="en-US" altLang="ko-KR" sz="1600" dirty="0">
                <a:latin typeface="Verdana"/>
              </a:rPr>
              <a:t>1</a:t>
            </a:r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>
          <a:xfrm>
            <a:off x="8457291" y="4056584"/>
            <a:ext cx="9906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Verdana"/>
              </a:rPr>
              <a:t>문장</a:t>
            </a:r>
            <a:r>
              <a:rPr lang="en-US" altLang="ko-KR" sz="1600" dirty="0">
                <a:latin typeface="Verdana"/>
              </a:rPr>
              <a:t>3</a:t>
            </a:r>
          </a:p>
        </p:txBody>
      </p:sp>
      <p:sp>
        <p:nvSpPr>
          <p:cNvPr id="29" name="AutoShape 9"/>
          <p:cNvSpPr>
            <a:spLocks noChangeArrowheads="1"/>
          </p:cNvSpPr>
          <p:nvPr/>
        </p:nvSpPr>
        <p:spPr>
          <a:xfrm>
            <a:off x="6438100" y="4050600"/>
            <a:ext cx="9906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Verdana"/>
              </a:rPr>
              <a:t>문장</a:t>
            </a:r>
            <a:r>
              <a:rPr lang="en-US" altLang="ko-KR" sz="1600" dirty="0">
                <a:latin typeface="Verdana"/>
              </a:rPr>
              <a:t>2</a:t>
            </a:r>
          </a:p>
        </p:txBody>
      </p:sp>
      <p:sp>
        <p:nvSpPr>
          <p:cNvPr id="30" name="AutoShape 10"/>
          <p:cNvSpPr>
            <a:spLocks noChangeArrowheads="1"/>
          </p:cNvSpPr>
          <p:nvPr/>
        </p:nvSpPr>
        <p:spPr>
          <a:xfrm>
            <a:off x="5408419" y="4888800"/>
            <a:ext cx="990600" cy="381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ko-KR" altLang="en-US" sz="1600" dirty="0" err="1">
                <a:latin typeface="Verdana"/>
              </a:rPr>
              <a:t>다음문장</a:t>
            </a:r>
            <a:endParaRPr lang="ko-KR" altLang="en-US" sz="1600" dirty="0">
              <a:latin typeface="Verdana"/>
            </a:endParaRPr>
          </a:p>
        </p:txBody>
      </p:sp>
      <p:cxnSp>
        <p:nvCxnSpPr>
          <p:cNvPr id="31" name="AutoShape 11"/>
          <p:cNvCxnSpPr>
            <a:cxnSpLocks noChangeShapeType="1"/>
            <a:stCxn id="25" idx="3"/>
            <a:endCxn id="26" idx="0"/>
          </p:cNvCxnSpPr>
          <p:nvPr/>
        </p:nvCxnSpPr>
        <p:spPr>
          <a:xfrm>
            <a:off x="5403730" y="2315146"/>
            <a:ext cx="1506299" cy="347662"/>
          </a:xfrm>
          <a:prstGeom prst="bentConnector2">
            <a:avLst/>
          </a:prstGeom>
          <a:noFill/>
          <a:ln w="9525">
            <a:solidFill>
              <a:schemeClr val="tx1"/>
            </a:solidFill>
            <a:miter/>
            <a:tailEnd type="triangle" w="med" len="med"/>
          </a:ln>
          <a:effectLst/>
        </p:spPr>
      </p:cxnSp>
      <p:cxnSp>
        <p:nvCxnSpPr>
          <p:cNvPr id="32" name="AutoShape 12"/>
          <p:cNvCxnSpPr>
            <a:cxnSpLocks noChangeShapeType="1"/>
            <a:stCxn id="25" idx="2"/>
            <a:endCxn id="27" idx="0"/>
          </p:cNvCxnSpPr>
          <p:nvPr/>
        </p:nvCxnSpPr>
        <p:spPr>
          <a:xfrm rot="16200000" flipH="1">
            <a:off x="3909697" y="3294828"/>
            <a:ext cx="1506854" cy="468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6" idx="2"/>
          </p:cNvCxnSpPr>
          <p:nvPr/>
        </p:nvCxnSpPr>
        <p:spPr>
          <a:xfrm>
            <a:off x="6910029" y="3120008"/>
            <a:ext cx="3865" cy="927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45" name="AutoShape 16"/>
          <p:cNvCxnSpPr>
            <a:cxnSpLocks noChangeShapeType="1"/>
            <a:stCxn id="27" idx="2"/>
            <a:endCxn id="30" idx="0"/>
          </p:cNvCxnSpPr>
          <p:nvPr/>
        </p:nvCxnSpPr>
        <p:spPr>
          <a:xfrm rot="16200000" flipH="1">
            <a:off x="5055994" y="4041075"/>
            <a:ext cx="457200" cy="12382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/>
            <a:tailEnd type="triangle" w="med" len="med"/>
          </a:ln>
          <a:effectLst/>
        </p:spPr>
      </p:cxnSp>
      <p:cxnSp>
        <p:nvCxnSpPr>
          <p:cNvPr id="46" name="AutoShape 17"/>
          <p:cNvCxnSpPr>
            <a:cxnSpLocks noChangeShapeType="1"/>
            <a:stCxn id="29" idx="2"/>
            <a:endCxn id="30" idx="0"/>
          </p:cNvCxnSpPr>
          <p:nvPr/>
        </p:nvCxnSpPr>
        <p:spPr>
          <a:xfrm rot="5400000">
            <a:off x="6189960" y="4145360"/>
            <a:ext cx="457200" cy="102968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/>
            <a:tailEnd type="triangle" w="med" len="med"/>
          </a:ln>
          <a:effectLst/>
        </p:spPr>
      </p:cxnSp>
      <p:sp>
        <p:nvSpPr>
          <p:cNvPr id="47" name="Text Box 18"/>
          <p:cNvSpPr txBox="1">
            <a:spLocks noChangeArrowheads="1"/>
          </p:cNvSpPr>
          <p:nvPr/>
        </p:nvSpPr>
        <p:spPr>
          <a:xfrm>
            <a:off x="6416696" y="1967483"/>
            <a:ext cx="588623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Verdana"/>
              </a:rPr>
              <a:t>거짓</a:t>
            </a:r>
          </a:p>
        </p:txBody>
      </p:sp>
      <p:sp>
        <p:nvSpPr>
          <p:cNvPr id="48" name="Text Box 19"/>
          <p:cNvSpPr txBox="1">
            <a:spLocks noChangeArrowheads="1"/>
          </p:cNvSpPr>
          <p:nvPr/>
        </p:nvSpPr>
        <p:spPr>
          <a:xfrm>
            <a:off x="4801333" y="2688208"/>
            <a:ext cx="386644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ko-KR" altLang="en-US" sz="1600">
                <a:latin typeface="Verdana"/>
              </a:rPr>
              <a:t>참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>
          <a:xfrm>
            <a:off x="8553400" y="3672113"/>
            <a:ext cx="386644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Verdana"/>
              </a:rPr>
              <a:t>참</a:t>
            </a: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>
          <a:xfrm>
            <a:off x="6933400" y="3120008"/>
            <a:ext cx="386644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Verdana"/>
              </a:rPr>
              <a:t>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32822" y="826158"/>
            <a:ext cx="47273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/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각 조건에 맞는 부분을 찾아서 실행</a:t>
            </a:r>
          </a:p>
          <a:p>
            <a:pPr algn="l">
              <a:buFont typeface="Wingdings"/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if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조건식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1 :</a:t>
            </a:r>
          </a:p>
          <a:p>
            <a:pPr algn="l">
              <a:buFont typeface="Wingdings"/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문장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1</a:t>
            </a:r>
          </a:p>
          <a:p>
            <a:pPr algn="l">
              <a:buFont typeface="Wingdings"/>
              <a:buNone/>
            </a:pP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elif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조건식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2 :</a:t>
            </a:r>
          </a:p>
          <a:p>
            <a:pPr algn="l">
              <a:buFont typeface="Wingdings"/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문장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2</a:t>
            </a:r>
          </a:p>
          <a:p>
            <a:pPr algn="l">
              <a:buFont typeface="Wingdings"/>
              <a:buNone/>
            </a:pP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elif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조건식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3 :</a:t>
            </a:r>
          </a:p>
          <a:p>
            <a:pPr algn="l">
              <a:buFont typeface="Wingdings"/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문장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3</a:t>
            </a:r>
          </a:p>
          <a:p>
            <a:pPr algn="l">
              <a:buFont typeface="Wingdings"/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……</a:t>
            </a:r>
          </a:p>
          <a:p>
            <a:pPr algn="l">
              <a:buFont typeface="Wingdings"/>
              <a:buNone/>
            </a:pP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elif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조건식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n :</a:t>
            </a:r>
          </a:p>
          <a:p>
            <a:pPr algn="l">
              <a:buFont typeface="Wingdings"/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문장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n</a:t>
            </a:r>
          </a:p>
          <a:p>
            <a:pPr algn="l">
              <a:buFont typeface="Wingdings"/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else :</a:t>
            </a:r>
          </a:p>
          <a:p>
            <a:pPr algn="l">
              <a:buFont typeface="Wingdings"/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문장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n+1</a:t>
            </a:r>
          </a:p>
          <a:p>
            <a:pPr algn="l">
              <a:buFont typeface="Wingdings"/>
              <a:buNone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algn="l">
              <a:buFont typeface="Wingdings"/>
              <a:buNone/>
            </a:pP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다음문장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>
          <a:xfrm>
            <a:off x="8209641" y="3196208"/>
            <a:ext cx="1485900" cy="4572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ko-KR" altLang="en-US" sz="1400" dirty="0">
                <a:latin typeface="Verdana"/>
              </a:rPr>
              <a:t>조건식 </a:t>
            </a:r>
            <a:r>
              <a:rPr lang="en-US" altLang="ko-KR" sz="1400" dirty="0">
                <a:latin typeface="Verdana"/>
              </a:rPr>
              <a:t>3</a:t>
            </a:r>
          </a:p>
        </p:txBody>
      </p:sp>
      <p:cxnSp>
        <p:nvCxnSpPr>
          <p:cNvPr id="35" name="AutoShape 11"/>
          <p:cNvCxnSpPr>
            <a:cxnSpLocks noChangeShapeType="1"/>
            <a:stCxn id="26" idx="3"/>
            <a:endCxn id="23" idx="0"/>
          </p:cNvCxnSpPr>
          <p:nvPr/>
        </p:nvCxnSpPr>
        <p:spPr>
          <a:xfrm>
            <a:off x="7652979" y="2891408"/>
            <a:ext cx="1299612" cy="304800"/>
          </a:xfrm>
          <a:prstGeom prst="bentConnector2">
            <a:avLst/>
          </a:prstGeom>
          <a:noFill/>
          <a:ln w="9525">
            <a:solidFill>
              <a:schemeClr val="tx1"/>
            </a:solidFill>
            <a:miter/>
            <a:tailEnd type="triangle" w="med" len="med"/>
          </a:ln>
          <a:effectLst/>
        </p:spPr>
      </p:cxnSp>
      <p:sp>
        <p:nvSpPr>
          <p:cNvPr id="36" name="Text Box 18"/>
          <p:cNvSpPr txBox="1">
            <a:spLocks noChangeArrowheads="1"/>
          </p:cNvSpPr>
          <p:nvPr/>
        </p:nvSpPr>
        <p:spPr>
          <a:xfrm>
            <a:off x="8200549" y="2510408"/>
            <a:ext cx="588623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Verdana"/>
              </a:rPr>
              <a:t>거짓</a:t>
            </a:r>
          </a:p>
        </p:txBody>
      </p:sp>
      <p:cxnSp>
        <p:nvCxnSpPr>
          <p:cNvPr id="59" name="AutoShape 14"/>
          <p:cNvCxnSpPr>
            <a:cxnSpLocks noChangeShapeType="1"/>
            <a:stCxn id="23" idx="2"/>
          </p:cNvCxnSpPr>
          <p:nvPr/>
        </p:nvCxnSpPr>
        <p:spPr>
          <a:xfrm>
            <a:off x="8952591" y="3653408"/>
            <a:ext cx="0" cy="39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64" name="AutoShape 17"/>
          <p:cNvCxnSpPr>
            <a:cxnSpLocks noChangeShapeType="1"/>
            <a:stCxn id="28" idx="2"/>
          </p:cNvCxnSpPr>
          <p:nvPr/>
        </p:nvCxnSpPr>
        <p:spPr>
          <a:xfrm rot="5400000">
            <a:off x="7831144" y="3538751"/>
            <a:ext cx="222615" cy="2020281"/>
          </a:xfrm>
          <a:prstGeom prst="bentConnector2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3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예제</a:t>
            </a:r>
            <a:endParaRPr lang="en-US" altLang="ko-KR" dirty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95300" y="836712"/>
            <a:ext cx="8778300" cy="4785395"/>
          </a:xfrm>
        </p:spPr>
        <p:txBody>
          <a:bodyPr/>
          <a:lstStyle/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num = int(input("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수 입력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"))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if num &gt; 0: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    print("0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보다 큰 수 입력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elif num &lt; 0: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    print("0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보다 작은 수 입력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else: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    print("0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과 같은 수 입력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222323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76536" y="260648"/>
            <a:ext cx="8778300" cy="4785395"/>
          </a:xfrm>
        </p:spPr>
        <p:txBody>
          <a:bodyPr/>
          <a:lstStyle/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num = int(input("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수 입력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"))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if num == 1: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    print("1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입력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elif num == 2: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    print("2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입력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elif num == 3: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    print("3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입력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elif num == 4: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    print("4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입력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else: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    print("1,2,3,4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를 제외한 </a:t>
            </a:r>
            <a:r>
              <a:rPr lang="ko-KR" altLang="en-US" sz="2400" dirty="0" err="1">
                <a:latin typeface="HY견고딕" pitchFamily="18" charset="-127"/>
                <a:ea typeface="HY견고딕" pitchFamily="18" charset="-127"/>
              </a:rPr>
              <a:t>값입력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04664"/>
            <a:ext cx="1344338" cy="7920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54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If </a:t>
            </a:r>
            <a:r>
              <a:rPr lang="ko-KR" altLang="en-US"/>
              <a:t>문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2520" y="789385"/>
            <a:ext cx="8534400" cy="5105400"/>
          </a:xfrm>
        </p:spPr>
        <p:txBody>
          <a:bodyPr/>
          <a:lstStyle/>
          <a:p>
            <a:pPr lvl="1"/>
            <a:r>
              <a:rPr lang="en-US" altLang="ko-KR" sz="1800" smtClean="0">
                <a:latin typeface="HY견고딕" pitchFamily="18" charset="-127"/>
                <a:ea typeface="HY견고딕" pitchFamily="18" charset="-127"/>
              </a:rPr>
              <a:t>if </a:t>
            </a: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조건식 </a:t>
            </a:r>
            <a:r>
              <a:rPr lang="en-US" altLang="ko-KR" sz="1800" dirty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에서 조건식이 참이면 종속문장이 처리되고</a:t>
            </a:r>
            <a:r>
              <a:rPr lang="en-US" altLang="ko-KR" sz="18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거짓이면 아무것도 실행하지 않고 다음문장으로 이동함</a:t>
            </a:r>
            <a:r>
              <a:rPr lang="en-US" altLang="ko-KR" sz="18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>
          <a:xfrm>
            <a:off x="1451700" y="1851835"/>
            <a:ext cx="2724150" cy="1219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l"/>
            <a:r>
              <a:rPr lang="en-US" altLang="ko-KR" sz="1800">
                <a:latin typeface="Verdana"/>
              </a:rPr>
              <a:t>if </a:t>
            </a:r>
            <a:r>
              <a:rPr lang="ko-KR" altLang="en-US" sz="1800">
                <a:latin typeface="Verdana"/>
              </a:rPr>
              <a:t>조건식 </a:t>
            </a:r>
            <a:r>
              <a:rPr lang="en-US" altLang="ko-KR" sz="1800">
                <a:latin typeface="Verdana"/>
              </a:rPr>
              <a:t>:</a:t>
            </a:r>
          </a:p>
          <a:p>
            <a:pPr algn="l"/>
            <a:r>
              <a:rPr lang="en-US" altLang="ko-KR" sz="1800">
                <a:latin typeface="Verdana"/>
              </a:rPr>
              <a:t>	 </a:t>
            </a:r>
            <a:r>
              <a:rPr lang="ko-KR" altLang="en-US" sz="1800">
                <a:latin typeface="Verdana"/>
              </a:rPr>
              <a:t>종속문장</a:t>
            </a:r>
          </a:p>
          <a:p>
            <a:pPr algn="l"/>
            <a:r>
              <a:rPr lang="ko-KR" altLang="en-US" sz="1800">
                <a:latin typeface="Verdana"/>
              </a:rPr>
              <a:t>다음 문장</a:t>
            </a:r>
            <a:endParaRPr lang="en-US" altLang="ko-KR" sz="1800">
              <a:latin typeface="Verdana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>
          <a:xfrm>
            <a:off x="1451700" y="3299635"/>
            <a:ext cx="2724150" cy="1219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l"/>
            <a:r>
              <a:rPr lang="en-US" altLang="ko-KR" sz="1800" dirty="0">
                <a:latin typeface="Verdana"/>
              </a:rPr>
              <a:t>if </a:t>
            </a:r>
            <a:r>
              <a:rPr lang="ko-KR" altLang="en-US" sz="1800" dirty="0" err="1">
                <a:latin typeface="Verdana"/>
              </a:rPr>
              <a:t>조건식</a:t>
            </a:r>
            <a:r>
              <a:rPr lang="en-US" altLang="ko-KR" sz="1800" dirty="0">
                <a:latin typeface="Verdana"/>
              </a:rPr>
              <a:t> :</a:t>
            </a:r>
          </a:p>
          <a:p>
            <a:pPr algn="l"/>
            <a:r>
              <a:rPr lang="en-US" altLang="ko-KR" sz="1800" dirty="0">
                <a:latin typeface="Verdana"/>
              </a:rPr>
              <a:t>	</a:t>
            </a:r>
            <a:r>
              <a:rPr lang="ko-KR" altLang="en-US" sz="1800" dirty="0">
                <a:latin typeface="Verdana"/>
              </a:rPr>
              <a:t>종속문장</a:t>
            </a:r>
          </a:p>
          <a:p>
            <a:pPr algn="l"/>
            <a:r>
              <a:rPr lang="en-US" altLang="ko-KR" sz="1800" dirty="0">
                <a:latin typeface="Verdana"/>
              </a:rPr>
              <a:t>	</a:t>
            </a:r>
            <a:r>
              <a:rPr lang="ko-KR" altLang="en-US" sz="1800" dirty="0">
                <a:latin typeface="Verdana"/>
              </a:rPr>
              <a:t>종속문장</a:t>
            </a:r>
          </a:p>
          <a:p>
            <a:pPr algn="l"/>
            <a:r>
              <a:rPr lang="ko-KR" altLang="en-US" sz="1800" dirty="0">
                <a:latin typeface="Verdana"/>
              </a:rPr>
              <a:t>다음 문장</a:t>
            </a:r>
            <a:endParaRPr lang="en-US" altLang="ko-KR" sz="1800" dirty="0">
              <a:latin typeface="Verdana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>
          <a:xfrm>
            <a:off x="6239600" y="1851835"/>
            <a:ext cx="1733550" cy="685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ko-KR" altLang="en-US" sz="1800">
                <a:latin typeface="Verdana"/>
              </a:rPr>
              <a:t>조건식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>
          <a:xfrm>
            <a:off x="6239600" y="2842435"/>
            <a:ext cx="1733550" cy="685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ko-KR" altLang="en-US" sz="1800">
                <a:latin typeface="Verdana"/>
              </a:rPr>
              <a:t>종속문장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>
          <a:xfrm>
            <a:off x="6239600" y="3833035"/>
            <a:ext cx="1733550" cy="685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ko-KR" altLang="en-US" sz="1800">
                <a:latin typeface="Verdana"/>
              </a:rPr>
              <a:t>다음 문장</a:t>
            </a:r>
          </a:p>
        </p:txBody>
      </p:sp>
      <p:cxnSp>
        <p:nvCxnSpPr>
          <p:cNvPr id="10" name="AutoShape 9"/>
          <p:cNvCxnSpPr>
            <a:cxnSpLocks noChangeShapeType="1"/>
            <a:stCxn id="7" idx="2"/>
            <a:endCxn id="8" idx="0"/>
          </p:cNvCxnSpPr>
          <p:nvPr/>
        </p:nvCxnSpPr>
        <p:spPr>
          <a:xfrm>
            <a:off x="7106375" y="2537635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/>
            <a:tailEnd type="triangle" w="med" len="med"/>
          </a:ln>
          <a:effectLst/>
        </p:spPr>
      </p:cxnSp>
      <p:cxnSp>
        <p:nvCxnSpPr>
          <p:cNvPr id="11" name="AutoShape 10"/>
          <p:cNvCxnSpPr>
            <a:cxnSpLocks noChangeShapeType="1"/>
            <a:stCxn id="8" idx="2"/>
            <a:endCxn id="9" idx="0"/>
          </p:cNvCxnSpPr>
          <p:nvPr/>
        </p:nvCxnSpPr>
        <p:spPr>
          <a:xfrm>
            <a:off x="7106375" y="3528235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/>
            <a:tailEnd type="triangle" w="med" len="med"/>
          </a:ln>
          <a:effectLst/>
        </p:spPr>
      </p:cxnSp>
      <p:sp>
        <p:nvSpPr>
          <p:cNvPr id="12" name="Freeform 11"/>
          <p:cNvSpPr/>
          <p:nvPr/>
        </p:nvSpPr>
        <p:spPr>
          <a:xfrm>
            <a:off x="7109815" y="2194736"/>
            <a:ext cx="1193535" cy="1444625"/>
          </a:xfrm>
          <a:custGeom>
            <a:avLst/>
            <a:gdLst>
              <a:gd name="T0" fmla="*/ 480 w 672"/>
              <a:gd name="T1" fmla="*/ 0 h 864"/>
              <a:gd name="T2" fmla="*/ 672 w 672"/>
              <a:gd name="T3" fmla="*/ 0 h 864"/>
              <a:gd name="T4" fmla="*/ 672 w 672"/>
              <a:gd name="T5" fmla="*/ 864 h 864"/>
              <a:gd name="T6" fmla="*/ 0 w 672"/>
              <a:gd name="T7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864">
                <a:moveTo>
                  <a:pt x="480" y="0"/>
                </a:moveTo>
                <a:lnTo>
                  <a:pt x="672" y="0"/>
                </a:lnTo>
                <a:lnTo>
                  <a:pt x="672" y="864"/>
                </a:lnTo>
                <a:lnTo>
                  <a:pt x="0" y="86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/>
            <a:tailEnd type="triangle" w="med" len="med"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>
          <a:xfrm>
            <a:off x="8349555" y="2690035"/>
            <a:ext cx="575460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ko-KR" altLang="en-US" sz="1600">
                <a:latin typeface="Verdana"/>
              </a:rPr>
              <a:t>거짓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>
          <a:xfrm>
            <a:off x="7191659" y="2505885"/>
            <a:ext cx="386644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ko-KR" altLang="en-US" sz="1600">
                <a:latin typeface="Verdana"/>
              </a:rPr>
              <a:t>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예제</a:t>
            </a:r>
            <a:endParaRPr lang="en-US" altLang="ko-KR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280592" y="404664"/>
            <a:ext cx="8778300" cy="2592288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num1 = 10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num2 = 15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if num1 &gt; num2: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    print("num1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이 </a:t>
            </a: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num2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보다 크다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>
              <a:buNone/>
              <a:defRPr lang="ko-KR" altLang="en-US"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예제</a:t>
            </a:r>
            <a:endParaRPr lang="en-US" altLang="ko-KR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496616" y="476672"/>
            <a:ext cx="8778300" cy="4965414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num1 = int(input("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수 입력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"))</a:t>
            </a:r>
            <a:endParaRPr lang="pt-BR" altLang="ko-KR" sz="24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if num1 % 2 == 0: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    print("num1 : ",num1,"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짝수다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나는 다음 문장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>
              <a:buNone/>
              <a:defRPr lang="ko-KR" altLang="en-US"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예제</a:t>
            </a:r>
            <a:endParaRPr lang="en-US" altLang="ko-KR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208584" y="404664"/>
            <a:ext cx="8778300" cy="5037422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num1 = int(input("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수 입력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"))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if num1 % 2 == 0: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    print("num1 : ",num1,"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짝수다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print("num1 : ",num1,"2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의 배수이다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나는 다음 문장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>
              <a:buNone/>
              <a:defRPr lang="ko-KR" altLang="en-US"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  <a:defRPr lang="ko-KR" altLang="en-US"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예제</a:t>
            </a:r>
            <a:endParaRPr lang="en-US" altLang="ko-KR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27700" y="404664"/>
            <a:ext cx="8778300" cy="5037422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print("1.easy game")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print("2.hard game")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print("3.exit")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num1 = int(input("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선택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"))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if num1 == 1: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    print("easy game start")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if num1 == 2: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    print("hard game start")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if num1 == 3: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    print("game exit")</a:t>
            </a:r>
          </a:p>
          <a:p>
            <a:pPr>
              <a:buNone/>
              <a:defRPr lang="ko-KR" altLang="en-US"/>
            </a:pPr>
            <a:endParaRPr lang="pt-BR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260648"/>
            <a:ext cx="9145016" cy="5105400"/>
          </a:xfrm>
        </p:spPr>
        <p:txBody>
          <a:bodyPr/>
          <a:lstStyle/>
          <a:p>
            <a:pPr lvl="0"/>
            <a:r>
              <a:rPr lang="en-US" altLang="ko-KR" sz="2800" dirty="0" err="1"/>
              <a:t>if~else</a:t>
            </a:r>
            <a:r>
              <a:rPr lang="en-US" altLang="ko-KR" sz="2800" dirty="0"/>
              <a:t> </a:t>
            </a:r>
            <a:r>
              <a:rPr lang="ko-KR" altLang="en-US" sz="2800" dirty="0"/>
              <a:t>문</a:t>
            </a:r>
          </a:p>
          <a:p>
            <a:pPr lvl="1"/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참일 때 실행하는 </a:t>
            </a:r>
            <a:r>
              <a:rPr lang="ko-KR" altLang="en-US" sz="24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종속문장</a:t>
            </a:r>
            <a:r>
              <a:rPr lang="ko-KR" altLang="en-US" sz="1800" dirty="0" err="1">
                <a:latin typeface="HY견고딕" pitchFamily="18" charset="-127"/>
                <a:ea typeface="HY견고딕" pitchFamily="18" charset="-127"/>
              </a:rPr>
              <a:t>과</a:t>
            </a: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 거짓일 때 실행하는 </a:t>
            </a:r>
            <a:r>
              <a:rPr lang="ko-KR" altLang="en-US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종속문장</a:t>
            </a:r>
            <a:r>
              <a:rPr lang="ko-KR" altLang="en-US" sz="1800" dirty="0" err="1">
                <a:latin typeface="HY견고딕" pitchFamily="18" charset="-127"/>
                <a:ea typeface="HY견고딕" pitchFamily="18" charset="-127"/>
              </a:rPr>
              <a:t>이</a:t>
            </a: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 다를 때 사용</a:t>
            </a:r>
            <a:endParaRPr lang="en-US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>
          <a:xfrm>
            <a:off x="1163668" y="1252847"/>
            <a:ext cx="2724150" cy="1554088"/>
          </a:xfrm>
          <a:prstGeom prst="flowChartProcess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l"/>
            <a:r>
              <a:rPr lang="en-US" altLang="ko-KR" sz="1800">
                <a:latin typeface="Verdana"/>
              </a:rPr>
              <a:t>if </a:t>
            </a:r>
            <a:r>
              <a:rPr lang="ko-KR" altLang="en-US" sz="1800">
                <a:latin typeface="Verdana"/>
              </a:rPr>
              <a:t>조건식 </a:t>
            </a:r>
            <a:r>
              <a:rPr lang="en-US" altLang="ko-KR" sz="1800">
                <a:latin typeface="Verdana"/>
              </a:rPr>
              <a:t>:</a:t>
            </a:r>
          </a:p>
          <a:p>
            <a:pPr algn="l"/>
            <a:r>
              <a:rPr lang="en-US" altLang="ko-KR" sz="1800">
                <a:latin typeface="Verdana"/>
              </a:rPr>
              <a:t>	</a:t>
            </a:r>
            <a:r>
              <a:rPr lang="ko-KR" altLang="en-US" sz="180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종속문장</a:t>
            </a:r>
            <a:endParaRPr lang="en-US" altLang="ko-KR" sz="180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lang="en-US" altLang="ko-KR" sz="1800">
                <a:latin typeface="Verdana"/>
              </a:rPr>
              <a:t>else :</a:t>
            </a:r>
          </a:p>
          <a:p>
            <a:pPr algn="l"/>
            <a:r>
              <a:rPr lang="en-US" altLang="ko-KR" sz="1800">
                <a:latin typeface="Verdana"/>
              </a:rPr>
              <a:t>	</a:t>
            </a:r>
            <a:r>
              <a:rPr lang="ko-KR" altLang="en-US" sz="18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종속문장</a:t>
            </a:r>
            <a:endParaRPr lang="ko-KR" altLang="en-US" sz="1800">
              <a:latin typeface="Verdana"/>
            </a:endParaRPr>
          </a:p>
          <a:p>
            <a:pPr algn="l"/>
            <a:r>
              <a:rPr lang="ko-KR" altLang="en-US" sz="1800">
                <a:latin typeface="Verdana"/>
              </a:rPr>
              <a:t>다음 문장</a:t>
            </a:r>
            <a:endParaRPr lang="en-US" altLang="ko-KR" sz="1800">
              <a:latin typeface="Verdana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>
          <a:xfrm>
            <a:off x="1163668" y="3195464"/>
            <a:ext cx="2724150" cy="2105744"/>
          </a:xfrm>
          <a:prstGeom prst="flowChartProcess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l"/>
            <a:r>
              <a:rPr lang="en-US" altLang="ko-KR" sz="1800">
                <a:latin typeface="Verdana"/>
              </a:rPr>
              <a:t>if </a:t>
            </a:r>
            <a:r>
              <a:rPr lang="ko-KR" altLang="en-US" sz="1800">
                <a:latin typeface="Verdana"/>
              </a:rPr>
              <a:t>조건식</a:t>
            </a:r>
            <a:r>
              <a:rPr lang="en-US" altLang="ko-KR" sz="1800">
                <a:latin typeface="Verdana"/>
              </a:rPr>
              <a:t> :</a:t>
            </a:r>
          </a:p>
          <a:p>
            <a:pPr algn="l"/>
            <a:r>
              <a:rPr lang="en-US" altLang="ko-KR" sz="1800">
                <a:latin typeface="Verdana"/>
              </a:rPr>
              <a:t>	</a:t>
            </a:r>
            <a:r>
              <a:rPr lang="ko-KR" altLang="en-US" sz="180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종속문장</a:t>
            </a:r>
            <a:endParaRPr lang="en-US" altLang="ko-KR" sz="180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lang="en-US" altLang="ko-KR" sz="1800">
                <a:latin typeface="Verdana"/>
              </a:rPr>
              <a:t>	</a:t>
            </a:r>
            <a:r>
              <a:rPr lang="ko-KR" altLang="en-US" sz="180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종속문장</a:t>
            </a:r>
            <a:endParaRPr lang="en-US" altLang="ko-KR" sz="180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lang="en-US" altLang="ko-KR" sz="1800">
                <a:latin typeface="Verdana"/>
              </a:rPr>
              <a:t>else :</a:t>
            </a:r>
          </a:p>
          <a:p>
            <a:pPr algn="l"/>
            <a:r>
              <a:rPr lang="en-US" altLang="ko-KR" sz="1800">
                <a:latin typeface="Verdana"/>
              </a:rPr>
              <a:t>	</a:t>
            </a:r>
            <a:r>
              <a:rPr lang="ko-KR" altLang="en-US" sz="18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종속문장</a:t>
            </a:r>
            <a:endParaRPr lang="ko-KR" altLang="en-US" sz="1800">
              <a:latin typeface="Verdana"/>
            </a:endParaRPr>
          </a:p>
          <a:p>
            <a:pPr algn="l"/>
            <a:r>
              <a:rPr lang="en-US" altLang="ko-KR" sz="1800">
                <a:latin typeface="Verdana"/>
              </a:rPr>
              <a:t>	</a:t>
            </a:r>
            <a:r>
              <a:rPr lang="ko-KR" altLang="en-US" sz="18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종속문장</a:t>
            </a:r>
            <a:endParaRPr lang="ko-KR" altLang="en-US" sz="1800">
              <a:latin typeface="Verdana"/>
            </a:endParaRPr>
          </a:p>
          <a:p>
            <a:pPr algn="l"/>
            <a:r>
              <a:rPr lang="ko-KR" altLang="en-US" sz="1800">
                <a:latin typeface="Verdana"/>
              </a:rPr>
              <a:t>다음 문장</a:t>
            </a:r>
            <a:endParaRPr lang="en-US" altLang="ko-KR" sz="1800">
              <a:latin typeface="Verdana"/>
            </a:endParaRP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>
          <a:xfrm>
            <a:off x="5043518" y="1727480"/>
            <a:ext cx="1733550" cy="685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ko-KR" altLang="en-US" sz="1800">
                <a:latin typeface="Verdana"/>
              </a:rPr>
              <a:t>조건식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>
          <a:xfrm>
            <a:off x="5043518" y="2946680"/>
            <a:ext cx="1733550" cy="685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r>
              <a:rPr lang="ko-KR" altLang="en-US" sz="180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종속문장</a:t>
            </a:r>
            <a:endParaRPr lang="ko-KR" altLang="en-US" sz="1800">
              <a:latin typeface="Verdana"/>
            </a:endParaRPr>
          </a:p>
        </p:txBody>
      </p:sp>
      <p:sp>
        <p:nvSpPr>
          <p:cNvPr id="27" name="AutoShape 8"/>
          <p:cNvSpPr>
            <a:spLocks noChangeArrowheads="1"/>
          </p:cNvSpPr>
          <p:nvPr/>
        </p:nvSpPr>
        <p:spPr>
          <a:xfrm>
            <a:off x="5043518" y="4013480"/>
            <a:ext cx="1733550" cy="685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ko-KR" altLang="en-US" sz="1800">
                <a:latin typeface="Verdana"/>
              </a:rPr>
              <a:t>다음 문장</a:t>
            </a:r>
          </a:p>
        </p:txBody>
      </p:sp>
      <p:cxnSp>
        <p:nvCxnSpPr>
          <p:cNvPr id="28" name="AutoShape 9"/>
          <p:cNvCxnSpPr>
            <a:cxnSpLocks noChangeShapeType="1"/>
            <a:stCxn id="25" idx="2"/>
            <a:endCxn id="26" idx="0"/>
          </p:cNvCxnSpPr>
          <p:nvPr/>
        </p:nvCxnSpPr>
        <p:spPr>
          <a:xfrm>
            <a:off x="5910293" y="241328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/>
            <a:tailEnd type="triangle" w="med" len="med"/>
          </a:ln>
          <a:effectLst/>
        </p:spPr>
      </p:cxnSp>
      <p:cxnSp>
        <p:nvCxnSpPr>
          <p:cNvPr id="29" name="AutoShape 10"/>
          <p:cNvCxnSpPr>
            <a:cxnSpLocks noChangeShapeType="1"/>
            <a:stCxn id="26" idx="2"/>
            <a:endCxn id="27" idx="0"/>
          </p:cNvCxnSpPr>
          <p:nvPr/>
        </p:nvCxnSpPr>
        <p:spPr>
          <a:xfrm>
            <a:off x="5910293" y="363248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/>
            <a:tailEnd type="triangle" w="med" len="med"/>
          </a:ln>
          <a:effectLst/>
        </p:spPr>
      </p:cxnSp>
      <p:sp>
        <p:nvSpPr>
          <p:cNvPr id="30" name="Text Box 11"/>
          <p:cNvSpPr txBox="1">
            <a:spLocks noChangeArrowheads="1"/>
          </p:cNvSpPr>
          <p:nvPr/>
        </p:nvSpPr>
        <p:spPr>
          <a:xfrm>
            <a:off x="7132838" y="1727480"/>
            <a:ext cx="588623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ko-KR" altLang="en-US" sz="1600">
                <a:latin typeface="Verdana"/>
              </a:rPr>
              <a:t>거짓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>
          <a:xfrm>
            <a:off x="5995577" y="2381530"/>
            <a:ext cx="37445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ko-KR" altLang="en-US" sz="1600">
                <a:latin typeface="Verdana"/>
              </a:rPr>
              <a:t>참</a:t>
            </a:r>
          </a:p>
        </p:txBody>
      </p:sp>
      <p:sp>
        <p:nvSpPr>
          <p:cNvPr id="32" name="AutoShape 13"/>
          <p:cNvSpPr>
            <a:spLocks noChangeArrowheads="1"/>
          </p:cNvSpPr>
          <p:nvPr/>
        </p:nvSpPr>
        <p:spPr>
          <a:xfrm>
            <a:off x="7354918" y="2641880"/>
            <a:ext cx="1733550" cy="990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en-US" altLang="ko-KR" sz="1800">
                <a:latin typeface="Verdana"/>
              </a:rPr>
              <a:t>else</a:t>
            </a:r>
            <a:r>
              <a:rPr lang="ko-KR" altLang="en-US" sz="1800">
                <a:latin typeface="Verdana"/>
              </a:rPr>
              <a:t>이후</a:t>
            </a:r>
          </a:p>
          <a:p>
            <a:r>
              <a:rPr lang="ko-KR" altLang="en-US" sz="18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종속문장</a:t>
            </a:r>
            <a:endParaRPr lang="ko-KR" altLang="en-US" sz="1800">
              <a:latin typeface="Verdana"/>
            </a:endParaRPr>
          </a:p>
        </p:txBody>
      </p:sp>
      <p:cxnSp>
        <p:nvCxnSpPr>
          <p:cNvPr id="33" name="AutoShape 14"/>
          <p:cNvCxnSpPr>
            <a:cxnSpLocks noChangeShapeType="1"/>
            <a:stCxn id="25" idx="3"/>
            <a:endCxn id="32" idx="0"/>
          </p:cNvCxnSpPr>
          <p:nvPr/>
        </p:nvCxnSpPr>
        <p:spPr>
          <a:xfrm>
            <a:off x="6777068" y="2070380"/>
            <a:ext cx="1444625" cy="571500"/>
          </a:xfrm>
          <a:prstGeom prst="bentConnector2">
            <a:avLst/>
          </a:prstGeom>
          <a:noFill/>
          <a:ln w="9525">
            <a:solidFill>
              <a:schemeClr val="tx1"/>
            </a:solidFill>
            <a:miter/>
            <a:tailEnd type="triangle" w="med" len="med"/>
          </a:ln>
          <a:effectLst/>
        </p:spPr>
      </p:cxnSp>
      <p:sp>
        <p:nvSpPr>
          <p:cNvPr id="34" name="Freeform 15"/>
          <p:cNvSpPr/>
          <p:nvPr/>
        </p:nvSpPr>
        <p:spPr>
          <a:xfrm>
            <a:off x="5951568" y="3632480"/>
            <a:ext cx="2228850" cy="152400"/>
          </a:xfrm>
          <a:custGeom>
            <a:avLst/>
            <a:gdLst>
              <a:gd name="T0" fmla="*/ 1296 w 1296"/>
              <a:gd name="T1" fmla="*/ 0 h 96"/>
              <a:gd name="T2" fmla="*/ 1296 w 1296"/>
              <a:gd name="T3" fmla="*/ 96 h 96"/>
              <a:gd name="T4" fmla="*/ 0 w 1296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6" h="96">
                <a:moveTo>
                  <a:pt x="1296" y="0"/>
                </a:moveTo>
                <a:lnTo>
                  <a:pt x="1296" y="96"/>
                </a:lnTo>
                <a:lnTo>
                  <a:pt x="0" y="9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tailEnd type="triangle" w="med" len="med"/>
          </a:ln>
          <a:effectLst/>
        </p:spPr>
        <p:txBody>
          <a:bodyPr wrap="none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4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예제</a:t>
            </a:r>
            <a:endParaRPr lang="en-US" altLang="ko-KR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208584" y="404664"/>
            <a:ext cx="8778300" cy="4785395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num = int(input("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수 입력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"))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if num == 1: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pt-BR" altLang="ko-KR" sz="24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print("1</a:t>
            </a:r>
            <a:r>
              <a:rPr lang="ko-KR" altLang="en-US" sz="24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sz="24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else:</a:t>
            </a:r>
          </a:p>
          <a:p>
            <a:pPr>
              <a:buNone/>
              <a:defRPr lang="ko-KR" altLang="en-US"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pt-BR" altLang="ko-KR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print("1 </a:t>
            </a:r>
            <a:r>
              <a:rPr lang="ko-KR" altLang="en-US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이 아닌 값 입력</a:t>
            </a:r>
            <a:r>
              <a:rPr lang="en-US" altLang="ko-KR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")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-15552" y="116632"/>
            <a:ext cx="1344338" cy="7920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제</a:t>
            </a:r>
            <a:endParaRPr lang="en-US" altLang="ko-KR" dirty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88504" y="332656"/>
            <a:ext cx="9505056" cy="5145434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[1,2,3,4,5]  #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학습하지 않은 내용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리스트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언어의 배열과 같음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  <a:defRPr lang="ko-KR" altLang="en-US"/>
            </a:pP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na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(input("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찾을 숫자 입력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"))</a:t>
            </a:r>
          </a:p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if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na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in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4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: ",</a:t>
            </a:r>
            <a:r>
              <a:rPr lang="en-US" altLang="ko-KR" sz="24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,"</a:t>
            </a:r>
            <a:r>
              <a:rPr lang="ko-KR" altLang="en-US" sz="24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찾는 숫자가 존재 합니다 </a:t>
            </a:r>
            <a:r>
              <a:rPr lang="en-US" altLang="ko-KR" sz="24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: ",</a:t>
            </a:r>
            <a:r>
              <a:rPr lang="en-US" altLang="ko-KR" sz="24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na</a:t>
            </a:r>
            <a:r>
              <a:rPr lang="en-US" altLang="ko-KR" sz="24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else:</a:t>
            </a:r>
          </a:p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: ",</a:t>
            </a:r>
            <a:r>
              <a:rPr lang="en-US" altLang="ko-KR" sz="2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,"</a:t>
            </a:r>
            <a:r>
              <a:rPr lang="ko-KR" altLang="en-US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안에는 찾고자 하는 숫자가 없습니다 </a:t>
            </a:r>
            <a:r>
              <a:rPr lang="en-US" altLang="ko-KR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 ",</a:t>
            </a:r>
            <a:r>
              <a:rPr lang="en-US" altLang="ko-KR" sz="2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na</a:t>
            </a:r>
            <a:r>
              <a:rPr lang="en-US" altLang="ko-KR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결과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',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na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in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200" b="1" i="0" u="none" strike="noStrike" cap="none" normalizeH="0" baseline="0" dirty="0" smtClean="0">
            <a:solidFill>
              <a:schemeClr val="tx1"/>
            </a:solidFill>
            <a:latin typeface="굴림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4082</TotalTime>
  <Words>725</Words>
  <Application>Microsoft Office PowerPoint</Application>
  <PresentationFormat>A4 용지(210x297mm)</PresentationFormat>
  <Paragraphs>195</Paragraphs>
  <Slides>17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HY견고딕</vt:lpstr>
      <vt:lpstr>HY헤드라인M</vt:lpstr>
      <vt:lpstr>굴림</vt:lpstr>
      <vt:lpstr>휴먼모음T</vt:lpstr>
      <vt:lpstr>Arial</vt:lpstr>
      <vt:lpstr>Verdana</vt:lpstr>
      <vt:lpstr>Wingdings</vt:lpstr>
      <vt:lpstr>기본 디자인</vt:lpstr>
      <vt:lpstr>python_Programming 조건문 IF</vt:lpstr>
      <vt:lpstr>If 문</vt:lpstr>
      <vt:lpstr>예제</vt:lpstr>
      <vt:lpstr>예제</vt:lpstr>
      <vt:lpstr>예제</vt:lpstr>
      <vt:lpstr>예제</vt:lpstr>
      <vt:lpstr>PowerPoint 프레젠테이션</vt:lpstr>
      <vt:lpstr>예제</vt:lpstr>
      <vt:lpstr>예 제</vt:lpstr>
      <vt:lpstr>예 제</vt:lpstr>
      <vt:lpstr>예 제</vt:lpstr>
      <vt:lpstr>중첩된 if 문</vt:lpstr>
      <vt:lpstr>예제</vt:lpstr>
      <vt:lpstr>예제</vt:lpstr>
      <vt:lpstr>elif 문</vt:lpstr>
      <vt:lpstr>예제</vt:lpstr>
      <vt:lpstr>예 제</vt:lpstr>
    </vt:vector>
  </TitlesOfParts>
  <Company>A3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user</cp:lastModifiedBy>
  <cp:revision>3259</cp:revision>
  <cp:lastPrinted>2018-02-21T10:42:30Z</cp:lastPrinted>
  <dcterms:created xsi:type="dcterms:W3CDTF">2006-12-12T01:37:26Z</dcterms:created>
  <dcterms:modified xsi:type="dcterms:W3CDTF">2018-09-30T00:59:49Z</dcterms:modified>
</cp:coreProperties>
</file>