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432" r:id="rId2"/>
    <p:sldId id="433" r:id="rId3"/>
    <p:sldId id="434" r:id="rId4"/>
    <p:sldId id="435" r:id="rId5"/>
    <p:sldId id="436" r:id="rId6"/>
    <p:sldId id="437" r:id="rId7"/>
    <p:sldId id="718" r:id="rId8"/>
    <p:sldId id="438" r:id="rId9"/>
    <p:sldId id="439" r:id="rId10"/>
    <p:sldId id="440" r:id="rId11"/>
    <p:sldId id="441" r:id="rId12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43" autoAdjust="0"/>
    <p:restoredTop sz="93241" autoAdjust="0"/>
  </p:normalViewPr>
  <p:slideViewPr>
    <p:cSldViewPr>
      <p:cViewPr varScale="1">
        <p:scale>
          <a:sx n="87" d="100"/>
          <a:sy n="87" d="100"/>
        </p:scale>
        <p:origin x="84" y="138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380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무한 반복에 빠지게 된다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주의하라고 강조하는 코드이다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실행하면 뻗어버린다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…………</a:t>
            </a:r>
          </a:p>
          <a:p>
            <a:r>
              <a:rPr lang="ko-KR" altLang="en-US" dirty="0" smtClean="0"/>
              <a:t>멈추려면 </a:t>
            </a:r>
            <a:r>
              <a:rPr lang="en-US" altLang="ko-KR" dirty="0" smtClean="0"/>
              <a:t>Ctrl-C </a:t>
            </a:r>
            <a:r>
              <a:rPr lang="ko-KR" altLang="en-US" dirty="0" smtClean="0"/>
              <a:t>를 여러 번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10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무한 반복에 빠지게 된다 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주의해라라고</a:t>
            </a:r>
            <a:r>
              <a:rPr lang="ko-KR" altLang="en-US" dirty="0" smtClean="0"/>
              <a:t> 하는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실행하면 뻗어버린다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…………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10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break를</a:t>
            </a:r>
            <a:r>
              <a:rPr lang="ko-KR" altLang="en-US" dirty="0"/>
              <a:t> 만나면 강제로 </a:t>
            </a:r>
            <a:r>
              <a:rPr lang="ko-KR" altLang="en-US" dirty="0" err="1"/>
              <a:t>while를</a:t>
            </a:r>
            <a:r>
              <a:rPr lang="ko-KR" altLang="en-US" dirty="0"/>
              <a:t> 빠져 나가므로 </a:t>
            </a:r>
            <a:r>
              <a:rPr lang="ko-KR" altLang="en-US" dirty="0" err="1"/>
              <a:t>else는</a:t>
            </a:r>
            <a:r>
              <a:rPr lang="ko-KR" altLang="en-US" dirty="0"/>
              <a:t> 실행이 안된다. 만약 </a:t>
            </a:r>
            <a:r>
              <a:rPr lang="ko-KR" altLang="en-US" dirty="0" err="1"/>
              <a:t>else를</a:t>
            </a:r>
            <a:r>
              <a:rPr lang="ko-KR" altLang="en-US" dirty="0"/>
              <a:t> 실행 하고자 한다면, </a:t>
            </a:r>
          </a:p>
          <a:p>
            <a:pPr>
              <a:defRPr lang="ko-KR" altLang="en-US"/>
            </a:pPr>
            <a:r>
              <a:rPr lang="ko-KR" altLang="en-US" dirty="0"/>
              <a:t>변수에 </a:t>
            </a:r>
            <a:r>
              <a:rPr lang="ko-KR" altLang="en-US" dirty="0" err="1"/>
              <a:t>참,거짓을</a:t>
            </a:r>
            <a:r>
              <a:rPr lang="ko-KR" altLang="en-US" dirty="0"/>
              <a:t> 넣어서 조건식을 거짓으로 만들면 된다. </a:t>
            </a:r>
          </a:p>
          <a:p>
            <a:pPr>
              <a:defRPr lang="ko-KR" altLang="en-US"/>
            </a:pP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re</a:t>
            </a:r>
            <a:r>
              <a:rPr lang="ko-KR" altLang="en-US" dirty="0"/>
              <a:t>:</a:t>
            </a:r>
          </a:p>
          <a:p>
            <a:pPr>
              <a:defRPr lang="ko-KR" altLang="en-US"/>
            </a:pPr>
            <a:r>
              <a:rPr lang="ko-KR" altLang="en-US" dirty="0"/>
              <a:t>    </a:t>
            </a:r>
            <a:r>
              <a:rPr lang="ko-KR" altLang="en-US" dirty="0" err="1"/>
              <a:t>num</a:t>
            </a:r>
            <a:r>
              <a:rPr lang="ko-KR" altLang="en-US" dirty="0"/>
              <a:t> 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("1~10 입력 : "))</a:t>
            </a:r>
          </a:p>
          <a:p>
            <a:pPr>
              <a:defRPr lang="ko-KR" altLang="en-US"/>
            </a:pPr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num</a:t>
            </a:r>
            <a:r>
              <a:rPr lang="ko-KR" altLang="en-US" dirty="0"/>
              <a:t>&lt;1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num</a:t>
            </a:r>
            <a:r>
              <a:rPr lang="ko-KR" altLang="en-US" dirty="0"/>
              <a:t>&gt;10:</a:t>
            </a:r>
          </a:p>
          <a:p>
            <a:pPr>
              <a:defRPr lang="ko-KR" altLang="en-US"/>
            </a:pPr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("잘못 입력 다시")</a:t>
            </a:r>
          </a:p>
          <a:p>
            <a:pPr>
              <a:defRPr lang="ko-KR" altLang="en-US"/>
            </a:pPr>
            <a:r>
              <a:rPr lang="ko-KR" altLang="en-US" dirty="0"/>
              <a:t>        </a:t>
            </a:r>
            <a:r>
              <a:rPr lang="ko-KR" altLang="en-US" dirty="0" err="1"/>
              <a:t>continue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    </a:t>
            </a:r>
            <a:r>
              <a:rPr lang="ko-KR" altLang="en-US" dirty="0" err="1"/>
              <a:t>re</a:t>
            </a:r>
            <a:r>
              <a:rPr lang="ko-KR" altLang="en-US" dirty="0"/>
              <a:t> = </a:t>
            </a:r>
            <a:r>
              <a:rPr lang="ko-KR" altLang="en-US" dirty="0" err="1"/>
              <a:t>False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pPr>
              <a:defRPr lang="ko-KR" altLang="en-US"/>
            </a:pPr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next</a:t>
            </a:r>
            <a:r>
              <a:rPr lang="ko-KR" altLang="en-US" dirty="0"/>
              <a:t>...")</a:t>
            </a:r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89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/>
              <a:t>python_Programming</a:t>
            </a:r>
            <a:br>
              <a:rPr lang="en-US" altLang="ko-KR" sz="3200"/>
            </a:br>
            <a:r>
              <a:rPr lang="en-US" altLang="ko-KR" sz="3200"/>
              <a:t>while </a:t>
            </a:r>
            <a:r>
              <a:rPr lang="ko-KR" altLang="en-US" sz="3200"/>
              <a:t>문</a:t>
            </a:r>
            <a:endParaRPr lang="en-US" altLang="ko-KR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232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260648"/>
            <a:ext cx="8534400" cy="5105400"/>
          </a:xfrm>
        </p:spPr>
        <p:txBody>
          <a:bodyPr/>
          <a:lstStyle/>
          <a:p>
            <a:pPr marL="358775" lvl="1" indent="0">
              <a:buNone/>
              <a:defRPr lang="ko-KR" altLang="en-US"/>
            </a:pP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= 0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&lt; 5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+= 1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== 3: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    continue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3---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,"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다음 문장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188640"/>
            <a:ext cx="8534400" cy="5105400"/>
          </a:xfrm>
        </p:spPr>
        <p:txBody>
          <a:bodyPr/>
          <a:lstStyle/>
          <a:p>
            <a:pPr marL="358775" lvl="1" indent="0">
              <a:buNone/>
              <a:defRPr lang="ko-KR" altLang="en-US"/>
            </a:pP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, result,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= 0, 0, 1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True :                                                    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num = </a:t>
            </a:r>
            <a:r>
              <a:rPr lang="en-US" altLang="ko-KR" sz="2000" b="1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(input("1~10</a:t>
            </a:r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사이의 숫자 입력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&lt; 1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or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&gt; 10 :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    continue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break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print("next...")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&lt;=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: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result +=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+= 1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print("1~",num,"</a:t>
            </a:r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까지의 합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: ",result)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130170"/>
            <a:ext cx="5727706" cy="490518"/>
          </a:xfrm>
        </p:spPr>
        <p:txBody>
          <a:bodyPr/>
          <a:lstStyle/>
          <a:p>
            <a:pPr lvl="0"/>
            <a:r>
              <a:rPr lang="en-US" altLang="ko-KR"/>
              <a:t>while</a:t>
            </a:r>
            <a:endParaRPr lang="ko-KR" alt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404664"/>
            <a:ext cx="8534400" cy="5105400"/>
          </a:xfrm>
        </p:spPr>
        <p:txBody>
          <a:bodyPr/>
          <a:lstStyle/>
          <a:p>
            <a:endParaRPr lang="en-US" altLang="ko-KR" dirty="0"/>
          </a:p>
          <a:p>
            <a:pPr marL="0" lvl="0" indent="0">
              <a:buNone/>
            </a:pP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정의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조건식을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평가하여 그 결과가 참인 동안은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while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루프의 </a:t>
            </a:r>
            <a:r>
              <a:rPr lang="ko-KR" altLang="en-US" sz="20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종속문장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반복 실행함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종속문장을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반복하기 위하여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문에서 사용하던 초기값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증감값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은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직전이나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종속문장의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내부에서 정의되고 사용됨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ko-KR" altLang="en-US" sz="2000" b="1" dirty="0" err="1" smtClean="0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lvl="1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종</a:t>
            </a:r>
            <a:r>
              <a:rPr lang="ko-KR" altLang="en-US" sz="20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속 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문장</a:t>
            </a:r>
            <a:endParaRPr lang="en-US" altLang="ko-KR" sz="2000" b="1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lvl="1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종속 문장</a:t>
            </a:r>
            <a:endParaRPr lang="en-US" altLang="ko-KR" b="1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lse: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b="1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종속문장</a:t>
            </a:r>
            <a:endParaRPr lang="en-US" altLang="ko-KR" b="1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</a:pPr>
            <a:endParaRPr lang="ko-KR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>
          <a:xfrm>
            <a:off x="4915421" y="3432042"/>
            <a:ext cx="173355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solidFill>
                  <a:srgbClr val="FF0000"/>
                </a:solidFill>
                <a:latin typeface="Verdana"/>
              </a:rPr>
              <a:t>종속문장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>
          <a:xfrm>
            <a:off x="4750321" y="2365242"/>
            <a:ext cx="20637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/>
              </a:rPr>
              <a:t>조건식</a:t>
            </a:r>
          </a:p>
        </p:txBody>
      </p:sp>
      <p:cxnSp>
        <p:nvCxnSpPr>
          <p:cNvPr id="15" name="AutoShape 6"/>
          <p:cNvCxnSpPr>
            <a:cxnSpLocks noChangeShapeType="1"/>
            <a:endCxn id="11" idx="0"/>
          </p:cNvCxnSpPr>
          <p:nvPr/>
        </p:nvCxnSpPr>
        <p:spPr>
          <a:xfrm>
            <a:off x="5782196" y="2136642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6" name="AutoShape 7"/>
          <p:cNvCxnSpPr>
            <a:cxnSpLocks noChangeShapeType="1"/>
            <a:stCxn id="11" idx="2"/>
            <a:endCxn id="10" idx="0"/>
          </p:cNvCxnSpPr>
          <p:nvPr/>
        </p:nvCxnSpPr>
        <p:spPr>
          <a:xfrm>
            <a:off x="5782196" y="3051042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7" name="AutoShape 8"/>
          <p:cNvCxnSpPr>
            <a:cxnSpLocks noChangeShapeType="1"/>
            <a:stCxn id="10" idx="1"/>
            <a:endCxn id="11" idx="0"/>
          </p:cNvCxnSpPr>
          <p:nvPr/>
        </p:nvCxnSpPr>
        <p:spPr>
          <a:xfrm rot="10800000" flipH="1">
            <a:off x="4915421" y="2365242"/>
            <a:ext cx="866775" cy="1295400"/>
          </a:xfrm>
          <a:prstGeom prst="bentConnector4">
            <a:avLst>
              <a:gd name="adj1" fmla="val -47620"/>
              <a:gd name="adj2" fmla="val 117648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sp>
        <p:nvSpPr>
          <p:cNvPr id="18" name="Freeform 9"/>
          <p:cNvSpPr/>
          <p:nvPr/>
        </p:nvSpPr>
        <p:spPr>
          <a:xfrm>
            <a:off x="5823471" y="2708142"/>
            <a:ext cx="1568450" cy="1485900"/>
          </a:xfrm>
          <a:custGeom>
            <a:avLst/>
            <a:gdLst>
              <a:gd name="T0" fmla="*/ 576 w 912"/>
              <a:gd name="T1" fmla="*/ 0 h 1488"/>
              <a:gd name="T2" fmla="*/ 912 w 912"/>
              <a:gd name="T3" fmla="*/ 0 h 1488"/>
              <a:gd name="T4" fmla="*/ 912 w 912"/>
              <a:gd name="T5" fmla="*/ 1392 h 1488"/>
              <a:gd name="T6" fmla="*/ 0 w 912"/>
              <a:gd name="T7" fmla="*/ 1392 h 1488"/>
              <a:gd name="T8" fmla="*/ 0 w 912"/>
              <a:gd name="T9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488">
                <a:moveTo>
                  <a:pt x="576" y="0"/>
                </a:moveTo>
                <a:lnTo>
                  <a:pt x="912" y="0"/>
                </a:lnTo>
                <a:lnTo>
                  <a:pt x="912" y="1392"/>
                </a:lnTo>
                <a:lnTo>
                  <a:pt x="0" y="1392"/>
                </a:lnTo>
                <a:lnTo>
                  <a:pt x="0" y="14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>
          <a:xfrm>
            <a:off x="6763970" y="2403342"/>
            <a:ext cx="57599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거짓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>
          <a:xfrm>
            <a:off x="5910475" y="3043105"/>
            <a:ext cx="38664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3774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76936" y="260648"/>
            <a:ext cx="5727706" cy="490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예 제</a:t>
            </a:r>
            <a:endParaRPr lang="en-US" altLang="ko-KR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627856"/>
            <a:ext cx="8534400" cy="5105400"/>
          </a:xfrm>
        </p:spPr>
        <p:txBody>
          <a:bodyPr/>
          <a:lstStyle/>
          <a:p>
            <a:pPr marL="358775" lvl="1" indent="0">
              <a:buNone/>
              <a:defRPr lang="ko-KR" altLang="en-US"/>
            </a:pP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= 0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&lt; 5 :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종속 문장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+= 1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다음 문장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404664"/>
            <a:ext cx="8534400" cy="5105400"/>
          </a:xfrm>
        </p:spPr>
        <p:txBody>
          <a:bodyPr/>
          <a:lstStyle/>
          <a:p>
            <a:pPr marL="358775" lvl="1" indent="0">
              <a:buNone/>
              <a:defRPr lang="ko-KR" altLang="en-US"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i = 1     </a:t>
            </a:r>
            <a:r>
              <a:rPr lang="en-US" altLang="ko-KR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 </a:t>
            </a:r>
            <a:r>
              <a:rPr lang="en-US" altLang="ko-KR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 range( ) 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첫값에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해당함</a:t>
            </a:r>
            <a:endParaRPr lang="en-US" altLang="ko-KR" sz="20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odd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, even = 0, 0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i &lt;= 10 :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range( ) 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끝값에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해당함</a:t>
            </a:r>
            <a:endParaRPr lang="en-US" altLang="ko-KR" sz="20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0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% 2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== 0 :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even +=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else: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odd +=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i += 1        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range( ) </a:t>
            </a:r>
            <a:r>
              <a:rPr lang="ko-KR" altLang="en-US" sz="20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증감값에</a:t>
            </a:r>
            <a:r>
              <a:rPr lang="ko-KR" altLang="en-US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해당함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print("1-10 </a:t>
            </a:r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: ",even)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print("1-10 </a:t>
            </a:r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: ",odd)</a:t>
            </a:r>
          </a:p>
          <a:p>
            <a:pPr marL="358775" lvl="1" indent="0">
              <a:buNone/>
              <a:defRPr lang="ko-KR" altLang="en-US"/>
            </a:pP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Clr>
                <a:schemeClr val="bg1">
                  <a:lumMod val="50000"/>
                </a:schemeClr>
              </a:buClr>
              <a:buChar char=""/>
              <a:defRPr lang="ko-KR" altLang="en-US"/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으로 변경하시오.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60" y="116632"/>
            <a:ext cx="8534400" cy="5105400"/>
          </a:xfrm>
        </p:spPr>
        <p:txBody>
          <a:bodyPr/>
          <a:lstStyle/>
          <a:p>
            <a:pPr marL="358775" lvl="1" indent="0">
              <a:buNone/>
              <a:defRPr lang="ko-KR" altLang="en-US"/>
            </a:pP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= 0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&lt; 5 :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종속 문장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+= 1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조건식이 거짓일 경우 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다음 문장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Clr>
                <a:schemeClr val="bg1">
                  <a:lumMod val="50000"/>
                </a:schemeClr>
              </a:buClr>
              <a:buNone/>
              <a:defRPr lang="ko-KR" altLang="en-US"/>
            </a:pPr>
            <a:endParaRPr lang="en-US" altLang="ko-KR" sz="2400" b="1" dirty="0">
              <a:solidFill>
                <a:schemeClr val="bg1">
                  <a:lumMod val="6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260648"/>
            <a:ext cx="8534400" cy="5105400"/>
          </a:xfrm>
        </p:spPr>
        <p:txBody>
          <a:bodyPr/>
          <a:lstStyle/>
          <a:p>
            <a:pPr marL="358775" lvl="1" indent="0">
              <a:buNone/>
            </a:pP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= 1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True :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종속 문장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",end=" ")</a:t>
            </a: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+= 1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03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188640"/>
            <a:ext cx="8534400" cy="5105400"/>
          </a:xfrm>
        </p:spPr>
        <p:txBody>
          <a:bodyPr/>
          <a:lstStyle/>
          <a:p>
            <a:pPr marL="358775" lvl="1" indent="0">
              <a:buNone/>
            </a:pP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= 1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flag = True</a:t>
            </a: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while flag:</a:t>
            </a: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종속 문장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",end=" ")</a:t>
            </a: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== 10:</a:t>
            </a: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    flag = False</a:t>
            </a: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+= 1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7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기타 제어문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6720" y="908720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255713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520825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break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</a:t>
            </a:r>
          </a:p>
          <a:p>
            <a:pPr lvl="1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for, while </a:t>
            </a:r>
            <a:r>
              <a:rPr lang="ko-KR" altLang="en-US" b="0" dirty="0">
                <a:latin typeface="HY견고딕" pitchFamily="18" charset="-127"/>
                <a:ea typeface="HY견고딕" pitchFamily="18" charset="-127"/>
              </a:rPr>
              <a:t>문에서 실행 루프로부터 벗어나려고 할 때 사용</a:t>
            </a:r>
          </a:p>
          <a:p>
            <a:pPr lvl="0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continue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</a:t>
            </a:r>
          </a:p>
          <a:p>
            <a:pPr lvl="1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for, while </a:t>
            </a:r>
            <a:r>
              <a:rPr lang="ko-KR" altLang="en-US" b="0" dirty="0">
                <a:latin typeface="HY견고딕" pitchFamily="18" charset="-127"/>
                <a:ea typeface="HY견고딕" pitchFamily="18" charset="-127"/>
              </a:rPr>
              <a:t>문에서 실행 루프 내에서 실행 순서를 무조건 제어 루프의 </a:t>
            </a:r>
            <a:r>
              <a:rPr lang="ko-KR" altLang="en-US" b="0" dirty="0" err="1">
                <a:latin typeface="HY견고딕" pitchFamily="18" charset="-127"/>
                <a:ea typeface="HY견고딕" pitchFamily="18" charset="-127"/>
              </a:rPr>
              <a:t>조건식으로</a:t>
            </a:r>
            <a:r>
              <a:rPr lang="ko-KR" altLang="en-US" b="0" dirty="0">
                <a:latin typeface="HY견고딕" pitchFamily="18" charset="-127"/>
                <a:ea typeface="HY견고딕" pitchFamily="18" charset="-127"/>
              </a:rPr>
              <a:t> 옮겨서</a:t>
            </a: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>
                <a:latin typeface="HY견고딕" pitchFamily="18" charset="-127"/>
                <a:ea typeface="HY견고딕" pitchFamily="18" charset="-127"/>
              </a:rPr>
              <a:t>다음 번의 반복 실행이 진행</a:t>
            </a:r>
          </a:p>
          <a:p>
            <a:pPr marL="358775" lvl="1" indent="0">
              <a:buFont typeface="Wingdings"/>
              <a:buNone/>
            </a:pPr>
            <a:endParaRPr lang="en-US" altLang="ko-KR" b="0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Font typeface="Wingdings"/>
              <a:buNone/>
            </a:pPr>
            <a:r>
              <a:rPr lang="en-US" altLang="ko-KR" sz="1800" b="0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ko-KR" altLang="en-US" sz="1800" b="0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ko-KR" altLang="en-US" sz="1800" b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b="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marL="358775" lvl="1" indent="0">
              <a:buFont typeface="Wingdings"/>
              <a:buNone/>
            </a:pPr>
            <a:r>
              <a:rPr lang="en-US" altLang="ko-KR" sz="1800" b="0" dirty="0">
                <a:latin typeface="HY견고딕" pitchFamily="18" charset="-127"/>
                <a:ea typeface="HY견고딕" pitchFamily="18" charset="-127"/>
              </a:rPr>
              <a:t>	if n&lt;10 :</a:t>
            </a:r>
          </a:p>
          <a:p>
            <a:pPr marL="358775" lvl="1" indent="0">
              <a:buFont typeface="Wingdings"/>
              <a:buNone/>
            </a:pPr>
            <a:r>
              <a:rPr lang="en-US" altLang="ko-KR" sz="1800" b="0" dirty="0">
                <a:latin typeface="HY견고딕" pitchFamily="18" charset="-127"/>
                <a:ea typeface="HY견고딕" pitchFamily="18" charset="-127"/>
              </a:rPr>
              <a:t>		continue</a:t>
            </a:r>
          </a:p>
          <a:p>
            <a:pPr marL="358775" lvl="1" indent="0">
              <a:buFont typeface="Wingdings"/>
              <a:buNone/>
            </a:pPr>
            <a:r>
              <a:rPr lang="en-US" altLang="ko-KR" sz="1800" b="0" dirty="0">
                <a:latin typeface="HY견고딕" pitchFamily="18" charset="-127"/>
                <a:ea typeface="HY견고딕" pitchFamily="18" charset="-127"/>
              </a:rPr>
              <a:t>	if n&gt;100 :</a:t>
            </a:r>
          </a:p>
          <a:p>
            <a:pPr marL="358775" lvl="1" indent="0">
              <a:buFont typeface="Wingdings"/>
              <a:buNone/>
            </a:pPr>
            <a:r>
              <a:rPr lang="en-US" altLang="ko-KR" sz="1800" b="0" dirty="0">
                <a:latin typeface="HY견고딕" pitchFamily="18" charset="-127"/>
                <a:ea typeface="HY견고딕" pitchFamily="18" charset="-127"/>
              </a:rPr>
              <a:t>		break</a:t>
            </a:r>
            <a:br>
              <a:rPr lang="en-US" altLang="ko-KR" sz="1800" b="0" dirty="0">
                <a:latin typeface="HY견고딕" pitchFamily="18" charset="-127"/>
                <a:ea typeface="HY견고딕" pitchFamily="18" charset="-127"/>
              </a:rPr>
            </a:br>
            <a:endParaRPr lang="en-US" altLang="ko-KR" sz="1800" b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12156" y="3388467"/>
            <a:ext cx="1296180" cy="36005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/>
          <a:lstStyle/>
          <a:p>
            <a:pPr marL="0" indent="0" algn="ctr" defTabSz="144018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200" b="1" i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32650" y="4036557"/>
            <a:ext cx="1296180" cy="36005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/>
          <a:lstStyle/>
          <a:p>
            <a:pPr marL="0" indent="0" algn="ctr" defTabSz="144018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200" b="1" i="0">
              <a:solidFill>
                <a:schemeClr val="tx1"/>
              </a:solidFill>
              <a:latin typeface="굴림"/>
              <a:ea typeface="굴림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0800000">
            <a:off x="1763286" y="2977339"/>
            <a:ext cx="606321" cy="583601"/>
          </a:xfrm>
          <a:prstGeom prst="curvedConnector3">
            <a:avLst>
              <a:gd name="adj1" fmla="val 149862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094701" y="2701740"/>
            <a:ext cx="1296180" cy="3600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/>
          <a:lstStyle/>
          <a:p>
            <a:pPr marL="0" indent="0" algn="ctr" defTabSz="144018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200" b="1" i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3426" y="4302867"/>
            <a:ext cx="1296180" cy="3600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/>
          <a:lstStyle/>
          <a:p>
            <a:pPr marL="0" indent="0" algn="ctr" defTabSz="144018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200" b="1" i="0">
              <a:solidFill>
                <a:schemeClr val="tx1"/>
              </a:solidFill>
              <a:latin typeface="굴림"/>
              <a:ea typeface="굴림"/>
            </a:endParaRPr>
          </a:p>
        </p:txBody>
      </p:sp>
      <p:cxnSp>
        <p:nvCxnSpPr>
          <p:cNvPr id="12" name="구부러진 연결선 11"/>
          <p:cNvCxnSpPr>
            <a:stCxn id="8" idx="1"/>
          </p:cNvCxnSpPr>
          <p:nvPr/>
        </p:nvCxnSpPr>
        <p:spPr>
          <a:xfrm rot="10800000" flipV="1">
            <a:off x="1280592" y="4216582"/>
            <a:ext cx="1152058" cy="292538"/>
          </a:xfrm>
          <a:prstGeom prst="curvedConnector3">
            <a:avLst>
              <a:gd name="adj1" fmla="val 36056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332656"/>
            <a:ext cx="8534400" cy="5105400"/>
          </a:xfrm>
        </p:spPr>
        <p:txBody>
          <a:bodyPr/>
          <a:lstStyle/>
          <a:p>
            <a:pPr marL="358775" lvl="1" indent="0">
              <a:buNone/>
              <a:defRPr lang="ko-KR" altLang="en-US"/>
            </a:pP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= 0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while True: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== 3: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    break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3----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,"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400" b="1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+= 1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다음 문장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358775" lvl="1" indent="0">
              <a:buNone/>
              <a:defRPr lang="ko-KR" altLang="en-US"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Clr>
                <a:schemeClr val="bg1">
                  <a:lumMod val="50000"/>
                </a:schemeClr>
              </a:buClr>
              <a:buNone/>
              <a:defRPr lang="ko-KR" altLang="en-US"/>
            </a:pPr>
            <a:endParaRPr lang="en-US" altLang="ko-KR" sz="2400" b="1" dirty="0">
              <a:solidFill>
                <a:schemeClr val="bg1">
                  <a:lumMod val="6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58775" lvl="1" indent="0">
              <a:buNone/>
              <a:defRPr lang="ko-KR" altLang="en-US"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546</Words>
  <Application>Microsoft Office PowerPoint</Application>
  <PresentationFormat>A4 용지(210x297mm)</PresentationFormat>
  <Paragraphs>126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HY헤드라인M</vt:lpstr>
      <vt:lpstr>굴림</vt:lpstr>
      <vt:lpstr>휴먼모음T</vt:lpstr>
      <vt:lpstr>Arial</vt:lpstr>
      <vt:lpstr>Verdana</vt:lpstr>
      <vt:lpstr>Wingdings</vt:lpstr>
      <vt:lpstr>기본 디자인</vt:lpstr>
      <vt:lpstr>python_Programming while 문</vt:lpstr>
      <vt:lpstr>while</vt:lpstr>
      <vt:lpstr>예 제</vt:lpstr>
      <vt:lpstr>예 제</vt:lpstr>
      <vt:lpstr>예 제</vt:lpstr>
      <vt:lpstr>예 제</vt:lpstr>
      <vt:lpstr>예 제</vt:lpstr>
      <vt:lpstr>기타 제어문</vt:lpstr>
      <vt:lpstr>예 제</vt:lpstr>
      <vt:lpstr>예 제</vt:lpstr>
      <vt:lpstr>예 제</vt:lpstr>
    </vt:vector>
  </TitlesOfParts>
  <Company>A3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3231</cp:revision>
  <dcterms:created xsi:type="dcterms:W3CDTF">2006-12-12T01:37:26Z</dcterms:created>
  <dcterms:modified xsi:type="dcterms:W3CDTF">2018-09-30T01:01:34Z</dcterms:modified>
</cp:coreProperties>
</file>