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35"/>
  </p:notesMasterIdLst>
  <p:handoutMasterIdLst>
    <p:handoutMasterId r:id="rId36"/>
  </p:handoutMasterIdLst>
  <p:sldIdLst>
    <p:sldId id="451" r:id="rId2"/>
    <p:sldId id="452" r:id="rId3"/>
    <p:sldId id="453" r:id="rId4"/>
    <p:sldId id="454" r:id="rId5"/>
    <p:sldId id="455" r:id="rId6"/>
    <p:sldId id="456" r:id="rId7"/>
    <p:sldId id="721" r:id="rId8"/>
    <p:sldId id="457" r:id="rId9"/>
    <p:sldId id="458" r:id="rId10"/>
    <p:sldId id="722" r:id="rId11"/>
    <p:sldId id="723" r:id="rId12"/>
    <p:sldId id="724" r:id="rId13"/>
    <p:sldId id="725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9" r:id="rId22"/>
    <p:sldId id="470" r:id="rId23"/>
    <p:sldId id="471" r:id="rId24"/>
    <p:sldId id="472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731" r:id="rId33"/>
    <p:sldId id="732" r:id="rId34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2" autoAdjust="0"/>
    <p:restoredTop sz="90244" autoAdjust="0"/>
  </p:normalViewPr>
  <p:slideViewPr>
    <p:cSldViewPr>
      <p:cViewPr varScale="1">
        <p:scale>
          <a:sx n="115" d="100"/>
          <a:sy n="115" d="100"/>
        </p:scale>
        <p:origin x="1536" y="90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96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 여기의 내용이 </a:t>
            </a:r>
            <a:r>
              <a:rPr lang="ko-KR" altLang="en-US" dirty="0" err="1" smtClean="0"/>
              <a:t>딥카피</a:t>
            </a:r>
            <a:r>
              <a:rPr lang="ko-KR" altLang="en-US" dirty="0" smtClean="0"/>
              <a:t> 즉 깊은 </a:t>
            </a:r>
            <a:r>
              <a:rPr lang="ko-KR" altLang="en-US" dirty="0" err="1" smtClean="0"/>
              <a:t>복사라고</a:t>
            </a:r>
            <a:r>
              <a:rPr lang="ko-KR" altLang="en-US" dirty="0" smtClean="0"/>
              <a:t> 표현을 하게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이렇게 되면 새로운 객체를 하나 만들고 값들을 넣게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아이디도 </a:t>
            </a:r>
            <a:r>
              <a:rPr lang="ko-KR" altLang="en-US" dirty="0" err="1" smtClean="0"/>
              <a:t>다를것이고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값들도 우리가 생각하는 것 처럼 나오게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이점만 </a:t>
            </a:r>
            <a:r>
              <a:rPr lang="ko-KR" altLang="en-US" dirty="0" err="1" smtClean="0"/>
              <a:t>주으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ㅣ하면된다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가지고 </a:t>
            </a:r>
            <a:r>
              <a:rPr lang="ko-KR" altLang="en-US" baseline="0" dirty="0" err="1" smtClean="0"/>
              <a:t>오겠다라는</a:t>
            </a:r>
            <a:r>
              <a:rPr lang="ko-KR" altLang="en-US" baseline="0" dirty="0" smtClean="0"/>
              <a:t> 의미가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나중에 수업시간에 다루게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자세한 내용은 다음에 설명하고 지금은 그냥 이렇게 생각하면 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기능들로 </a:t>
            </a:r>
            <a:r>
              <a:rPr lang="ko-KR" altLang="en-US" baseline="0" dirty="0" err="1" smtClean="0"/>
              <a:t>나눠놨다라고</a:t>
            </a:r>
            <a:r>
              <a:rPr lang="ko-KR" altLang="en-US" baseline="0" dirty="0" smtClean="0"/>
              <a:t> 생각하면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기능별로 가져다 </a:t>
            </a:r>
            <a:r>
              <a:rPr lang="ko-KR" altLang="en-US" baseline="0" dirty="0" err="1" smtClean="0"/>
              <a:t>사용한다라고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보면된다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만약 여러분들이 </a:t>
            </a:r>
            <a:r>
              <a:rPr lang="ko-KR" altLang="en-US" baseline="0" dirty="0" err="1" smtClean="0"/>
              <a:t>폴더별로</a:t>
            </a:r>
            <a:r>
              <a:rPr lang="ko-KR" altLang="en-US" baseline="0" dirty="0" smtClean="0"/>
              <a:t> 무언가를 저장을 시켜 </a:t>
            </a:r>
            <a:r>
              <a:rPr lang="ko-KR" altLang="en-US" baseline="0" dirty="0" err="1" smtClean="0"/>
              <a:t>놨을것이다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음악폴더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동영상폴더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공부폴더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그럼 여러분들이 어떠한 프로그램을 진행을 하다가 음악이 필요하면 그 폴더를 가져다가 </a:t>
            </a:r>
            <a:r>
              <a:rPr lang="ko-KR" altLang="en-US" baseline="0" dirty="0" err="1" smtClean="0"/>
              <a:t>쓰겠다라고하는</a:t>
            </a:r>
            <a:r>
              <a:rPr lang="ko-KR" altLang="en-US" baseline="0" dirty="0" smtClean="0"/>
              <a:t> 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동영상을 </a:t>
            </a:r>
            <a:r>
              <a:rPr lang="ko-KR" altLang="en-US" baseline="0" dirty="0" err="1" smtClean="0"/>
              <a:t>보겠다라고</a:t>
            </a:r>
            <a:r>
              <a:rPr lang="ko-KR" altLang="en-US" baseline="0" dirty="0" smtClean="0"/>
              <a:t> 하면 동영상 폴더를 </a:t>
            </a:r>
            <a:r>
              <a:rPr lang="en-US" altLang="ko-KR" baseline="0" dirty="0" smtClean="0"/>
              <a:t>import</a:t>
            </a:r>
            <a:r>
              <a:rPr lang="ko-KR" altLang="en-US" baseline="0" dirty="0" smtClean="0"/>
              <a:t>하면 </a:t>
            </a:r>
            <a:r>
              <a:rPr lang="ko-KR" altLang="en-US" baseline="0" dirty="0" err="1" smtClean="0"/>
              <a:t>되는것이다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그 폴더 안에 내용을 사용할 수 있게끔 만들어준다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43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연산을 진행을 하면 우리가 생각하는 연산이 </a:t>
            </a:r>
            <a:r>
              <a:rPr lang="ko-KR" altLang="en-US" dirty="0" err="1" smtClean="0"/>
              <a:t>안나오게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그냥 </a:t>
            </a:r>
            <a:r>
              <a:rPr lang="en-US" altLang="ko-KR" dirty="0" err="1" smtClean="0"/>
              <a:t>ls+arr</a:t>
            </a:r>
            <a:r>
              <a:rPr lang="en-US" altLang="ko-KR" baseline="0" dirty="0" smtClean="0"/>
              <a:t> = 10,20,30,40,50,60 </a:t>
            </a:r>
            <a:r>
              <a:rPr lang="ko-KR" altLang="en-US" baseline="0" dirty="0" smtClean="0"/>
              <a:t>이렇게 나오게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우리가 생각하는 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연산을 하면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[0]+[0]  [1]+[1] ..</a:t>
            </a:r>
            <a:r>
              <a:rPr lang="ko-KR" altLang="en-US" baseline="0" dirty="0" err="1" smtClean="0"/>
              <a:t>이런식을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원했을것이다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위의 예제를 생각하는 연산으로 바꿔서 실행되게 하는 예제가 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다음 나온다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170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625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166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리스트에 관련된 함수이다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좋은 점은 많은 함수를 가지고 있기 때문이다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관련된 함수를 학습한다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44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vvisual studio 2005 </a:t>
            </a:r>
            <a:r>
              <a:rPr lang="ko-KR" altLang="en-US"/>
              <a:t>이상 버전을 사용하는 사용자는 </a:t>
            </a:r>
            <a:r>
              <a:rPr lang="en-US" altLang="ko-KR"/>
              <a:t>#include &lt;iostream.h&gt; </a:t>
            </a:r>
            <a:r>
              <a:rPr lang="ko-KR" altLang="en-US"/>
              <a:t>대신</a:t>
            </a:r>
          </a:p>
          <a:p>
            <a:pPr lvl="0">
              <a:defRPr lang="ko-KR" altLang="en-US"/>
            </a:pPr>
            <a:r>
              <a:rPr lang="en-US" altLang="ko-KR"/>
              <a:t>#include &lt;iostream&gt;</a:t>
            </a:r>
          </a:p>
          <a:p>
            <a:pPr lvl="0">
              <a:defRPr lang="ko-KR" altLang="en-US"/>
            </a:pPr>
            <a:r>
              <a:rPr lang="en-US" altLang="ko-KR"/>
              <a:t>using namespace std;  </a:t>
            </a:r>
            <a:r>
              <a:rPr lang="ko-KR" altLang="en-US"/>
              <a:t>로 헤더 파일을 정의해야 한다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en-US" altLang="ko-KR"/>
              <a:t>(visual studio 2005 </a:t>
            </a:r>
            <a:r>
              <a:rPr lang="ko-KR" altLang="en-US"/>
              <a:t>이상 버전에서는 </a:t>
            </a:r>
            <a:r>
              <a:rPr lang="en-US" altLang="ko-KR"/>
              <a:t>iostream.h</a:t>
            </a:r>
            <a:r>
              <a:rPr lang="ko-KR" altLang="en-US"/>
              <a:t>의 내용이 별도의 파일이 아닌 </a:t>
            </a:r>
            <a:r>
              <a:rPr lang="en-US" altLang="ko-KR"/>
              <a:t>namespace std</a:t>
            </a:r>
            <a:r>
              <a:rPr lang="ko-KR" altLang="en-US"/>
              <a:t>에</a:t>
            </a:r>
          </a:p>
          <a:p>
            <a:pPr lvl="0">
              <a:defRPr lang="ko-KR" altLang="en-US"/>
            </a:pPr>
            <a:r>
              <a:rPr lang="ko-KR" altLang="en-US"/>
              <a:t>선언되어 있기 때문이다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1957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9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리스트의 경우에는 위와 같이 했지만 리스트 이외의 일반적인 경우에는 다음과 같이 </a:t>
            </a:r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copy</a:t>
            </a:r>
          </a:p>
          <a:p>
            <a:r>
              <a:rPr kumimoji="1" lang="ko-KR" altLang="en-US" sz="1000" kern="1200" baseline="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모률을</a:t>
            </a:r>
            <a:r>
              <a:rPr kumimoji="1" lang="ko-KR" altLang="en-US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사용합니다</a:t>
            </a:r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kumimoji="1" lang="en-US" altLang="ko-KR" sz="1000" kern="1200" baseline="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copyO</a:t>
            </a:r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함수는 주소가 복사되어 객체를 공유하는 </a:t>
            </a:r>
            <a:r>
              <a:rPr kumimoji="1" lang="ko-KR" altLang="en-US" sz="1000" kern="1200" baseline="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얄은</a:t>
            </a:r>
            <a:r>
              <a:rPr kumimoji="1" lang="ko-KR" altLang="en-US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복사</a:t>
            </a:r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'(shallow copy)</a:t>
            </a:r>
          </a:p>
          <a:p>
            <a:r>
              <a:rPr kumimoji="1" lang="ko-KR" altLang="en-US" sz="1000" kern="1200" baseline="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를</a:t>
            </a:r>
            <a:r>
              <a:rPr kumimoji="1" lang="ko-KR" altLang="en-US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하는 함수이며， </a:t>
            </a:r>
            <a:r>
              <a:rPr kumimoji="1" lang="en-US" altLang="ko-KR" sz="1000" kern="1200" baseline="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deepcopyO</a:t>
            </a:r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함수는 객체를 공유하지 않는 갚은 복시</a:t>
            </a:r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"(deep copy)</a:t>
            </a:r>
            <a:r>
              <a:rPr kumimoji="1" lang="ko-KR" altLang="en-US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를 합니다</a:t>
            </a:r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</a:t>
            </a:r>
          </a:p>
          <a:p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&gt;&gt;&gt; import copy</a:t>
            </a:r>
          </a:p>
          <a:p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&gt;&gt;&gt; a = [1, 2, 3]</a:t>
            </a:r>
          </a:p>
          <a:p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&gt;&gt;&gt; b = </a:t>
            </a:r>
            <a:r>
              <a:rPr kumimoji="1" lang="en-US" altLang="ko-KR" sz="1000" kern="1200" baseline="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copy.deepcopy</a:t>
            </a:r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(a)</a:t>
            </a:r>
          </a:p>
          <a:p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&gt;&gt;&gt; a[o] = 38</a:t>
            </a:r>
          </a:p>
          <a:p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&gt;&gt;&gt; a</a:t>
            </a:r>
          </a:p>
          <a:p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[38, 2, 3]</a:t>
            </a:r>
          </a:p>
          <a:p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&gt;&gt;&gt; b</a:t>
            </a:r>
          </a:p>
          <a:p>
            <a:r>
              <a:rPr kumimoji="1" lang="en-US" altLang="ko-KR" sz="10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[1, 2, 3]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157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32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2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mtClean="0"/>
              <a:t>len() </a:t>
            </a:r>
            <a:r>
              <a:rPr lang="ko-KR" altLang="en-US" smtClean="0"/>
              <a:t>함수는</a:t>
            </a:r>
            <a:r>
              <a:rPr lang="en-US" altLang="ko-KR" smtClean="0"/>
              <a:t> </a:t>
            </a:r>
            <a:r>
              <a:rPr lang="ko-KR" altLang="en-US" smtClean="0"/>
              <a:t>리스트의 길이를 반환함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210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50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내용은 주의 하라는 의미로 제시 하는 것이다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리스트를 복사를 하고자 할 때 주의해야 할 점이다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지금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대입을 하게 된다면 </a:t>
            </a:r>
            <a:r>
              <a:rPr lang="ko-KR" altLang="en-US" dirty="0" err="1" smtClean="0"/>
              <a:t>복사라고</a:t>
            </a:r>
            <a:r>
              <a:rPr lang="ko-KR" altLang="en-US" dirty="0" smtClean="0"/>
              <a:t> 하기 보다는 그냥 </a:t>
            </a:r>
            <a:r>
              <a:rPr lang="ko-KR" altLang="en-US" dirty="0" err="1" smtClean="0"/>
              <a:t>주소값만</a:t>
            </a:r>
            <a:r>
              <a:rPr lang="ko-KR" altLang="en-US" dirty="0" smtClean="0"/>
              <a:t> 넘어가게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확인해 보면 같은 값이 나온다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그렇다라고 하는 것은 하나의 변수를 이용해서 값을 변경을 하게 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같이 값이 변하게 </a:t>
            </a:r>
            <a:r>
              <a:rPr lang="ko-KR" altLang="en-US" dirty="0" err="1" smtClean="0"/>
              <a:t>될것이다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지금같은 경우를 얕은 </a:t>
            </a:r>
            <a:r>
              <a:rPr lang="ko-KR" altLang="en-US" dirty="0" err="1" smtClean="0"/>
              <a:t>복사라고</a:t>
            </a:r>
            <a:r>
              <a:rPr lang="ko-KR" altLang="en-US" dirty="0" smtClean="0"/>
              <a:t> 표현을 하는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21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내용은 주의 </a:t>
            </a:r>
            <a:r>
              <a:rPr lang="ko-KR" altLang="en-US" dirty="0" err="1" smtClean="0"/>
              <a:t>해라라고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리스트를 복사를 하고자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주의해야 할 점이다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지금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대입을 하게 된다면 </a:t>
            </a:r>
            <a:r>
              <a:rPr lang="ko-KR" altLang="en-US" dirty="0" err="1" smtClean="0"/>
              <a:t>복사라고</a:t>
            </a:r>
            <a:r>
              <a:rPr lang="ko-KR" altLang="en-US" dirty="0" smtClean="0"/>
              <a:t> 하기 보다는 그냥 </a:t>
            </a:r>
            <a:r>
              <a:rPr lang="ko-KR" altLang="en-US" dirty="0" err="1" smtClean="0"/>
              <a:t>주소값만</a:t>
            </a:r>
            <a:r>
              <a:rPr lang="ko-KR" altLang="en-US" dirty="0" smtClean="0"/>
              <a:t> 넘어가게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확인해 보면 같은 값이 나온다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그렇다라고 하는 것은 하나의 변수를 이용해서 값을 변경을 하게 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같이 값이 변하게 </a:t>
            </a:r>
            <a:r>
              <a:rPr lang="ko-KR" altLang="en-US" dirty="0" err="1" smtClean="0"/>
              <a:t>될것이다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지금같은 경우를 얕은 </a:t>
            </a:r>
            <a:r>
              <a:rPr lang="ko-KR" altLang="en-US" dirty="0" err="1" smtClean="0"/>
              <a:t>복사라고</a:t>
            </a:r>
            <a:r>
              <a:rPr lang="ko-KR" altLang="en-US" dirty="0" smtClean="0"/>
              <a:t> 표현을 하는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66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 여기의 내용이 </a:t>
            </a:r>
            <a:r>
              <a:rPr lang="ko-KR" altLang="en-US" dirty="0" err="1" smtClean="0"/>
              <a:t>딥카피</a:t>
            </a:r>
            <a:r>
              <a:rPr lang="ko-KR" altLang="en-US" dirty="0" smtClean="0"/>
              <a:t> 즉 깊은 </a:t>
            </a:r>
            <a:r>
              <a:rPr lang="ko-KR" altLang="en-US" dirty="0" err="1" smtClean="0"/>
              <a:t>복사라고</a:t>
            </a:r>
            <a:r>
              <a:rPr lang="ko-KR" altLang="en-US" dirty="0" smtClean="0"/>
              <a:t> 표현을 하게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이렇게 되면 새로운 객체를 하나 만들고 값들을 넣게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아이디도 </a:t>
            </a:r>
            <a:r>
              <a:rPr lang="ko-KR" altLang="en-US" dirty="0" err="1" smtClean="0"/>
              <a:t>다를것이고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값들도 우리가 생각하는 것 처럼 나오게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이점만 </a:t>
            </a:r>
            <a:r>
              <a:rPr lang="ko-KR" altLang="en-US" dirty="0" err="1" smtClean="0"/>
              <a:t>주으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ㅣ하면된다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15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/>
              <a:t>python_Programming</a:t>
            </a:r>
            <a:br>
              <a:rPr lang="en-US" altLang="ko-KR" sz="3200"/>
            </a:br>
            <a:r>
              <a:rPr lang="ko-KR" altLang="en-US" sz="3200" smtClean="0"/>
              <a:t>리스트</a:t>
            </a:r>
            <a:endParaRPr lang="en-US" altLang="ko-KR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리스트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얕은 복사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524" y="980728"/>
            <a:ext cx="8534400" cy="5105400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ls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[10 , 20 , 30 , 40]</a:t>
            </a:r>
          </a:p>
          <a:p>
            <a:pPr lvl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ls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print("ls : ",ls," ls id : ",id(ls))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,"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id : ",id(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280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리스트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얕은 </a:t>
            </a:r>
            <a:r>
              <a:rPr lang="ko-KR" altLang="en-US" dirty="0"/>
              <a:t>복사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524" y="980728"/>
            <a:ext cx="8534400" cy="5105400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ls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[10 , 20 , 30 , 40]</a:t>
            </a:r>
          </a:p>
          <a:p>
            <a:pPr lvl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ls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[2]=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20000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print("ls : ",ls," ls id : ",id(ls))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,"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id : ",id(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8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리스트 </a:t>
            </a:r>
            <a:r>
              <a:rPr lang="en-US" altLang="ko-KR" dirty="0" smtClean="0"/>
              <a:t>(</a:t>
            </a:r>
            <a:r>
              <a:rPr lang="ko-KR" altLang="en-US" dirty="0"/>
              <a:t>깊은 복사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524" y="980728"/>
            <a:ext cx="8534400" cy="5105400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ls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[10 , 20 , 30 , 40]</a:t>
            </a:r>
          </a:p>
          <a:p>
            <a:pPr lvl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[:]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[2]=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20000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print("ls : ",ls," ls id : ",id(ls))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,"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id : ",id(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996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리스트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깊은 복사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0789" y="283783"/>
            <a:ext cx="8534400" cy="5105400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import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copy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ls = [10 , 20 , 30 , 40]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ls[:]</a:t>
            </a:r>
          </a:p>
          <a:p>
            <a:pPr lvl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copy.deepcopy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(ls)</a:t>
            </a:r>
          </a:p>
          <a:p>
            <a:pPr lvl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[2]=20000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print("ls : ",ls," ls id : ",id(ls))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,"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id : ",id(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15787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리스트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4728" y="295276"/>
            <a:ext cx="8534400" cy="5123070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= [ 10 , 20 , 30 ]</a:t>
            </a: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= [ 40 , 50 , 60 ]</a:t>
            </a:r>
          </a:p>
          <a:p>
            <a:pPr lvl="0">
              <a:buNone/>
              <a:defRPr lang="ko-KR" altLang="en-US"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: " ,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: " ,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  <a:defRPr lang="ko-KR" altLang="en-US"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arr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=&gt;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: " ,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  <a:defRPr lang="ko-KR" altLang="en-US"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string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* 3</a:t>
            </a: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* 3 =&gt;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string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: " ,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string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  <a:defRPr lang="ko-KR" altLang="en-US"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Clr>
                <a:srgbClr val="000000"/>
              </a:buClr>
              <a:defRPr lang="ko-KR" altLang="en-US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반복문을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이용해서 원하는 연산 되도록 만드시오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리스트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2800" y="-99392"/>
            <a:ext cx="8534400" cy="5627126"/>
          </a:xfrm>
        </p:spPr>
        <p:txBody>
          <a:bodyPr/>
          <a:lstStyle/>
          <a:p>
            <a:pPr lvl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ls = [ 10 , 20 , 30 ]</a:t>
            </a:r>
          </a:p>
          <a:p>
            <a:pPr lvl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[ 40 , 50 , 60 ]</a:t>
            </a:r>
          </a:p>
          <a:p>
            <a:pPr lvl="0"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print("ls : " , ls)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[0,0,0]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)):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= ls[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]+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pPr lvl="0"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print("ls +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string=[0,0,0]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(string)):    string[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= ls[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]*3</a:t>
            </a:r>
          </a:p>
          <a:p>
            <a:pPr lvl="0"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print("ls * 3 =&gt; string : " , string)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선택정렬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정의</a:t>
            </a:r>
          </a:p>
          <a:p>
            <a:pPr lvl="1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첫째 자리에 원하는 값을 위치하는 것으로 오름차순과 내림차순에 따라 값이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변할 수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오름차순을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기준으로 하였을 경우 앞에 있는 값과 그 이후의 값들을 비교하여 가장 작은 값을 그 위치에 놓는다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다음 위치에 있는 값과 그 이후의 값들을 비교하여 그 중 가장 작은 값을 놓는다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정렬이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끝날 때까지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이를 반복하면 전체적으로 값이 정렬이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이루어진다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오름차순</a:t>
            </a:r>
          </a:p>
          <a:p>
            <a:pPr lvl="1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수치가 점점 올라가는 수</a:t>
            </a:r>
          </a:p>
          <a:p>
            <a:pPr lvl="1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예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1, 2, 3, 4 ,5 </a:t>
            </a:r>
          </a:p>
          <a:p>
            <a:pPr lvl="1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예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마</a:t>
            </a:r>
          </a:p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내림차순</a:t>
            </a:r>
          </a:p>
          <a:p>
            <a:pPr lvl="1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수치가 점점 내려가는 수</a:t>
            </a:r>
          </a:p>
          <a:p>
            <a:pPr lvl="1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예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5, 4, 3, 2, 1</a:t>
            </a:r>
          </a:p>
          <a:p>
            <a:pPr lvl="1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예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마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가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3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선택정렬 알고리즘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HY견고딕" pitchFamily="18" charset="-127"/>
                <a:ea typeface="HY견고딕" pitchFamily="18" charset="-127"/>
              </a:rPr>
              <a:t>오름차순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2374720" y="1626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3200220" y="1626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4025720" y="1626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4851220" y="1626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5676720" y="1626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1136470" y="1626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dirty="0" err="1">
                <a:latin typeface="HY견고딕" pitchFamily="18" charset="-127"/>
                <a:ea typeface="HY견고딕" pitchFamily="18" charset="-127"/>
              </a:rPr>
              <a:t>정렬전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2374720" y="223650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3200220" y="22365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4025720" y="22365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4851220" y="22365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5676720" y="22365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1136470" y="22365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2374720" y="284610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3200220" y="28461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4025720" y="28461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4851220" y="28461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5676720" y="28461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1136470" y="28461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2374720" y="345570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6503" name="Rectangle 23"/>
          <p:cNvSpPr>
            <a:spLocks noChangeArrowheads="1"/>
          </p:cNvSpPr>
          <p:nvPr/>
        </p:nvSpPr>
        <p:spPr bwMode="auto">
          <a:xfrm>
            <a:off x="3200220" y="34557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4025720" y="34557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4851220" y="34557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5676720" y="34557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07" name="Rectangle 27"/>
          <p:cNvSpPr>
            <a:spLocks noChangeArrowheads="1"/>
          </p:cNvSpPr>
          <p:nvPr/>
        </p:nvSpPr>
        <p:spPr bwMode="auto">
          <a:xfrm>
            <a:off x="1136470" y="34557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6508" name="Rectangle 28"/>
          <p:cNvSpPr>
            <a:spLocks noChangeArrowheads="1"/>
          </p:cNvSpPr>
          <p:nvPr/>
        </p:nvSpPr>
        <p:spPr bwMode="auto">
          <a:xfrm>
            <a:off x="2374720" y="406530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3200220" y="4065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10" name="Rectangle 30"/>
          <p:cNvSpPr>
            <a:spLocks noChangeArrowheads="1"/>
          </p:cNvSpPr>
          <p:nvPr/>
        </p:nvSpPr>
        <p:spPr bwMode="auto">
          <a:xfrm>
            <a:off x="4025720" y="4065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11" name="Rectangle 31"/>
          <p:cNvSpPr>
            <a:spLocks noChangeArrowheads="1"/>
          </p:cNvSpPr>
          <p:nvPr/>
        </p:nvSpPr>
        <p:spPr bwMode="auto">
          <a:xfrm>
            <a:off x="4851220" y="4065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6512" name="Rectangle 32"/>
          <p:cNvSpPr>
            <a:spLocks noChangeArrowheads="1"/>
          </p:cNvSpPr>
          <p:nvPr/>
        </p:nvSpPr>
        <p:spPr bwMode="auto">
          <a:xfrm>
            <a:off x="5676720" y="4065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13" name="Rectangle 33"/>
          <p:cNvSpPr>
            <a:spLocks noChangeArrowheads="1"/>
          </p:cNvSpPr>
          <p:nvPr/>
        </p:nvSpPr>
        <p:spPr bwMode="auto">
          <a:xfrm>
            <a:off x="1136470" y="4065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6514" name="Rectangle 34"/>
          <p:cNvSpPr>
            <a:spLocks noChangeArrowheads="1"/>
          </p:cNvSpPr>
          <p:nvPr/>
        </p:nvSpPr>
        <p:spPr bwMode="auto">
          <a:xfrm>
            <a:off x="2374720" y="467490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6515" name="Rectangle 35"/>
          <p:cNvSpPr>
            <a:spLocks noChangeArrowheads="1"/>
          </p:cNvSpPr>
          <p:nvPr/>
        </p:nvSpPr>
        <p:spPr bwMode="auto">
          <a:xfrm>
            <a:off x="3200220" y="4674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16" name="Rectangle 36"/>
          <p:cNvSpPr>
            <a:spLocks noChangeArrowheads="1"/>
          </p:cNvSpPr>
          <p:nvPr/>
        </p:nvSpPr>
        <p:spPr bwMode="auto">
          <a:xfrm>
            <a:off x="4025720" y="4674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17" name="Rectangle 37"/>
          <p:cNvSpPr>
            <a:spLocks noChangeArrowheads="1"/>
          </p:cNvSpPr>
          <p:nvPr/>
        </p:nvSpPr>
        <p:spPr bwMode="auto">
          <a:xfrm>
            <a:off x="4851220" y="4674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18" name="Rectangle 38"/>
          <p:cNvSpPr>
            <a:spLocks noChangeArrowheads="1"/>
          </p:cNvSpPr>
          <p:nvPr/>
        </p:nvSpPr>
        <p:spPr bwMode="auto">
          <a:xfrm>
            <a:off x="5676720" y="4674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6519" name="Rectangle 39"/>
          <p:cNvSpPr>
            <a:spLocks noChangeArrowheads="1"/>
          </p:cNvSpPr>
          <p:nvPr/>
        </p:nvSpPr>
        <p:spPr bwMode="auto">
          <a:xfrm>
            <a:off x="1136470" y="4674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6520" name="Rectangle 40"/>
          <p:cNvSpPr>
            <a:spLocks noChangeArrowheads="1"/>
          </p:cNvSpPr>
          <p:nvPr/>
        </p:nvSpPr>
        <p:spPr bwMode="auto">
          <a:xfrm>
            <a:off x="6832420" y="1626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6832420" y="22365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4&gt;8</a:t>
            </a:r>
          </a:p>
        </p:txBody>
      </p:sp>
      <p:sp>
        <p:nvSpPr>
          <p:cNvPr id="276522" name="Rectangle 42"/>
          <p:cNvSpPr>
            <a:spLocks noChangeArrowheads="1"/>
          </p:cNvSpPr>
          <p:nvPr/>
        </p:nvSpPr>
        <p:spPr bwMode="auto">
          <a:xfrm>
            <a:off x="6832420" y="28461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4&gt;2</a:t>
            </a:r>
          </a:p>
        </p:txBody>
      </p:sp>
      <p:sp>
        <p:nvSpPr>
          <p:cNvPr id="276523" name="Rectangle 43"/>
          <p:cNvSpPr>
            <a:spLocks noChangeArrowheads="1"/>
          </p:cNvSpPr>
          <p:nvPr/>
        </p:nvSpPr>
        <p:spPr bwMode="auto">
          <a:xfrm>
            <a:off x="6832420" y="34557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swap</a:t>
            </a:r>
          </a:p>
        </p:txBody>
      </p:sp>
      <p:sp>
        <p:nvSpPr>
          <p:cNvPr id="276524" name="Rectangle 44"/>
          <p:cNvSpPr>
            <a:spLocks noChangeArrowheads="1"/>
          </p:cNvSpPr>
          <p:nvPr/>
        </p:nvSpPr>
        <p:spPr bwMode="auto">
          <a:xfrm>
            <a:off x="6832420" y="4065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2&gt;7</a:t>
            </a:r>
          </a:p>
        </p:txBody>
      </p:sp>
      <p:sp>
        <p:nvSpPr>
          <p:cNvPr id="276525" name="Rectangle 45"/>
          <p:cNvSpPr>
            <a:spLocks noChangeArrowheads="1"/>
          </p:cNvSpPr>
          <p:nvPr/>
        </p:nvSpPr>
        <p:spPr bwMode="auto">
          <a:xfrm>
            <a:off x="6832420" y="46749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2&gt;6</a:t>
            </a:r>
          </a:p>
        </p:txBody>
      </p:sp>
      <p:sp>
        <p:nvSpPr>
          <p:cNvPr id="276526" name="Rectangle 46"/>
          <p:cNvSpPr>
            <a:spLocks noChangeArrowheads="1"/>
          </p:cNvSpPr>
          <p:nvPr/>
        </p:nvSpPr>
        <p:spPr bwMode="auto">
          <a:xfrm>
            <a:off x="2374720" y="520830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6527" name="Rectangle 47"/>
          <p:cNvSpPr>
            <a:spLocks noChangeArrowheads="1"/>
          </p:cNvSpPr>
          <p:nvPr/>
        </p:nvSpPr>
        <p:spPr bwMode="auto">
          <a:xfrm>
            <a:off x="3200220" y="5208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6528" name="Rectangle 48"/>
          <p:cNvSpPr>
            <a:spLocks noChangeArrowheads="1"/>
          </p:cNvSpPr>
          <p:nvPr/>
        </p:nvSpPr>
        <p:spPr bwMode="auto">
          <a:xfrm>
            <a:off x="4025720" y="5208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6529" name="Rectangle 49"/>
          <p:cNvSpPr>
            <a:spLocks noChangeArrowheads="1"/>
          </p:cNvSpPr>
          <p:nvPr/>
        </p:nvSpPr>
        <p:spPr bwMode="auto">
          <a:xfrm>
            <a:off x="4851220" y="5208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6530" name="Rectangle 50"/>
          <p:cNvSpPr>
            <a:spLocks noChangeArrowheads="1"/>
          </p:cNvSpPr>
          <p:nvPr/>
        </p:nvSpPr>
        <p:spPr bwMode="auto">
          <a:xfrm>
            <a:off x="5676720" y="520830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058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선택정렬 알고리즘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HY견고딕" pitchFamily="18" charset="-127"/>
                <a:ea typeface="HY견고딕" pitchFamily="18" charset="-127"/>
              </a:rPr>
              <a:t>오름차순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136470" y="1630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정렬전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3200220" y="224043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4025720" y="22404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4851220" y="22404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5676720" y="22404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136470" y="22404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3200220" y="285003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4025720" y="28500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7516" name="Rectangle 12"/>
          <p:cNvSpPr>
            <a:spLocks noChangeArrowheads="1"/>
          </p:cNvSpPr>
          <p:nvPr/>
        </p:nvSpPr>
        <p:spPr bwMode="auto">
          <a:xfrm>
            <a:off x="4851220" y="28500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7517" name="Rectangle 13"/>
          <p:cNvSpPr>
            <a:spLocks noChangeArrowheads="1"/>
          </p:cNvSpPr>
          <p:nvPr/>
        </p:nvSpPr>
        <p:spPr bwMode="auto">
          <a:xfrm>
            <a:off x="5676720" y="28500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auto">
          <a:xfrm>
            <a:off x="1136470" y="28500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7519" name="Rectangle 15"/>
          <p:cNvSpPr>
            <a:spLocks noChangeArrowheads="1"/>
          </p:cNvSpPr>
          <p:nvPr/>
        </p:nvSpPr>
        <p:spPr bwMode="auto">
          <a:xfrm>
            <a:off x="3200220" y="345963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7520" name="Rectangle 16"/>
          <p:cNvSpPr>
            <a:spLocks noChangeArrowheads="1"/>
          </p:cNvSpPr>
          <p:nvPr/>
        </p:nvSpPr>
        <p:spPr bwMode="auto">
          <a:xfrm>
            <a:off x="4025720" y="34596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7521" name="Rectangle 17"/>
          <p:cNvSpPr>
            <a:spLocks noChangeArrowheads="1"/>
          </p:cNvSpPr>
          <p:nvPr/>
        </p:nvSpPr>
        <p:spPr bwMode="auto">
          <a:xfrm>
            <a:off x="4851220" y="34596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7522" name="Rectangle 18"/>
          <p:cNvSpPr>
            <a:spLocks noChangeArrowheads="1"/>
          </p:cNvSpPr>
          <p:nvPr/>
        </p:nvSpPr>
        <p:spPr bwMode="auto">
          <a:xfrm>
            <a:off x="5676720" y="34596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7523" name="Rectangle 19"/>
          <p:cNvSpPr>
            <a:spLocks noChangeArrowheads="1"/>
          </p:cNvSpPr>
          <p:nvPr/>
        </p:nvSpPr>
        <p:spPr bwMode="auto">
          <a:xfrm>
            <a:off x="1136470" y="34596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7524" name="Rectangle 20"/>
          <p:cNvSpPr>
            <a:spLocks noChangeArrowheads="1"/>
          </p:cNvSpPr>
          <p:nvPr/>
        </p:nvSpPr>
        <p:spPr bwMode="auto">
          <a:xfrm>
            <a:off x="3200220" y="406923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7525" name="Rectangle 21"/>
          <p:cNvSpPr>
            <a:spLocks noChangeArrowheads="1"/>
          </p:cNvSpPr>
          <p:nvPr/>
        </p:nvSpPr>
        <p:spPr bwMode="auto">
          <a:xfrm>
            <a:off x="4025720" y="40692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7526" name="Rectangle 22"/>
          <p:cNvSpPr>
            <a:spLocks noChangeArrowheads="1"/>
          </p:cNvSpPr>
          <p:nvPr/>
        </p:nvSpPr>
        <p:spPr bwMode="auto">
          <a:xfrm>
            <a:off x="4851220" y="40692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7527" name="Rectangle 23"/>
          <p:cNvSpPr>
            <a:spLocks noChangeArrowheads="1"/>
          </p:cNvSpPr>
          <p:nvPr/>
        </p:nvSpPr>
        <p:spPr bwMode="auto">
          <a:xfrm>
            <a:off x="5676720" y="40692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7528" name="Rectangle 24"/>
          <p:cNvSpPr>
            <a:spLocks noChangeArrowheads="1"/>
          </p:cNvSpPr>
          <p:nvPr/>
        </p:nvSpPr>
        <p:spPr bwMode="auto">
          <a:xfrm>
            <a:off x="1136470" y="40692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7529" name="Rectangle 25"/>
          <p:cNvSpPr>
            <a:spLocks noChangeArrowheads="1"/>
          </p:cNvSpPr>
          <p:nvPr/>
        </p:nvSpPr>
        <p:spPr bwMode="auto">
          <a:xfrm>
            <a:off x="3200220" y="467883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7530" name="Rectangle 26"/>
          <p:cNvSpPr>
            <a:spLocks noChangeArrowheads="1"/>
          </p:cNvSpPr>
          <p:nvPr/>
        </p:nvSpPr>
        <p:spPr bwMode="auto">
          <a:xfrm>
            <a:off x="4025720" y="4678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7531" name="Rectangle 27"/>
          <p:cNvSpPr>
            <a:spLocks noChangeArrowheads="1"/>
          </p:cNvSpPr>
          <p:nvPr/>
        </p:nvSpPr>
        <p:spPr bwMode="auto">
          <a:xfrm>
            <a:off x="4851220" y="4678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7532" name="Rectangle 28"/>
          <p:cNvSpPr>
            <a:spLocks noChangeArrowheads="1"/>
          </p:cNvSpPr>
          <p:nvPr/>
        </p:nvSpPr>
        <p:spPr bwMode="auto">
          <a:xfrm>
            <a:off x="5676720" y="4678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7533" name="Rectangle 29"/>
          <p:cNvSpPr>
            <a:spLocks noChangeArrowheads="1"/>
          </p:cNvSpPr>
          <p:nvPr/>
        </p:nvSpPr>
        <p:spPr bwMode="auto">
          <a:xfrm>
            <a:off x="6832420" y="1630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277534" name="Rectangle 30"/>
          <p:cNvSpPr>
            <a:spLocks noChangeArrowheads="1"/>
          </p:cNvSpPr>
          <p:nvPr/>
        </p:nvSpPr>
        <p:spPr bwMode="auto">
          <a:xfrm>
            <a:off x="6832420" y="22404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8&gt;4</a:t>
            </a:r>
          </a:p>
        </p:txBody>
      </p:sp>
      <p:sp>
        <p:nvSpPr>
          <p:cNvPr id="277535" name="Rectangle 31"/>
          <p:cNvSpPr>
            <a:spLocks noChangeArrowheads="1"/>
          </p:cNvSpPr>
          <p:nvPr/>
        </p:nvSpPr>
        <p:spPr bwMode="auto">
          <a:xfrm>
            <a:off x="6832420" y="28500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swap</a:t>
            </a:r>
          </a:p>
        </p:txBody>
      </p:sp>
      <p:sp>
        <p:nvSpPr>
          <p:cNvPr id="277536" name="Rectangle 32"/>
          <p:cNvSpPr>
            <a:spLocks noChangeArrowheads="1"/>
          </p:cNvSpPr>
          <p:nvPr/>
        </p:nvSpPr>
        <p:spPr bwMode="auto">
          <a:xfrm>
            <a:off x="6832420" y="34596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4&gt;7</a:t>
            </a:r>
          </a:p>
        </p:txBody>
      </p:sp>
      <p:sp>
        <p:nvSpPr>
          <p:cNvPr id="277537" name="Rectangle 33"/>
          <p:cNvSpPr>
            <a:spLocks noChangeArrowheads="1"/>
          </p:cNvSpPr>
          <p:nvPr/>
        </p:nvSpPr>
        <p:spPr bwMode="auto">
          <a:xfrm>
            <a:off x="6832420" y="40692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4&gt;6</a:t>
            </a:r>
          </a:p>
        </p:txBody>
      </p:sp>
      <p:sp>
        <p:nvSpPr>
          <p:cNvPr id="277538" name="Rectangle 34"/>
          <p:cNvSpPr>
            <a:spLocks noChangeArrowheads="1"/>
          </p:cNvSpPr>
          <p:nvPr/>
        </p:nvSpPr>
        <p:spPr bwMode="auto">
          <a:xfrm>
            <a:off x="2374720" y="1630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7539" name="Rectangle 35"/>
          <p:cNvSpPr>
            <a:spLocks noChangeArrowheads="1"/>
          </p:cNvSpPr>
          <p:nvPr/>
        </p:nvSpPr>
        <p:spPr bwMode="auto">
          <a:xfrm>
            <a:off x="3200220" y="1630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7540" name="Rectangle 36"/>
          <p:cNvSpPr>
            <a:spLocks noChangeArrowheads="1"/>
          </p:cNvSpPr>
          <p:nvPr/>
        </p:nvSpPr>
        <p:spPr bwMode="auto">
          <a:xfrm>
            <a:off x="4025720" y="1630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7541" name="Rectangle 37"/>
          <p:cNvSpPr>
            <a:spLocks noChangeArrowheads="1"/>
          </p:cNvSpPr>
          <p:nvPr/>
        </p:nvSpPr>
        <p:spPr bwMode="auto">
          <a:xfrm>
            <a:off x="4851220" y="1630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7542" name="Rectangle 38"/>
          <p:cNvSpPr>
            <a:spLocks noChangeArrowheads="1"/>
          </p:cNvSpPr>
          <p:nvPr/>
        </p:nvSpPr>
        <p:spPr bwMode="auto">
          <a:xfrm>
            <a:off x="5676720" y="163083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44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선택정렬 알고리즘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오름차순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113647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정렬전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4025720" y="223835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4851220" y="22383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5676720" y="22383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1136470" y="22383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4025720" y="284795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4851220" y="28479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5676720" y="28479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1136470" y="28479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4025720" y="345755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4851220" y="3457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5676720" y="3457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8544" name="Rectangle 16"/>
          <p:cNvSpPr>
            <a:spLocks noChangeArrowheads="1"/>
          </p:cNvSpPr>
          <p:nvPr/>
        </p:nvSpPr>
        <p:spPr bwMode="auto">
          <a:xfrm>
            <a:off x="1136470" y="3457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8545" name="Rectangle 17"/>
          <p:cNvSpPr>
            <a:spLocks noChangeArrowheads="1"/>
          </p:cNvSpPr>
          <p:nvPr/>
        </p:nvSpPr>
        <p:spPr bwMode="auto">
          <a:xfrm>
            <a:off x="4025720" y="406715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8546" name="Rectangle 18"/>
          <p:cNvSpPr>
            <a:spLocks noChangeArrowheads="1"/>
          </p:cNvSpPr>
          <p:nvPr/>
        </p:nvSpPr>
        <p:spPr bwMode="auto">
          <a:xfrm>
            <a:off x="4851220" y="40671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8547" name="Rectangle 19"/>
          <p:cNvSpPr>
            <a:spLocks noChangeArrowheads="1"/>
          </p:cNvSpPr>
          <p:nvPr/>
        </p:nvSpPr>
        <p:spPr bwMode="auto">
          <a:xfrm>
            <a:off x="5676720" y="40671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8548" name="Rectangle 20"/>
          <p:cNvSpPr>
            <a:spLocks noChangeArrowheads="1"/>
          </p:cNvSpPr>
          <p:nvPr/>
        </p:nvSpPr>
        <p:spPr bwMode="auto">
          <a:xfrm>
            <a:off x="1136470" y="40671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8549" name="Rectangle 21"/>
          <p:cNvSpPr>
            <a:spLocks noChangeArrowheads="1"/>
          </p:cNvSpPr>
          <p:nvPr/>
        </p:nvSpPr>
        <p:spPr bwMode="auto">
          <a:xfrm>
            <a:off x="32002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8550" name="Rectangle 22"/>
          <p:cNvSpPr>
            <a:spLocks noChangeArrowheads="1"/>
          </p:cNvSpPr>
          <p:nvPr/>
        </p:nvSpPr>
        <p:spPr bwMode="auto">
          <a:xfrm>
            <a:off x="40257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8551" name="Rectangle 23"/>
          <p:cNvSpPr>
            <a:spLocks noChangeArrowheads="1"/>
          </p:cNvSpPr>
          <p:nvPr/>
        </p:nvSpPr>
        <p:spPr bwMode="auto">
          <a:xfrm>
            <a:off x="48512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8552" name="Rectangle 24"/>
          <p:cNvSpPr>
            <a:spLocks noChangeArrowheads="1"/>
          </p:cNvSpPr>
          <p:nvPr/>
        </p:nvSpPr>
        <p:spPr bwMode="auto">
          <a:xfrm>
            <a:off x="56767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8553" name="Rectangle 25"/>
          <p:cNvSpPr>
            <a:spLocks noChangeArrowheads="1"/>
          </p:cNvSpPr>
          <p:nvPr/>
        </p:nvSpPr>
        <p:spPr bwMode="auto">
          <a:xfrm>
            <a:off x="68324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278554" name="Rectangle 26"/>
          <p:cNvSpPr>
            <a:spLocks noChangeArrowheads="1"/>
          </p:cNvSpPr>
          <p:nvPr/>
        </p:nvSpPr>
        <p:spPr bwMode="auto">
          <a:xfrm>
            <a:off x="6832420" y="22383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8&gt;7</a:t>
            </a:r>
          </a:p>
        </p:txBody>
      </p:sp>
      <p:sp>
        <p:nvSpPr>
          <p:cNvPr id="278555" name="Rectangle 27"/>
          <p:cNvSpPr>
            <a:spLocks noChangeArrowheads="1"/>
          </p:cNvSpPr>
          <p:nvPr/>
        </p:nvSpPr>
        <p:spPr bwMode="auto">
          <a:xfrm>
            <a:off x="6832420" y="28479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swap</a:t>
            </a:r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6832420" y="3457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7&gt;6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6832420" y="40671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swap</a:t>
            </a:r>
          </a:p>
        </p:txBody>
      </p:sp>
      <p:sp>
        <p:nvSpPr>
          <p:cNvPr id="278558" name="Rectangle 30"/>
          <p:cNvSpPr>
            <a:spLocks noChangeArrowheads="1"/>
          </p:cNvSpPr>
          <p:nvPr/>
        </p:nvSpPr>
        <p:spPr bwMode="auto">
          <a:xfrm>
            <a:off x="23747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4025720" y="460055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8560" name="Rectangle 32"/>
          <p:cNvSpPr>
            <a:spLocks noChangeArrowheads="1"/>
          </p:cNvSpPr>
          <p:nvPr/>
        </p:nvSpPr>
        <p:spPr bwMode="auto">
          <a:xfrm>
            <a:off x="4851220" y="4600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auto">
          <a:xfrm>
            <a:off x="5676720" y="4600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43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21" name="직사각형 226320"/>
          <p:cNvSpPr>
            <a:spLocks noGrp="1"/>
          </p:cNvSpPr>
          <p:nvPr>
            <p:ph idx="1"/>
          </p:nvPr>
        </p:nvSpPr>
        <p:spPr>
          <a:xfrm>
            <a:off x="632520" y="764704"/>
            <a:ext cx="8534400" cy="5105400"/>
          </a:xfrm>
        </p:spPr>
        <p:txBody>
          <a:bodyPr/>
          <a:lstStyle/>
          <a:p>
            <a:r>
              <a:rPr lang="ko-KR" altLang="ko-KR" dirty="0">
                <a:latin typeface="HY견고딕" pitchFamily="18" charset="-127"/>
                <a:ea typeface="HY견고딕" pitchFamily="18" charset="-127"/>
              </a:rPr>
              <a:t>리스트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(List)</a:t>
            </a:r>
            <a:r>
              <a:rPr lang="ko-KR" altLang="ko-KR" dirty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ko-KR" altLang="ko-KR" dirty="0" smtClean="0">
                <a:latin typeface="HY견고딕" pitchFamily="18" charset="-127"/>
                <a:ea typeface="HY견고딕" pitchFamily="18" charset="-127"/>
              </a:rPr>
              <a:t>데이터의 </a:t>
            </a:r>
            <a:r>
              <a:rPr lang="ko-KR" altLang="ko-KR" dirty="0">
                <a:latin typeface="HY견고딕" pitchFamily="18" charset="-127"/>
                <a:ea typeface="HY견고딕" pitchFamily="18" charset="-127"/>
              </a:rPr>
              <a:t>목록을 다루는 </a:t>
            </a:r>
            <a:r>
              <a:rPr lang="ko-KR" altLang="ko-KR" dirty="0" smtClean="0"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요소를 가짐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요소는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[ ]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대괄호 안에 기술한다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[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요소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요소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요소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2]</a:t>
            </a: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리스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트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안에는 어떠한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자료형도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포함시킬 수 있다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예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Ls = 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Ls = [“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서울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“,”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경기도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“,. . .]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Ls = [‘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서울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‘,100, 1.111, . . .]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Ls = [10, 20, 30, . . . ]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리스트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6" y="2636912"/>
            <a:ext cx="22288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선택정렬 알고리즘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오름차순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113647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정렬전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4851220" y="223835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5676720" y="22383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1136470" y="22383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4851220" y="284795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5676720" y="28479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1136470" y="28479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차</a:t>
            </a: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1136470" y="3457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완료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32002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68324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6832420" y="22383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8&gt;7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6832420" y="28479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swap</a:t>
            </a: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23747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40257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48512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5676720" y="16287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3200220" y="3457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2374720" y="3457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4025720" y="3457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6</a:t>
            </a:r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4851220" y="3457550"/>
            <a:ext cx="825500" cy="381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5676720" y="3457550"/>
            <a:ext cx="8255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HY견고딕" pitchFamily="18" charset="-127"/>
                <a:ea typeface="HY견고딕" pitchFamily="18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192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순위구하기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30200" y="981075"/>
            <a:ext cx="8750300" cy="5029200"/>
            <a:chOff x="330200" y="981075"/>
            <a:chExt cx="8750300" cy="5029200"/>
          </a:xfrm>
        </p:grpSpPr>
        <p:sp>
          <p:nvSpPr>
            <p:cNvPr id="283651" name="Rectangle 3"/>
            <p:cNvSpPr>
              <a:spLocks noChangeArrowheads="1"/>
            </p:cNvSpPr>
            <p:nvPr/>
          </p:nvSpPr>
          <p:spPr bwMode="auto">
            <a:xfrm>
              <a:off x="2971800" y="981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82</a:t>
              </a:r>
            </a:p>
          </p:txBody>
        </p:sp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3797300" y="981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85</a:t>
              </a:r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4622800" y="981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</a:t>
              </a:r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5448300" y="981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</a:t>
              </a:r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6273800" y="981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</a:t>
              </a:r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2971800" y="15906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82</a:t>
              </a:r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3797300" y="15906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4622800" y="15906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76</a:t>
              </a:r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5448300" y="15906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73800" y="15906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661" name="Rectangle 13"/>
            <p:cNvSpPr>
              <a:spLocks noChangeArrowheads="1"/>
            </p:cNvSpPr>
            <p:nvPr/>
          </p:nvSpPr>
          <p:spPr bwMode="auto">
            <a:xfrm>
              <a:off x="1733550" y="15906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1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3662" name="Rectangle 14"/>
            <p:cNvSpPr>
              <a:spLocks noChangeArrowheads="1"/>
            </p:cNvSpPr>
            <p:nvPr/>
          </p:nvSpPr>
          <p:spPr bwMode="auto">
            <a:xfrm>
              <a:off x="7429500" y="981075"/>
              <a:ext cx="165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비교</a:t>
              </a:r>
            </a:p>
          </p:txBody>
        </p:sp>
        <p:sp>
          <p:nvSpPr>
            <p:cNvPr id="283663" name="Rectangle 15"/>
            <p:cNvSpPr>
              <a:spLocks noChangeArrowheads="1"/>
            </p:cNvSpPr>
            <p:nvPr/>
          </p:nvSpPr>
          <p:spPr bwMode="auto">
            <a:xfrm>
              <a:off x="7429500" y="15906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76&lt;82</a:t>
              </a:r>
            </a:p>
          </p:txBody>
        </p:sp>
        <p:sp>
          <p:nvSpPr>
            <p:cNvPr id="283664" name="Rectangle 16"/>
            <p:cNvSpPr>
              <a:spLocks noChangeArrowheads="1"/>
            </p:cNvSpPr>
            <p:nvPr/>
          </p:nvSpPr>
          <p:spPr bwMode="auto">
            <a:xfrm>
              <a:off x="4622800" y="19716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83665" name="Rectangle 17"/>
            <p:cNvSpPr>
              <a:spLocks noChangeArrowheads="1"/>
            </p:cNvSpPr>
            <p:nvPr/>
          </p:nvSpPr>
          <p:spPr bwMode="auto">
            <a:xfrm>
              <a:off x="1733550" y="19716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3666" name="Rectangle 18"/>
            <p:cNvSpPr>
              <a:spLocks noChangeArrowheads="1"/>
            </p:cNvSpPr>
            <p:nvPr/>
          </p:nvSpPr>
          <p:spPr bwMode="auto">
            <a:xfrm>
              <a:off x="2971800" y="2505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3667" name="Rectangle 19"/>
            <p:cNvSpPr>
              <a:spLocks noChangeArrowheads="1"/>
            </p:cNvSpPr>
            <p:nvPr/>
          </p:nvSpPr>
          <p:spPr bwMode="auto">
            <a:xfrm>
              <a:off x="3797300" y="2505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85</a:t>
              </a:r>
            </a:p>
          </p:txBody>
        </p:sp>
        <p:sp>
          <p:nvSpPr>
            <p:cNvPr id="283668" name="Rectangle 20"/>
            <p:cNvSpPr>
              <a:spLocks noChangeArrowheads="1"/>
            </p:cNvSpPr>
            <p:nvPr/>
          </p:nvSpPr>
          <p:spPr bwMode="auto">
            <a:xfrm>
              <a:off x="4622800" y="25050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76</a:t>
              </a:r>
            </a:p>
          </p:txBody>
        </p:sp>
        <p:sp>
          <p:nvSpPr>
            <p:cNvPr id="283669" name="Rectangle 21"/>
            <p:cNvSpPr>
              <a:spLocks noChangeArrowheads="1"/>
            </p:cNvSpPr>
            <p:nvPr/>
          </p:nvSpPr>
          <p:spPr bwMode="auto">
            <a:xfrm>
              <a:off x="5448300" y="2505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670" name="Rectangle 22"/>
            <p:cNvSpPr>
              <a:spLocks noChangeArrowheads="1"/>
            </p:cNvSpPr>
            <p:nvPr/>
          </p:nvSpPr>
          <p:spPr bwMode="auto">
            <a:xfrm>
              <a:off x="6273800" y="2505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671" name="Rectangle 23"/>
            <p:cNvSpPr>
              <a:spLocks noChangeArrowheads="1"/>
            </p:cNvSpPr>
            <p:nvPr/>
          </p:nvSpPr>
          <p:spPr bwMode="auto">
            <a:xfrm>
              <a:off x="1733550" y="2505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2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3672" name="Rectangle 24"/>
            <p:cNvSpPr>
              <a:spLocks noChangeArrowheads="1"/>
            </p:cNvSpPr>
            <p:nvPr/>
          </p:nvSpPr>
          <p:spPr bwMode="auto">
            <a:xfrm>
              <a:off x="8255000" y="15906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없음</a:t>
              </a:r>
            </a:p>
          </p:txBody>
        </p:sp>
        <p:sp>
          <p:nvSpPr>
            <p:cNvPr id="283673" name="Rectangle 25"/>
            <p:cNvSpPr>
              <a:spLocks noChangeArrowheads="1"/>
            </p:cNvSpPr>
            <p:nvPr/>
          </p:nvSpPr>
          <p:spPr bwMode="auto">
            <a:xfrm>
              <a:off x="4622800" y="28860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283674" name="Rectangle 26"/>
            <p:cNvSpPr>
              <a:spLocks noChangeArrowheads="1"/>
            </p:cNvSpPr>
            <p:nvPr/>
          </p:nvSpPr>
          <p:spPr bwMode="auto">
            <a:xfrm>
              <a:off x="1733550" y="28860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3675" name="Rectangle 27"/>
            <p:cNvSpPr>
              <a:spLocks noChangeArrowheads="1"/>
            </p:cNvSpPr>
            <p:nvPr/>
          </p:nvSpPr>
          <p:spPr bwMode="auto">
            <a:xfrm>
              <a:off x="2971800" y="34194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3676" name="Rectangle 28"/>
            <p:cNvSpPr>
              <a:spLocks noChangeArrowheads="1"/>
            </p:cNvSpPr>
            <p:nvPr/>
          </p:nvSpPr>
          <p:spPr bwMode="auto">
            <a:xfrm>
              <a:off x="3797300" y="34194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3677" name="Rectangle 29"/>
            <p:cNvSpPr>
              <a:spLocks noChangeArrowheads="1"/>
            </p:cNvSpPr>
            <p:nvPr/>
          </p:nvSpPr>
          <p:spPr bwMode="auto">
            <a:xfrm>
              <a:off x="4622800" y="34194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76</a:t>
              </a:r>
            </a:p>
          </p:txBody>
        </p:sp>
        <p:sp>
          <p:nvSpPr>
            <p:cNvPr id="283678" name="Rectangle 30"/>
            <p:cNvSpPr>
              <a:spLocks noChangeArrowheads="1"/>
            </p:cNvSpPr>
            <p:nvPr/>
          </p:nvSpPr>
          <p:spPr bwMode="auto">
            <a:xfrm>
              <a:off x="5448300" y="34194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679" name="Rectangle 31"/>
            <p:cNvSpPr>
              <a:spLocks noChangeArrowheads="1"/>
            </p:cNvSpPr>
            <p:nvPr/>
          </p:nvSpPr>
          <p:spPr bwMode="auto">
            <a:xfrm>
              <a:off x="6273800" y="34194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680" name="Rectangle 32"/>
            <p:cNvSpPr>
              <a:spLocks noChangeArrowheads="1"/>
            </p:cNvSpPr>
            <p:nvPr/>
          </p:nvSpPr>
          <p:spPr bwMode="auto">
            <a:xfrm>
              <a:off x="1733550" y="34194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3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3681" name="Rectangle 33"/>
            <p:cNvSpPr>
              <a:spLocks noChangeArrowheads="1"/>
            </p:cNvSpPr>
            <p:nvPr/>
          </p:nvSpPr>
          <p:spPr bwMode="auto">
            <a:xfrm>
              <a:off x="7429500" y="25050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76&lt;85</a:t>
              </a:r>
            </a:p>
          </p:txBody>
        </p:sp>
        <p:sp>
          <p:nvSpPr>
            <p:cNvPr id="283682" name="Rectangle 34"/>
            <p:cNvSpPr>
              <a:spLocks noChangeArrowheads="1"/>
            </p:cNvSpPr>
            <p:nvPr/>
          </p:nvSpPr>
          <p:spPr bwMode="auto">
            <a:xfrm>
              <a:off x="4622800" y="38004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283683" name="Rectangle 35"/>
            <p:cNvSpPr>
              <a:spLocks noChangeArrowheads="1"/>
            </p:cNvSpPr>
            <p:nvPr/>
          </p:nvSpPr>
          <p:spPr bwMode="auto">
            <a:xfrm>
              <a:off x="1733550" y="38004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3684" name="Rectangle 36"/>
            <p:cNvSpPr>
              <a:spLocks noChangeArrowheads="1"/>
            </p:cNvSpPr>
            <p:nvPr/>
          </p:nvSpPr>
          <p:spPr bwMode="auto">
            <a:xfrm>
              <a:off x="2971800" y="43338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3685" name="Rectangle 37"/>
            <p:cNvSpPr>
              <a:spLocks noChangeArrowheads="1"/>
            </p:cNvSpPr>
            <p:nvPr/>
          </p:nvSpPr>
          <p:spPr bwMode="auto">
            <a:xfrm>
              <a:off x="3797300" y="43338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3686" name="Rectangle 38"/>
            <p:cNvSpPr>
              <a:spLocks noChangeArrowheads="1"/>
            </p:cNvSpPr>
            <p:nvPr/>
          </p:nvSpPr>
          <p:spPr bwMode="auto">
            <a:xfrm>
              <a:off x="4622800" y="43338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76</a:t>
              </a:r>
            </a:p>
          </p:txBody>
        </p:sp>
        <p:sp>
          <p:nvSpPr>
            <p:cNvPr id="283687" name="Rectangle 39"/>
            <p:cNvSpPr>
              <a:spLocks noChangeArrowheads="1"/>
            </p:cNvSpPr>
            <p:nvPr/>
          </p:nvSpPr>
          <p:spPr bwMode="auto">
            <a:xfrm>
              <a:off x="5448300" y="43338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</a:t>
              </a:r>
            </a:p>
          </p:txBody>
        </p:sp>
        <p:sp>
          <p:nvSpPr>
            <p:cNvPr id="283688" name="Rectangle 40"/>
            <p:cNvSpPr>
              <a:spLocks noChangeArrowheads="1"/>
            </p:cNvSpPr>
            <p:nvPr/>
          </p:nvSpPr>
          <p:spPr bwMode="auto">
            <a:xfrm>
              <a:off x="6273800" y="43338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689" name="Rectangle 41"/>
            <p:cNvSpPr>
              <a:spLocks noChangeArrowheads="1"/>
            </p:cNvSpPr>
            <p:nvPr/>
          </p:nvSpPr>
          <p:spPr bwMode="auto">
            <a:xfrm>
              <a:off x="1733550" y="43338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4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3690" name="Rectangle 42"/>
            <p:cNvSpPr>
              <a:spLocks noChangeArrowheads="1"/>
            </p:cNvSpPr>
            <p:nvPr/>
          </p:nvSpPr>
          <p:spPr bwMode="auto">
            <a:xfrm>
              <a:off x="4622800" y="47148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283691" name="Rectangle 43"/>
            <p:cNvSpPr>
              <a:spLocks noChangeArrowheads="1"/>
            </p:cNvSpPr>
            <p:nvPr/>
          </p:nvSpPr>
          <p:spPr bwMode="auto">
            <a:xfrm>
              <a:off x="1733550" y="47148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3692" name="Rectangle 44"/>
            <p:cNvSpPr>
              <a:spLocks noChangeArrowheads="1"/>
            </p:cNvSpPr>
            <p:nvPr/>
          </p:nvSpPr>
          <p:spPr bwMode="auto">
            <a:xfrm>
              <a:off x="8255000" y="25050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순위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</p:txBody>
        </p:sp>
        <p:sp>
          <p:nvSpPr>
            <p:cNvPr id="283693" name="Rectangle 45"/>
            <p:cNvSpPr>
              <a:spLocks noChangeArrowheads="1"/>
            </p:cNvSpPr>
            <p:nvPr/>
          </p:nvSpPr>
          <p:spPr bwMode="auto">
            <a:xfrm>
              <a:off x="7429500" y="34194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76&lt;76</a:t>
              </a:r>
            </a:p>
          </p:txBody>
        </p:sp>
        <p:sp>
          <p:nvSpPr>
            <p:cNvPr id="283694" name="Rectangle 46"/>
            <p:cNvSpPr>
              <a:spLocks noChangeArrowheads="1"/>
            </p:cNvSpPr>
            <p:nvPr/>
          </p:nvSpPr>
          <p:spPr bwMode="auto">
            <a:xfrm>
              <a:off x="8255000" y="34194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없음</a:t>
              </a:r>
            </a:p>
          </p:txBody>
        </p:sp>
        <p:sp>
          <p:nvSpPr>
            <p:cNvPr id="283695" name="Rectangle 47"/>
            <p:cNvSpPr>
              <a:spLocks noChangeArrowheads="1"/>
            </p:cNvSpPr>
            <p:nvPr/>
          </p:nvSpPr>
          <p:spPr bwMode="auto">
            <a:xfrm>
              <a:off x="7429500" y="43338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76&lt;79</a:t>
              </a:r>
            </a:p>
          </p:txBody>
        </p:sp>
        <p:sp>
          <p:nvSpPr>
            <p:cNvPr id="283696" name="Rectangle 48"/>
            <p:cNvSpPr>
              <a:spLocks noChangeArrowheads="1"/>
            </p:cNvSpPr>
            <p:nvPr/>
          </p:nvSpPr>
          <p:spPr bwMode="auto">
            <a:xfrm>
              <a:off x="8255000" y="43338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없음</a:t>
              </a:r>
            </a:p>
          </p:txBody>
        </p:sp>
        <p:sp>
          <p:nvSpPr>
            <p:cNvPr id="283697" name="Rectangle 49"/>
            <p:cNvSpPr>
              <a:spLocks noChangeArrowheads="1"/>
            </p:cNvSpPr>
            <p:nvPr/>
          </p:nvSpPr>
          <p:spPr bwMode="auto">
            <a:xfrm>
              <a:off x="2971800" y="52482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3698" name="Rectangle 50"/>
            <p:cNvSpPr>
              <a:spLocks noChangeArrowheads="1"/>
            </p:cNvSpPr>
            <p:nvPr/>
          </p:nvSpPr>
          <p:spPr bwMode="auto">
            <a:xfrm>
              <a:off x="3797300" y="52482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3699" name="Rectangle 51"/>
            <p:cNvSpPr>
              <a:spLocks noChangeArrowheads="1"/>
            </p:cNvSpPr>
            <p:nvPr/>
          </p:nvSpPr>
          <p:spPr bwMode="auto">
            <a:xfrm>
              <a:off x="4622800" y="52482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76</a:t>
              </a:r>
            </a:p>
          </p:txBody>
        </p:sp>
        <p:sp>
          <p:nvSpPr>
            <p:cNvPr id="283700" name="Rectangle 52"/>
            <p:cNvSpPr>
              <a:spLocks noChangeArrowheads="1"/>
            </p:cNvSpPr>
            <p:nvPr/>
          </p:nvSpPr>
          <p:spPr bwMode="auto">
            <a:xfrm>
              <a:off x="5448300" y="52482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3701" name="Rectangle 53"/>
            <p:cNvSpPr>
              <a:spLocks noChangeArrowheads="1"/>
            </p:cNvSpPr>
            <p:nvPr/>
          </p:nvSpPr>
          <p:spPr bwMode="auto">
            <a:xfrm>
              <a:off x="6273800" y="52482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</a:t>
              </a:r>
            </a:p>
          </p:txBody>
        </p:sp>
        <p:sp>
          <p:nvSpPr>
            <p:cNvPr id="283702" name="Rectangle 54"/>
            <p:cNvSpPr>
              <a:spLocks noChangeArrowheads="1"/>
            </p:cNvSpPr>
            <p:nvPr/>
          </p:nvSpPr>
          <p:spPr bwMode="auto">
            <a:xfrm>
              <a:off x="1733550" y="52482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5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3703" name="Rectangle 55"/>
            <p:cNvSpPr>
              <a:spLocks noChangeArrowheads="1"/>
            </p:cNvSpPr>
            <p:nvPr/>
          </p:nvSpPr>
          <p:spPr bwMode="auto">
            <a:xfrm>
              <a:off x="4622800" y="5629275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283704" name="Rectangle 56"/>
            <p:cNvSpPr>
              <a:spLocks noChangeArrowheads="1"/>
            </p:cNvSpPr>
            <p:nvPr/>
          </p:nvSpPr>
          <p:spPr bwMode="auto">
            <a:xfrm>
              <a:off x="1733550" y="5629275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3705" name="Rectangle 57"/>
            <p:cNvSpPr>
              <a:spLocks noChangeArrowheads="1"/>
            </p:cNvSpPr>
            <p:nvPr/>
          </p:nvSpPr>
          <p:spPr bwMode="auto">
            <a:xfrm>
              <a:off x="7429500" y="52482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76&lt;96</a:t>
              </a:r>
            </a:p>
          </p:txBody>
        </p:sp>
        <p:sp>
          <p:nvSpPr>
            <p:cNvPr id="283706" name="Rectangle 58"/>
            <p:cNvSpPr>
              <a:spLocks noChangeArrowheads="1"/>
            </p:cNvSpPr>
            <p:nvPr/>
          </p:nvSpPr>
          <p:spPr bwMode="auto">
            <a:xfrm>
              <a:off x="8255000" y="5248275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순위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</p:txBody>
        </p:sp>
        <p:sp>
          <p:nvSpPr>
            <p:cNvPr id="283707" name="Rectangle 59"/>
            <p:cNvSpPr>
              <a:spLocks noChangeArrowheads="1"/>
            </p:cNvSpPr>
            <p:nvPr/>
          </p:nvSpPr>
          <p:spPr bwMode="auto">
            <a:xfrm>
              <a:off x="330200" y="1666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점수</a:t>
              </a:r>
            </a:p>
          </p:txBody>
        </p:sp>
        <p:sp>
          <p:nvSpPr>
            <p:cNvPr id="283708" name="Rectangle 60"/>
            <p:cNvSpPr>
              <a:spLocks noChangeArrowheads="1"/>
            </p:cNvSpPr>
            <p:nvPr/>
          </p:nvSpPr>
          <p:spPr bwMode="auto">
            <a:xfrm>
              <a:off x="330200" y="2047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82</a:t>
              </a:r>
            </a:p>
          </p:txBody>
        </p:sp>
        <p:sp>
          <p:nvSpPr>
            <p:cNvPr id="283709" name="Rectangle 61"/>
            <p:cNvSpPr>
              <a:spLocks noChangeArrowheads="1"/>
            </p:cNvSpPr>
            <p:nvPr/>
          </p:nvSpPr>
          <p:spPr bwMode="auto">
            <a:xfrm>
              <a:off x="330200" y="2428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85</a:t>
              </a:r>
            </a:p>
          </p:txBody>
        </p:sp>
        <p:sp>
          <p:nvSpPr>
            <p:cNvPr id="283710" name="Rectangle 62"/>
            <p:cNvSpPr>
              <a:spLocks noChangeArrowheads="1"/>
            </p:cNvSpPr>
            <p:nvPr/>
          </p:nvSpPr>
          <p:spPr bwMode="auto">
            <a:xfrm>
              <a:off x="330200" y="2809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</a:t>
              </a:r>
            </a:p>
          </p:txBody>
        </p:sp>
        <p:sp>
          <p:nvSpPr>
            <p:cNvPr id="283711" name="Rectangle 63"/>
            <p:cNvSpPr>
              <a:spLocks noChangeArrowheads="1"/>
            </p:cNvSpPr>
            <p:nvPr/>
          </p:nvSpPr>
          <p:spPr bwMode="auto">
            <a:xfrm>
              <a:off x="330200" y="3190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712" name="Rectangle 64"/>
            <p:cNvSpPr>
              <a:spLocks noChangeArrowheads="1"/>
            </p:cNvSpPr>
            <p:nvPr/>
          </p:nvSpPr>
          <p:spPr bwMode="auto">
            <a:xfrm>
              <a:off x="330200" y="3571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713" name="Rectangle 65"/>
            <p:cNvSpPr>
              <a:spLocks noChangeArrowheads="1"/>
            </p:cNvSpPr>
            <p:nvPr/>
          </p:nvSpPr>
          <p:spPr bwMode="auto">
            <a:xfrm>
              <a:off x="908050" y="1666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3714" name="Rectangle 66"/>
            <p:cNvSpPr>
              <a:spLocks noChangeArrowheads="1"/>
            </p:cNvSpPr>
            <p:nvPr/>
          </p:nvSpPr>
          <p:spPr bwMode="auto">
            <a:xfrm>
              <a:off x="908050" y="2047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3</a:t>
              </a:r>
            </a:p>
          </p:txBody>
        </p:sp>
        <p:sp>
          <p:nvSpPr>
            <p:cNvPr id="283715" name="Rectangle 67"/>
            <p:cNvSpPr>
              <a:spLocks noChangeArrowheads="1"/>
            </p:cNvSpPr>
            <p:nvPr/>
          </p:nvSpPr>
          <p:spPr bwMode="auto">
            <a:xfrm>
              <a:off x="908050" y="2428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2</a:t>
              </a:r>
            </a:p>
          </p:txBody>
        </p:sp>
        <p:sp>
          <p:nvSpPr>
            <p:cNvPr id="283716" name="Rectangle 68"/>
            <p:cNvSpPr>
              <a:spLocks noChangeArrowheads="1"/>
            </p:cNvSpPr>
            <p:nvPr/>
          </p:nvSpPr>
          <p:spPr bwMode="auto">
            <a:xfrm>
              <a:off x="908050" y="2809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5</a:t>
              </a:r>
            </a:p>
          </p:txBody>
        </p:sp>
        <p:sp>
          <p:nvSpPr>
            <p:cNvPr id="283717" name="Rectangle 69"/>
            <p:cNvSpPr>
              <a:spLocks noChangeArrowheads="1"/>
            </p:cNvSpPr>
            <p:nvPr/>
          </p:nvSpPr>
          <p:spPr bwMode="auto">
            <a:xfrm>
              <a:off x="908050" y="3190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3718" name="Rectangle 70"/>
            <p:cNvSpPr>
              <a:spLocks noChangeArrowheads="1"/>
            </p:cNvSpPr>
            <p:nvPr/>
          </p:nvSpPr>
          <p:spPr bwMode="auto">
            <a:xfrm>
              <a:off x="908050" y="3571875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순위구하기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30200" y="908050"/>
            <a:ext cx="8750300" cy="5029200"/>
            <a:chOff x="330200" y="908050"/>
            <a:chExt cx="8750300" cy="5029200"/>
          </a:xfrm>
        </p:grpSpPr>
        <p:sp>
          <p:nvSpPr>
            <p:cNvPr id="284675" name="Rectangle 3"/>
            <p:cNvSpPr>
              <a:spLocks noChangeArrowheads="1"/>
            </p:cNvSpPr>
            <p:nvPr/>
          </p:nvSpPr>
          <p:spPr bwMode="auto">
            <a:xfrm>
              <a:off x="29718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82</a:t>
              </a:r>
            </a:p>
          </p:txBody>
        </p:sp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37973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85</a:t>
              </a: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6228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</a:t>
              </a: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54483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</a:t>
              </a: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62738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</a:t>
              </a:r>
            </a:p>
          </p:txBody>
        </p:sp>
        <p:sp>
          <p:nvSpPr>
            <p:cNvPr id="284680" name="Rectangle 8"/>
            <p:cNvSpPr>
              <a:spLocks noChangeArrowheads="1"/>
            </p:cNvSpPr>
            <p:nvPr/>
          </p:nvSpPr>
          <p:spPr bwMode="auto">
            <a:xfrm>
              <a:off x="297180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82</a:t>
              </a:r>
            </a:p>
          </p:txBody>
        </p:sp>
        <p:sp>
          <p:nvSpPr>
            <p:cNvPr id="284681" name="Rectangle 9"/>
            <p:cNvSpPr>
              <a:spLocks noChangeArrowheads="1"/>
            </p:cNvSpPr>
            <p:nvPr/>
          </p:nvSpPr>
          <p:spPr bwMode="auto">
            <a:xfrm>
              <a:off x="379730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462280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5448300" y="15176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79</a:t>
              </a:r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627380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173355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1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4686" name="Rectangle 14"/>
            <p:cNvSpPr>
              <a:spLocks noChangeArrowheads="1"/>
            </p:cNvSpPr>
            <p:nvPr/>
          </p:nvSpPr>
          <p:spPr bwMode="auto">
            <a:xfrm>
              <a:off x="7429500" y="908050"/>
              <a:ext cx="165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비교</a:t>
              </a:r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7429500" y="15176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79&lt;82</a:t>
              </a:r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5448300" y="18986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1733550" y="1898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4690" name="Rectangle 18"/>
            <p:cNvSpPr>
              <a:spLocks noChangeArrowheads="1"/>
            </p:cNvSpPr>
            <p:nvPr/>
          </p:nvSpPr>
          <p:spPr bwMode="auto">
            <a:xfrm>
              <a:off x="297180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4691" name="Rectangle 19"/>
            <p:cNvSpPr>
              <a:spLocks noChangeArrowheads="1"/>
            </p:cNvSpPr>
            <p:nvPr/>
          </p:nvSpPr>
          <p:spPr bwMode="auto">
            <a:xfrm>
              <a:off x="379730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85</a:t>
              </a:r>
            </a:p>
          </p:txBody>
        </p:sp>
        <p:sp>
          <p:nvSpPr>
            <p:cNvPr id="284692" name="Rectangle 20"/>
            <p:cNvSpPr>
              <a:spLocks noChangeArrowheads="1"/>
            </p:cNvSpPr>
            <p:nvPr/>
          </p:nvSpPr>
          <p:spPr bwMode="auto">
            <a:xfrm>
              <a:off x="462280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4693" name="Rectangle 21"/>
            <p:cNvSpPr>
              <a:spLocks noChangeArrowheads="1"/>
            </p:cNvSpPr>
            <p:nvPr/>
          </p:nvSpPr>
          <p:spPr bwMode="auto">
            <a:xfrm>
              <a:off x="5448300" y="24320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79</a:t>
              </a:r>
            </a:p>
          </p:txBody>
        </p:sp>
        <p:sp>
          <p:nvSpPr>
            <p:cNvPr id="284694" name="Rectangle 22"/>
            <p:cNvSpPr>
              <a:spLocks noChangeArrowheads="1"/>
            </p:cNvSpPr>
            <p:nvPr/>
          </p:nvSpPr>
          <p:spPr bwMode="auto">
            <a:xfrm>
              <a:off x="627380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4695" name="Rectangle 23"/>
            <p:cNvSpPr>
              <a:spLocks noChangeArrowheads="1"/>
            </p:cNvSpPr>
            <p:nvPr/>
          </p:nvSpPr>
          <p:spPr bwMode="auto">
            <a:xfrm>
              <a:off x="173355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2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4696" name="Rectangle 24"/>
            <p:cNvSpPr>
              <a:spLocks noChangeArrowheads="1"/>
            </p:cNvSpPr>
            <p:nvPr/>
          </p:nvSpPr>
          <p:spPr bwMode="auto">
            <a:xfrm>
              <a:off x="8255000" y="15176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없음</a:t>
              </a:r>
            </a:p>
          </p:txBody>
        </p:sp>
        <p:sp>
          <p:nvSpPr>
            <p:cNvPr id="284697" name="Rectangle 25"/>
            <p:cNvSpPr>
              <a:spLocks noChangeArrowheads="1"/>
            </p:cNvSpPr>
            <p:nvPr/>
          </p:nvSpPr>
          <p:spPr bwMode="auto">
            <a:xfrm>
              <a:off x="5448300" y="28130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284698" name="Rectangle 26"/>
            <p:cNvSpPr>
              <a:spLocks noChangeArrowheads="1"/>
            </p:cNvSpPr>
            <p:nvPr/>
          </p:nvSpPr>
          <p:spPr bwMode="auto">
            <a:xfrm>
              <a:off x="1733550" y="2813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4699" name="Rectangle 27"/>
            <p:cNvSpPr>
              <a:spLocks noChangeArrowheads="1"/>
            </p:cNvSpPr>
            <p:nvPr/>
          </p:nvSpPr>
          <p:spPr bwMode="auto">
            <a:xfrm>
              <a:off x="297180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4700" name="Rectangle 28"/>
            <p:cNvSpPr>
              <a:spLocks noChangeArrowheads="1"/>
            </p:cNvSpPr>
            <p:nvPr/>
          </p:nvSpPr>
          <p:spPr bwMode="auto">
            <a:xfrm>
              <a:off x="379730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4701" name="Rectangle 29"/>
            <p:cNvSpPr>
              <a:spLocks noChangeArrowheads="1"/>
            </p:cNvSpPr>
            <p:nvPr/>
          </p:nvSpPr>
          <p:spPr bwMode="auto">
            <a:xfrm>
              <a:off x="462280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</a:t>
              </a:r>
            </a:p>
          </p:txBody>
        </p:sp>
        <p:sp>
          <p:nvSpPr>
            <p:cNvPr id="284702" name="Rectangle 30"/>
            <p:cNvSpPr>
              <a:spLocks noChangeArrowheads="1"/>
            </p:cNvSpPr>
            <p:nvPr/>
          </p:nvSpPr>
          <p:spPr bwMode="auto">
            <a:xfrm>
              <a:off x="5448300" y="33464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79</a:t>
              </a:r>
            </a:p>
          </p:txBody>
        </p:sp>
        <p:sp>
          <p:nvSpPr>
            <p:cNvPr id="284703" name="Rectangle 31"/>
            <p:cNvSpPr>
              <a:spLocks noChangeArrowheads="1"/>
            </p:cNvSpPr>
            <p:nvPr/>
          </p:nvSpPr>
          <p:spPr bwMode="auto">
            <a:xfrm>
              <a:off x="627380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4704" name="Rectangle 32"/>
            <p:cNvSpPr>
              <a:spLocks noChangeArrowheads="1"/>
            </p:cNvSpPr>
            <p:nvPr/>
          </p:nvSpPr>
          <p:spPr bwMode="auto">
            <a:xfrm>
              <a:off x="173355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3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4705" name="Rectangle 33"/>
            <p:cNvSpPr>
              <a:spLocks noChangeArrowheads="1"/>
            </p:cNvSpPr>
            <p:nvPr/>
          </p:nvSpPr>
          <p:spPr bwMode="auto">
            <a:xfrm>
              <a:off x="7429500" y="24320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79&lt;85</a:t>
              </a:r>
            </a:p>
          </p:txBody>
        </p:sp>
        <p:sp>
          <p:nvSpPr>
            <p:cNvPr id="284706" name="Rectangle 34"/>
            <p:cNvSpPr>
              <a:spLocks noChangeArrowheads="1"/>
            </p:cNvSpPr>
            <p:nvPr/>
          </p:nvSpPr>
          <p:spPr bwMode="auto">
            <a:xfrm>
              <a:off x="5448300" y="37274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284707" name="Rectangle 35"/>
            <p:cNvSpPr>
              <a:spLocks noChangeArrowheads="1"/>
            </p:cNvSpPr>
            <p:nvPr/>
          </p:nvSpPr>
          <p:spPr bwMode="auto">
            <a:xfrm>
              <a:off x="1733550" y="3727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4708" name="Rectangle 36"/>
            <p:cNvSpPr>
              <a:spLocks noChangeArrowheads="1"/>
            </p:cNvSpPr>
            <p:nvPr/>
          </p:nvSpPr>
          <p:spPr bwMode="auto">
            <a:xfrm>
              <a:off x="297180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4709" name="Rectangle 37"/>
            <p:cNvSpPr>
              <a:spLocks noChangeArrowheads="1"/>
            </p:cNvSpPr>
            <p:nvPr/>
          </p:nvSpPr>
          <p:spPr bwMode="auto">
            <a:xfrm>
              <a:off x="379730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4710" name="Rectangle 38"/>
            <p:cNvSpPr>
              <a:spLocks noChangeArrowheads="1"/>
            </p:cNvSpPr>
            <p:nvPr/>
          </p:nvSpPr>
          <p:spPr bwMode="auto">
            <a:xfrm>
              <a:off x="462280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4711" name="Rectangle 39"/>
            <p:cNvSpPr>
              <a:spLocks noChangeArrowheads="1"/>
            </p:cNvSpPr>
            <p:nvPr/>
          </p:nvSpPr>
          <p:spPr bwMode="auto">
            <a:xfrm>
              <a:off x="5448300" y="42608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79</a:t>
              </a:r>
            </a:p>
          </p:txBody>
        </p:sp>
        <p:sp>
          <p:nvSpPr>
            <p:cNvPr id="284712" name="Rectangle 40"/>
            <p:cNvSpPr>
              <a:spLocks noChangeArrowheads="1"/>
            </p:cNvSpPr>
            <p:nvPr/>
          </p:nvSpPr>
          <p:spPr bwMode="auto">
            <a:xfrm>
              <a:off x="627380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4713" name="Rectangle 41"/>
            <p:cNvSpPr>
              <a:spLocks noChangeArrowheads="1"/>
            </p:cNvSpPr>
            <p:nvPr/>
          </p:nvSpPr>
          <p:spPr bwMode="auto">
            <a:xfrm>
              <a:off x="173355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4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4714" name="Rectangle 42"/>
            <p:cNvSpPr>
              <a:spLocks noChangeArrowheads="1"/>
            </p:cNvSpPr>
            <p:nvPr/>
          </p:nvSpPr>
          <p:spPr bwMode="auto">
            <a:xfrm>
              <a:off x="5448300" y="46418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284715" name="Rectangle 43"/>
            <p:cNvSpPr>
              <a:spLocks noChangeArrowheads="1"/>
            </p:cNvSpPr>
            <p:nvPr/>
          </p:nvSpPr>
          <p:spPr bwMode="auto">
            <a:xfrm>
              <a:off x="1733550" y="4641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4716" name="Rectangle 44"/>
            <p:cNvSpPr>
              <a:spLocks noChangeArrowheads="1"/>
            </p:cNvSpPr>
            <p:nvPr/>
          </p:nvSpPr>
          <p:spPr bwMode="auto">
            <a:xfrm>
              <a:off x="8255000" y="24320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순위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</p:txBody>
        </p:sp>
        <p:sp>
          <p:nvSpPr>
            <p:cNvPr id="284717" name="Rectangle 45"/>
            <p:cNvSpPr>
              <a:spLocks noChangeArrowheads="1"/>
            </p:cNvSpPr>
            <p:nvPr/>
          </p:nvSpPr>
          <p:spPr bwMode="auto">
            <a:xfrm>
              <a:off x="7429500" y="33464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79&lt;76</a:t>
              </a:r>
            </a:p>
          </p:txBody>
        </p:sp>
        <p:sp>
          <p:nvSpPr>
            <p:cNvPr id="284718" name="Rectangle 46"/>
            <p:cNvSpPr>
              <a:spLocks noChangeArrowheads="1"/>
            </p:cNvSpPr>
            <p:nvPr/>
          </p:nvSpPr>
          <p:spPr bwMode="auto">
            <a:xfrm>
              <a:off x="8255000" y="33464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없음</a:t>
              </a:r>
            </a:p>
          </p:txBody>
        </p:sp>
        <p:sp>
          <p:nvSpPr>
            <p:cNvPr id="284719" name="Rectangle 47"/>
            <p:cNvSpPr>
              <a:spLocks noChangeArrowheads="1"/>
            </p:cNvSpPr>
            <p:nvPr/>
          </p:nvSpPr>
          <p:spPr bwMode="auto">
            <a:xfrm>
              <a:off x="7429500" y="42608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79&lt;79</a:t>
              </a:r>
            </a:p>
          </p:txBody>
        </p:sp>
        <p:sp>
          <p:nvSpPr>
            <p:cNvPr id="284720" name="Rectangle 48"/>
            <p:cNvSpPr>
              <a:spLocks noChangeArrowheads="1"/>
            </p:cNvSpPr>
            <p:nvPr/>
          </p:nvSpPr>
          <p:spPr bwMode="auto">
            <a:xfrm>
              <a:off x="8255000" y="42608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없음</a:t>
              </a:r>
            </a:p>
          </p:txBody>
        </p:sp>
        <p:sp>
          <p:nvSpPr>
            <p:cNvPr id="284721" name="Rectangle 49"/>
            <p:cNvSpPr>
              <a:spLocks noChangeArrowheads="1"/>
            </p:cNvSpPr>
            <p:nvPr/>
          </p:nvSpPr>
          <p:spPr bwMode="auto">
            <a:xfrm>
              <a:off x="297180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4722" name="Rectangle 50"/>
            <p:cNvSpPr>
              <a:spLocks noChangeArrowheads="1"/>
            </p:cNvSpPr>
            <p:nvPr/>
          </p:nvSpPr>
          <p:spPr bwMode="auto">
            <a:xfrm>
              <a:off x="379730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4723" name="Rectangle 51"/>
            <p:cNvSpPr>
              <a:spLocks noChangeArrowheads="1"/>
            </p:cNvSpPr>
            <p:nvPr/>
          </p:nvSpPr>
          <p:spPr bwMode="auto">
            <a:xfrm>
              <a:off x="462280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4724" name="Rectangle 52"/>
            <p:cNvSpPr>
              <a:spLocks noChangeArrowheads="1"/>
            </p:cNvSpPr>
            <p:nvPr/>
          </p:nvSpPr>
          <p:spPr bwMode="auto">
            <a:xfrm>
              <a:off x="5448300" y="51752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79</a:t>
              </a:r>
            </a:p>
          </p:txBody>
        </p:sp>
        <p:sp>
          <p:nvSpPr>
            <p:cNvPr id="284725" name="Rectangle 53"/>
            <p:cNvSpPr>
              <a:spLocks noChangeArrowheads="1"/>
            </p:cNvSpPr>
            <p:nvPr/>
          </p:nvSpPr>
          <p:spPr bwMode="auto">
            <a:xfrm>
              <a:off x="627380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</a:t>
              </a:r>
            </a:p>
          </p:txBody>
        </p:sp>
        <p:sp>
          <p:nvSpPr>
            <p:cNvPr id="284726" name="Rectangle 54"/>
            <p:cNvSpPr>
              <a:spLocks noChangeArrowheads="1"/>
            </p:cNvSpPr>
            <p:nvPr/>
          </p:nvSpPr>
          <p:spPr bwMode="auto">
            <a:xfrm>
              <a:off x="173355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5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4727" name="Rectangle 55"/>
            <p:cNvSpPr>
              <a:spLocks noChangeArrowheads="1"/>
            </p:cNvSpPr>
            <p:nvPr/>
          </p:nvSpPr>
          <p:spPr bwMode="auto">
            <a:xfrm>
              <a:off x="5448300" y="55562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284728" name="Rectangle 56"/>
            <p:cNvSpPr>
              <a:spLocks noChangeArrowheads="1"/>
            </p:cNvSpPr>
            <p:nvPr/>
          </p:nvSpPr>
          <p:spPr bwMode="auto">
            <a:xfrm>
              <a:off x="1733550" y="5556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4729" name="Rectangle 57"/>
            <p:cNvSpPr>
              <a:spLocks noChangeArrowheads="1"/>
            </p:cNvSpPr>
            <p:nvPr/>
          </p:nvSpPr>
          <p:spPr bwMode="auto">
            <a:xfrm>
              <a:off x="7429500" y="51752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79&lt;96</a:t>
              </a:r>
            </a:p>
          </p:txBody>
        </p:sp>
        <p:sp>
          <p:nvSpPr>
            <p:cNvPr id="284730" name="Rectangle 58"/>
            <p:cNvSpPr>
              <a:spLocks noChangeArrowheads="1"/>
            </p:cNvSpPr>
            <p:nvPr/>
          </p:nvSpPr>
          <p:spPr bwMode="auto">
            <a:xfrm>
              <a:off x="8255000" y="51752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순위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</p:txBody>
        </p:sp>
        <p:sp>
          <p:nvSpPr>
            <p:cNvPr id="284731" name="Rectangle 59"/>
            <p:cNvSpPr>
              <a:spLocks noChangeArrowheads="1"/>
            </p:cNvSpPr>
            <p:nvPr/>
          </p:nvSpPr>
          <p:spPr bwMode="auto">
            <a:xfrm>
              <a:off x="330200" y="1593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점수</a:t>
              </a:r>
            </a:p>
          </p:txBody>
        </p:sp>
        <p:sp>
          <p:nvSpPr>
            <p:cNvPr id="284732" name="Rectangle 60"/>
            <p:cNvSpPr>
              <a:spLocks noChangeArrowheads="1"/>
            </p:cNvSpPr>
            <p:nvPr/>
          </p:nvSpPr>
          <p:spPr bwMode="auto">
            <a:xfrm>
              <a:off x="330200" y="1974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82</a:t>
              </a:r>
            </a:p>
          </p:txBody>
        </p:sp>
        <p:sp>
          <p:nvSpPr>
            <p:cNvPr id="284733" name="Rectangle 61"/>
            <p:cNvSpPr>
              <a:spLocks noChangeArrowheads="1"/>
            </p:cNvSpPr>
            <p:nvPr/>
          </p:nvSpPr>
          <p:spPr bwMode="auto">
            <a:xfrm>
              <a:off x="330200" y="2355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85</a:t>
              </a:r>
            </a:p>
          </p:txBody>
        </p:sp>
        <p:sp>
          <p:nvSpPr>
            <p:cNvPr id="284734" name="Rectangle 62"/>
            <p:cNvSpPr>
              <a:spLocks noChangeArrowheads="1"/>
            </p:cNvSpPr>
            <p:nvPr/>
          </p:nvSpPr>
          <p:spPr bwMode="auto">
            <a:xfrm>
              <a:off x="330200" y="2736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</a:t>
              </a:r>
            </a:p>
          </p:txBody>
        </p:sp>
        <p:sp>
          <p:nvSpPr>
            <p:cNvPr id="284735" name="Rectangle 63"/>
            <p:cNvSpPr>
              <a:spLocks noChangeArrowheads="1"/>
            </p:cNvSpPr>
            <p:nvPr/>
          </p:nvSpPr>
          <p:spPr bwMode="auto">
            <a:xfrm>
              <a:off x="330200" y="3117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</a:t>
              </a:r>
            </a:p>
          </p:txBody>
        </p:sp>
        <p:sp>
          <p:nvSpPr>
            <p:cNvPr id="284736" name="Rectangle 64"/>
            <p:cNvSpPr>
              <a:spLocks noChangeArrowheads="1"/>
            </p:cNvSpPr>
            <p:nvPr/>
          </p:nvSpPr>
          <p:spPr bwMode="auto">
            <a:xfrm>
              <a:off x="330200" y="3498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4737" name="Rectangle 65"/>
            <p:cNvSpPr>
              <a:spLocks noChangeArrowheads="1"/>
            </p:cNvSpPr>
            <p:nvPr/>
          </p:nvSpPr>
          <p:spPr bwMode="auto">
            <a:xfrm>
              <a:off x="908050" y="1593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4738" name="Rectangle 66"/>
            <p:cNvSpPr>
              <a:spLocks noChangeArrowheads="1"/>
            </p:cNvSpPr>
            <p:nvPr/>
          </p:nvSpPr>
          <p:spPr bwMode="auto">
            <a:xfrm>
              <a:off x="908050" y="1974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3</a:t>
              </a:r>
            </a:p>
          </p:txBody>
        </p:sp>
        <p:sp>
          <p:nvSpPr>
            <p:cNvPr id="284739" name="Rectangle 67"/>
            <p:cNvSpPr>
              <a:spLocks noChangeArrowheads="1"/>
            </p:cNvSpPr>
            <p:nvPr/>
          </p:nvSpPr>
          <p:spPr bwMode="auto">
            <a:xfrm>
              <a:off x="908050" y="2355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2</a:t>
              </a:r>
            </a:p>
          </p:txBody>
        </p:sp>
        <p:sp>
          <p:nvSpPr>
            <p:cNvPr id="284740" name="Rectangle 68"/>
            <p:cNvSpPr>
              <a:spLocks noChangeArrowheads="1"/>
            </p:cNvSpPr>
            <p:nvPr/>
          </p:nvSpPr>
          <p:spPr bwMode="auto">
            <a:xfrm>
              <a:off x="908050" y="2736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5</a:t>
              </a:r>
            </a:p>
          </p:txBody>
        </p:sp>
        <p:sp>
          <p:nvSpPr>
            <p:cNvPr id="284741" name="Rectangle 69"/>
            <p:cNvSpPr>
              <a:spLocks noChangeArrowheads="1"/>
            </p:cNvSpPr>
            <p:nvPr/>
          </p:nvSpPr>
          <p:spPr bwMode="auto">
            <a:xfrm>
              <a:off x="908050" y="3117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4</a:t>
              </a:r>
            </a:p>
          </p:txBody>
        </p:sp>
        <p:sp>
          <p:nvSpPr>
            <p:cNvPr id="284742" name="Rectangle 70"/>
            <p:cNvSpPr>
              <a:spLocks noChangeArrowheads="1"/>
            </p:cNvSpPr>
            <p:nvPr/>
          </p:nvSpPr>
          <p:spPr bwMode="auto">
            <a:xfrm>
              <a:off x="908050" y="3498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490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순위구하기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30200" y="908050"/>
            <a:ext cx="8750300" cy="5029200"/>
            <a:chOff x="330200" y="908050"/>
            <a:chExt cx="8750300" cy="5029200"/>
          </a:xfrm>
        </p:grpSpPr>
        <p:sp>
          <p:nvSpPr>
            <p:cNvPr id="285699" name="Rectangle 3"/>
            <p:cNvSpPr>
              <a:spLocks noChangeArrowheads="1"/>
            </p:cNvSpPr>
            <p:nvPr/>
          </p:nvSpPr>
          <p:spPr bwMode="auto">
            <a:xfrm>
              <a:off x="29718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82</a:t>
              </a:r>
            </a:p>
          </p:txBody>
        </p:sp>
        <p:sp>
          <p:nvSpPr>
            <p:cNvPr id="285700" name="Rectangle 4"/>
            <p:cNvSpPr>
              <a:spLocks noChangeArrowheads="1"/>
            </p:cNvSpPr>
            <p:nvPr/>
          </p:nvSpPr>
          <p:spPr bwMode="auto">
            <a:xfrm>
              <a:off x="37973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85</a:t>
              </a:r>
            </a:p>
          </p:txBody>
        </p:sp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46228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</a:t>
              </a:r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54483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</a:t>
              </a:r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6273800" y="908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</a:t>
              </a:r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297180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82</a:t>
              </a:r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379730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462280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544830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6273800" y="15176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96</a:t>
              </a:r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733550" y="1517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1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5710" name="Rectangle 14"/>
            <p:cNvSpPr>
              <a:spLocks noChangeArrowheads="1"/>
            </p:cNvSpPr>
            <p:nvPr/>
          </p:nvSpPr>
          <p:spPr bwMode="auto">
            <a:xfrm>
              <a:off x="7429500" y="908050"/>
              <a:ext cx="165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비교</a:t>
              </a:r>
            </a:p>
          </p:txBody>
        </p:sp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7429500" y="15176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96&lt;82</a:t>
              </a:r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6273800" y="18986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1733550" y="18986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297180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379730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85</a:t>
              </a:r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462280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544830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6273800" y="24320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96</a:t>
              </a:r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1733550" y="2432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2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5720" name="Rectangle 24"/>
            <p:cNvSpPr>
              <a:spLocks noChangeArrowheads="1"/>
            </p:cNvSpPr>
            <p:nvPr/>
          </p:nvSpPr>
          <p:spPr bwMode="auto">
            <a:xfrm>
              <a:off x="8255000" y="15176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없음</a:t>
              </a:r>
            </a:p>
          </p:txBody>
        </p:sp>
        <p:sp>
          <p:nvSpPr>
            <p:cNvPr id="285721" name="Rectangle 25"/>
            <p:cNvSpPr>
              <a:spLocks noChangeArrowheads="1"/>
            </p:cNvSpPr>
            <p:nvPr/>
          </p:nvSpPr>
          <p:spPr bwMode="auto">
            <a:xfrm>
              <a:off x="6273800" y="28130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85722" name="Rectangle 26"/>
            <p:cNvSpPr>
              <a:spLocks noChangeArrowheads="1"/>
            </p:cNvSpPr>
            <p:nvPr/>
          </p:nvSpPr>
          <p:spPr bwMode="auto">
            <a:xfrm>
              <a:off x="1733550" y="28130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5723" name="Rectangle 27"/>
            <p:cNvSpPr>
              <a:spLocks noChangeArrowheads="1"/>
            </p:cNvSpPr>
            <p:nvPr/>
          </p:nvSpPr>
          <p:spPr bwMode="auto">
            <a:xfrm>
              <a:off x="297180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5724" name="Rectangle 28"/>
            <p:cNvSpPr>
              <a:spLocks noChangeArrowheads="1"/>
            </p:cNvSpPr>
            <p:nvPr/>
          </p:nvSpPr>
          <p:spPr bwMode="auto">
            <a:xfrm>
              <a:off x="379730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5725" name="Rectangle 29"/>
            <p:cNvSpPr>
              <a:spLocks noChangeArrowheads="1"/>
            </p:cNvSpPr>
            <p:nvPr/>
          </p:nvSpPr>
          <p:spPr bwMode="auto">
            <a:xfrm>
              <a:off x="462280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</a:t>
              </a:r>
            </a:p>
          </p:txBody>
        </p:sp>
        <p:sp>
          <p:nvSpPr>
            <p:cNvPr id="285726" name="Rectangle 30"/>
            <p:cNvSpPr>
              <a:spLocks noChangeArrowheads="1"/>
            </p:cNvSpPr>
            <p:nvPr/>
          </p:nvSpPr>
          <p:spPr bwMode="auto">
            <a:xfrm>
              <a:off x="544830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5727" name="Rectangle 31"/>
            <p:cNvSpPr>
              <a:spLocks noChangeArrowheads="1"/>
            </p:cNvSpPr>
            <p:nvPr/>
          </p:nvSpPr>
          <p:spPr bwMode="auto">
            <a:xfrm>
              <a:off x="6273800" y="33464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96</a:t>
              </a:r>
            </a:p>
          </p:txBody>
        </p:sp>
        <p:sp>
          <p:nvSpPr>
            <p:cNvPr id="285728" name="Rectangle 32"/>
            <p:cNvSpPr>
              <a:spLocks noChangeArrowheads="1"/>
            </p:cNvSpPr>
            <p:nvPr/>
          </p:nvSpPr>
          <p:spPr bwMode="auto">
            <a:xfrm>
              <a:off x="1733550" y="3346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3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5729" name="Rectangle 33"/>
            <p:cNvSpPr>
              <a:spLocks noChangeArrowheads="1"/>
            </p:cNvSpPr>
            <p:nvPr/>
          </p:nvSpPr>
          <p:spPr bwMode="auto">
            <a:xfrm>
              <a:off x="7429500" y="24320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96&lt;85</a:t>
              </a:r>
            </a:p>
          </p:txBody>
        </p:sp>
        <p:sp>
          <p:nvSpPr>
            <p:cNvPr id="285730" name="Rectangle 34"/>
            <p:cNvSpPr>
              <a:spLocks noChangeArrowheads="1"/>
            </p:cNvSpPr>
            <p:nvPr/>
          </p:nvSpPr>
          <p:spPr bwMode="auto">
            <a:xfrm>
              <a:off x="6273800" y="37274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85731" name="Rectangle 35"/>
            <p:cNvSpPr>
              <a:spLocks noChangeArrowheads="1"/>
            </p:cNvSpPr>
            <p:nvPr/>
          </p:nvSpPr>
          <p:spPr bwMode="auto">
            <a:xfrm>
              <a:off x="1733550" y="37274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5732" name="Rectangle 36"/>
            <p:cNvSpPr>
              <a:spLocks noChangeArrowheads="1"/>
            </p:cNvSpPr>
            <p:nvPr/>
          </p:nvSpPr>
          <p:spPr bwMode="auto">
            <a:xfrm>
              <a:off x="297180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5733" name="Rectangle 37"/>
            <p:cNvSpPr>
              <a:spLocks noChangeArrowheads="1"/>
            </p:cNvSpPr>
            <p:nvPr/>
          </p:nvSpPr>
          <p:spPr bwMode="auto">
            <a:xfrm>
              <a:off x="379730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5734" name="Rectangle 38"/>
            <p:cNvSpPr>
              <a:spLocks noChangeArrowheads="1"/>
            </p:cNvSpPr>
            <p:nvPr/>
          </p:nvSpPr>
          <p:spPr bwMode="auto">
            <a:xfrm>
              <a:off x="462280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5735" name="Rectangle 39"/>
            <p:cNvSpPr>
              <a:spLocks noChangeArrowheads="1"/>
            </p:cNvSpPr>
            <p:nvPr/>
          </p:nvSpPr>
          <p:spPr bwMode="auto">
            <a:xfrm>
              <a:off x="544830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</a:t>
              </a:r>
            </a:p>
          </p:txBody>
        </p:sp>
        <p:sp>
          <p:nvSpPr>
            <p:cNvPr id="285736" name="Rectangle 40"/>
            <p:cNvSpPr>
              <a:spLocks noChangeArrowheads="1"/>
            </p:cNvSpPr>
            <p:nvPr/>
          </p:nvSpPr>
          <p:spPr bwMode="auto">
            <a:xfrm>
              <a:off x="6273800" y="42608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96</a:t>
              </a:r>
            </a:p>
          </p:txBody>
        </p:sp>
        <p:sp>
          <p:nvSpPr>
            <p:cNvPr id="285737" name="Rectangle 41"/>
            <p:cNvSpPr>
              <a:spLocks noChangeArrowheads="1"/>
            </p:cNvSpPr>
            <p:nvPr/>
          </p:nvSpPr>
          <p:spPr bwMode="auto">
            <a:xfrm>
              <a:off x="1733550" y="4260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4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5738" name="Rectangle 42"/>
            <p:cNvSpPr>
              <a:spLocks noChangeArrowheads="1"/>
            </p:cNvSpPr>
            <p:nvPr/>
          </p:nvSpPr>
          <p:spPr bwMode="auto">
            <a:xfrm>
              <a:off x="6273800" y="46418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85739" name="Rectangle 43"/>
            <p:cNvSpPr>
              <a:spLocks noChangeArrowheads="1"/>
            </p:cNvSpPr>
            <p:nvPr/>
          </p:nvSpPr>
          <p:spPr bwMode="auto">
            <a:xfrm>
              <a:off x="1733550" y="46418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5740" name="Rectangle 44"/>
            <p:cNvSpPr>
              <a:spLocks noChangeArrowheads="1"/>
            </p:cNvSpPr>
            <p:nvPr/>
          </p:nvSpPr>
          <p:spPr bwMode="auto">
            <a:xfrm>
              <a:off x="8255000" y="24320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순위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</p:txBody>
        </p:sp>
        <p:sp>
          <p:nvSpPr>
            <p:cNvPr id="285741" name="Rectangle 45"/>
            <p:cNvSpPr>
              <a:spLocks noChangeArrowheads="1"/>
            </p:cNvSpPr>
            <p:nvPr/>
          </p:nvSpPr>
          <p:spPr bwMode="auto">
            <a:xfrm>
              <a:off x="7429500" y="33464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96&lt;76</a:t>
              </a:r>
            </a:p>
          </p:txBody>
        </p:sp>
        <p:sp>
          <p:nvSpPr>
            <p:cNvPr id="285742" name="Rectangle 46"/>
            <p:cNvSpPr>
              <a:spLocks noChangeArrowheads="1"/>
            </p:cNvSpPr>
            <p:nvPr/>
          </p:nvSpPr>
          <p:spPr bwMode="auto">
            <a:xfrm>
              <a:off x="8255000" y="33464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없음</a:t>
              </a:r>
            </a:p>
          </p:txBody>
        </p:sp>
        <p:sp>
          <p:nvSpPr>
            <p:cNvPr id="285743" name="Rectangle 47"/>
            <p:cNvSpPr>
              <a:spLocks noChangeArrowheads="1"/>
            </p:cNvSpPr>
            <p:nvPr/>
          </p:nvSpPr>
          <p:spPr bwMode="auto">
            <a:xfrm>
              <a:off x="7429500" y="42608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96&lt;79</a:t>
              </a:r>
            </a:p>
          </p:txBody>
        </p:sp>
        <p:sp>
          <p:nvSpPr>
            <p:cNvPr id="285744" name="Rectangle 48"/>
            <p:cNvSpPr>
              <a:spLocks noChangeArrowheads="1"/>
            </p:cNvSpPr>
            <p:nvPr/>
          </p:nvSpPr>
          <p:spPr bwMode="auto">
            <a:xfrm>
              <a:off x="8255000" y="42608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없음</a:t>
              </a:r>
            </a:p>
          </p:txBody>
        </p:sp>
        <p:sp>
          <p:nvSpPr>
            <p:cNvPr id="285745" name="Rectangle 49"/>
            <p:cNvSpPr>
              <a:spLocks noChangeArrowheads="1"/>
            </p:cNvSpPr>
            <p:nvPr/>
          </p:nvSpPr>
          <p:spPr bwMode="auto">
            <a:xfrm>
              <a:off x="297180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5746" name="Rectangle 50"/>
            <p:cNvSpPr>
              <a:spLocks noChangeArrowheads="1"/>
            </p:cNvSpPr>
            <p:nvPr/>
          </p:nvSpPr>
          <p:spPr bwMode="auto">
            <a:xfrm>
              <a:off x="379730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5747" name="Rectangle 51"/>
            <p:cNvSpPr>
              <a:spLocks noChangeArrowheads="1"/>
            </p:cNvSpPr>
            <p:nvPr/>
          </p:nvSpPr>
          <p:spPr bwMode="auto">
            <a:xfrm>
              <a:off x="462280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5748" name="Rectangle 52"/>
            <p:cNvSpPr>
              <a:spLocks noChangeArrowheads="1"/>
            </p:cNvSpPr>
            <p:nvPr/>
          </p:nvSpPr>
          <p:spPr bwMode="auto">
            <a:xfrm>
              <a:off x="544830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800">
                <a:latin typeface="Tahoma" pitchFamily="34" charset="0"/>
              </a:endParaRPr>
            </a:p>
          </p:txBody>
        </p:sp>
        <p:sp>
          <p:nvSpPr>
            <p:cNvPr id="285749" name="Rectangle 53"/>
            <p:cNvSpPr>
              <a:spLocks noChangeArrowheads="1"/>
            </p:cNvSpPr>
            <p:nvPr/>
          </p:nvSpPr>
          <p:spPr bwMode="auto">
            <a:xfrm>
              <a:off x="6273800" y="51752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96</a:t>
              </a:r>
            </a:p>
          </p:txBody>
        </p:sp>
        <p:sp>
          <p:nvSpPr>
            <p:cNvPr id="285750" name="Rectangle 54"/>
            <p:cNvSpPr>
              <a:spLocks noChangeArrowheads="1"/>
            </p:cNvSpPr>
            <p:nvPr/>
          </p:nvSpPr>
          <p:spPr bwMode="auto">
            <a:xfrm>
              <a:off x="1733550" y="5175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5</a:t>
              </a:r>
              <a:r>
                <a:rPr lang="ko-KR" altLang="en-US" sz="1800">
                  <a:latin typeface="Tahoma" pitchFamily="34" charset="0"/>
                </a:rPr>
                <a:t>차</a:t>
              </a:r>
            </a:p>
          </p:txBody>
        </p:sp>
        <p:sp>
          <p:nvSpPr>
            <p:cNvPr id="285751" name="Rectangle 55"/>
            <p:cNvSpPr>
              <a:spLocks noChangeArrowheads="1"/>
            </p:cNvSpPr>
            <p:nvPr/>
          </p:nvSpPr>
          <p:spPr bwMode="auto">
            <a:xfrm>
              <a:off x="6273800" y="5556250"/>
              <a:ext cx="825500" cy="3810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85752" name="Rectangle 56"/>
            <p:cNvSpPr>
              <a:spLocks noChangeArrowheads="1"/>
            </p:cNvSpPr>
            <p:nvPr/>
          </p:nvSpPr>
          <p:spPr bwMode="auto">
            <a:xfrm>
              <a:off x="1733550" y="5556250"/>
              <a:ext cx="8255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5753" name="Rectangle 57"/>
            <p:cNvSpPr>
              <a:spLocks noChangeArrowheads="1"/>
            </p:cNvSpPr>
            <p:nvPr/>
          </p:nvSpPr>
          <p:spPr bwMode="auto">
            <a:xfrm>
              <a:off x="7429500" y="51752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96&lt;96</a:t>
              </a:r>
            </a:p>
          </p:txBody>
        </p:sp>
        <p:sp>
          <p:nvSpPr>
            <p:cNvPr id="285754" name="Rectangle 58"/>
            <p:cNvSpPr>
              <a:spLocks noChangeArrowheads="1"/>
            </p:cNvSpPr>
            <p:nvPr/>
          </p:nvSpPr>
          <p:spPr bwMode="auto">
            <a:xfrm>
              <a:off x="8255000" y="5175250"/>
              <a:ext cx="8255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순위</a:t>
              </a:r>
            </a:p>
            <a:p>
              <a:pPr algn="ctr"/>
              <a:r>
                <a:rPr lang="ko-KR" altLang="en-US" sz="1800">
                  <a:latin typeface="Tahoma" pitchFamily="34" charset="0"/>
                </a:rPr>
                <a:t>변동</a:t>
              </a:r>
            </a:p>
          </p:txBody>
        </p:sp>
        <p:sp>
          <p:nvSpPr>
            <p:cNvPr id="285755" name="Rectangle 59"/>
            <p:cNvSpPr>
              <a:spLocks noChangeArrowheads="1"/>
            </p:cNvSpPr>
            <p:nvPr/>
          </p:nvSpPr>
          <p:spPr bwMode="auto">
            <a:xfrm>
              <a:off x="330200" y="1593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점수</a:t>
              </a:r>
            </a:p>
          </p:txBody>
        </p:sp>
        <p:sp>
          <p:nvSpPr>
            <p:cNvPr id="285756" name="Rectangle 60"/>
            <p:cNvSpPr>
              <a:spLocks noChangeArrowheads="1"/>
            </p:cNvSpPr>
            <p:nvPr/>
          </p:nvSpPr>
          <p:spPr bwMode="auto">
            <a:xfrm>
              <a:off x="330200" y="1974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82</a:t>
              </a:r>
            </a:p>
          </p:txBody>
        </p:sp>
        <p:sp>
          <p:nvSpPr>
            <p:cNvPr id="285757" name="Rectangle 61"/>
            <p:cNvSpPr>
              <a:spLocks noChangeArrowheads="1"/>
            </p:cNvSpPr>
            <p:nvPr/>
          </p:nvSpPr>
          <p:spPr bwMode="auto">
            <a:xfrm>
              <a:off x="330200" y="2355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85</a:t>
              </a:r>
            </a:p>
          </p:txBody>
        </p:sp>
        <p:sp>
          <p:nvSpPr>
            <p:cNvPr id="285758" name="Rectangle 62"/>
            <p:cNvSpPr>
              <a:spLocks noChangeArrowheads="1"/>
            </p:cNvSpPr>
            <p:nvPr/>
          </p:nvSpPr>
          <p:spPr bwMode="auto">
            <a:xfrm>
              <a:off x="330200" y="2736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76</a:t>
              </a:r>
            </a:p>
          </p:txBody>
        </p:sp>
        <p:sp>
          <p:nvSpPr>
            <p:cNvPr id="285759" name="Rectangle 63"/>
            <p:cNvSpPr>
              <a:spLocks noChangeArrowheads="1"/>
            </p:cNvSpPr>
            <p:nvPr/>
          </p:nvSpPr>
          <p:spPr bwMode="auto">
            <a:xfrm>
              <a:off x="330200" y="3117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79</a:t>
              </a:r>
            </a:p>
          </p:txBody>
        </p:sp>
        <p:sp>
          <p:nvSpPr>
            <p:cNvPr id="285760" name="Rectangle 64"/>
            <p:cNvSpPr>
              <a:spLocks noChangeArrowheads="1"/>
            </p:cNvSpPr>
            <p:nvPr/>
          </p:nvSpPr>
          <p:spPr bwMode="auto">
            <a:xfrm>
              <a:off x="330200" y="3498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96</a:t>
              </a:r>
            </a:p>
          </p:txBody>
        </p:sp>
        <p:sp>
          <p:nvSpPr>
            <p:cNvPr id="285761" name="Rectangle 65"/>
            <p:cNvSpPr>
              <a:spLocks noChangeArrowheads="1"/>
            </p:cNvSpPr>
            <p:nvPr/>
          </p:nvSpPr>
          <p:spPr bwMode="auto">
            <a:xfrm>
              <a:off x="908050" y="1593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Tahoma" pitchFamily="34" charset="0"/>
                </a:rPr>
                <a:t>등수</a:t>
              </a:r>
            </a:p>
          </p:txBody>
        </p:sp>
        <p:sp>
          <p:nvSpPr>
            <p:cNvPr id="285762" name="Rectangle 66"/>
            <p:cNvSpPr>
              <a:spLocks noChangeArrowheads="1"/>
            </p:cNvSpPr>
            <p:nvPr/>
          </p:nvSpPr>
          <p:spPr bwMode="auto">
            <a:xfrm>
              <a:off x="908050" y="1974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3</a:t>
              </a:r>
            </a:p>
          </p:txBody>
        </p:sp>
        <p:sp>
          <p:nvSpPr>
            <p:cNvPr id="285763" name="Rectangle 67"/>
            <p:cNvSpPr>
              <a:spLocks noChangeArrowheads="1"/>
            </p:cNvSpPr>
            <p:nvPr/>
          </p:nvSpPr>
          <p:spPr bwMode="auto">
            <a:xfrm>
              <a:off x="908050" y="2355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2</a:t>
              </a:r>
            </a:p>
          </p:txBody>
        </p:sp>
        <p:sp>
          <p:nvSpPr>
            <p:cNvPr id="285764" name="Rectangle 68"/>
            <p:cNvSpPr>
              <a:spLocks noChangeArrowheads="1"/>
            </p:cNvSpPr>
            <p:nvPr/>
          </p:nvSpPr>
          <p:spPr bwMode="auto">
            <a:xfrm>
              <a:off x="908050" y="2736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5</a:t>
              </a:r>
            </a:p>
          </p:txBody>
        </p:sp>
        <p:sp>
          <p:nvSpPr>
            <p:cNvPr id="285765" name="Rectangle 69"/>
            <p:cNvSpPr>
              <a:spLocks noChangeArrowheads="1"/>
            </p:cNvSpPr>
            <p:nvPr/>
          </p:nvSpPr>
          <p:spPr bwMode="auto">
            <a:xfrm>
              <a:off x="908050" y="3117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4</a:t>
              </a:r>
            </a:p>
          </p:txBody>
        </p:sp>
        <p:sp>
          <p:nvSpPr>
            <p:cNvPr id="285766" name="Rectangle 70"/>
            <p:cNvSpPr>
              <a:spLocks noChangeArrowheads="1"/>
            </p:cNvSpPr>
            <p:nvPr/>
          </p:nvSpPr>
          <p:spPr bwMode="auto">
            <a:xfrm>
              <a:off x="908050" y="3498850"/>
              <a:ext cx="5778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9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ko-KR" altLang="en-US" dirty="0"/>
              <a:t>이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jumSu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[82,85,76,79,96]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rank = [1,1,1,1,1]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i,j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=0,0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in range(5):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for j in range(5):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if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jumSu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 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jumSu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[j]: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    rank[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]+=1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점수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\t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등수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&lt;5: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jumSu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],"\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t",rank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+=1</a:t>
            </a:r>
          </a:p>
        </p:txBody>
      </p:sp>
    </p:spTree>
    <p:extLst>
      <p:ext uri="{BB962C8B-B14F-4D97-AF65-F5344CB8AC3E}">
        <p14:creationId xmlns:p14="http://schemas.microsoft.com/office/powerpoint/2010/main" val="2385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리스트 </a:t>
            </a:r>
            <a:r>
              <a:rPr lang="ko-KR" altLang="en-US" dirty="0" smtClean="0"/>
              <a:t>관련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36868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21067"/>
              </p:ext>
            </p:extLst>
          </p:nvPr>
        </p:nvGraphicFramePr>
        <p:xfrm>
          <a:off x="816012" y="1350642"/>
          <a:ext cx="8112472" cy="4598635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72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19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>
                          <a:latin typeface="HY견고딕" pitchFamily="18" charset="-127"/>
                          <a:ea typeface="HY견고딕" pitchFamily="18" charset="-127"/>
                        </a:rPr>
                        <a:t>함 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>
                          <a:latin typeface="HY견고딕" pitchFamily="18" charset="-127"/>
                          <a:ea typeface="HY견고딕" pitchFamily="18" charset="-127"/>
                        </a:rPr>
                        <a:t>설 명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>
                          <a:latin typeface="HY견고딕" pitchFamily="18" charset="-127"/>
                          <a:ea typeface="HY견고딕" pitchFamily="18" charset="-127"/>
                        </a:rPr>
                        <a:t>사용법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8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append()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제일 뒤에 값 추가한다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HY견고딕" pitchFamily="18" charset="-127"/>
                          <a:ea typeface="HY견고딕" pitchFamily="18" charset="-127"/>
                        </a:rPr>
                        <a:t>LM.append(</a:t>
                      </a:r>
                      <a:r>
                        <a:rPr lang="ko-KR" altLang="en-US">
                          <a:latin typeface="HY견고딕" pitchFamily="18" charset="-127"/>
                          <a:ea typeface="HY견고딕" pitchFamily="18" charset="-127"/>
                        </a:rPr>
                        <a:t>값)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pop()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제일 뒤의 값을 빼고 빼낸 값 삭제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LM.pop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sort()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항목 정렬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LM.sort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1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reverse()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항목 순서를 역순으로 변경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LM.reverse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88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index()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지정한 값을 찾아서 그 위치를 반환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LM.index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찾을 값)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8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i="0" dirty="0">
                          <a:latin typeface="HY견고딕" pitchFamily="18" charset="-127"/>
                          <a:ea typeface="HY견고딕" pitchFamily="18" charset="-127"/>
                        </a:rPr>
                        <a:t>insert()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i="0" dirty="0">
                          <a:latin typeface="HY견고딕" pitchFamily="18" charset="-127"/>
                          <a:ea typeface="HY견고딕" pitchFamily="18" charset="-127"/>
                        </a:rPr>
                        <a:t>지정된 위치에 값을 삽입한다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LM.insert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위치, 값)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리스트 조작 함수</a:t>
            </a:r>
          </a:p>
        </p:txBody>
      </p:sp>
      <p:graphicFrame>
        <p:nvGraphicFramePr>
          <p:cNvPr id="36868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49465"/>
              </p:ext>
            </p:extLst>
          </p:nvPr>
        </p:nvGraphicFramePr>
        <p:xfrm>
          <a:off x="776536" y="764704"/>
          <a:ext cx="8327670" cy="4010765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7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19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>
                          <a:latin typeface="HY견고딕" pitchFamily="18" charset="-127"/>
                          <a:ea typeface="HY견고딕" pitchFamily="18" charset="-127"/>
                        </a:rPr>
                        <a:t>함 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>
                          <a:latin typeface="HY견고딕" pitchFamily="18" charset="-127"/>
                          <a:ea typeface="HY견고딕" pitchFamily="18" charset="-127"/>
                        </a:rPr>
                        <a:t>설 명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>
                          <a:latin typeface="HY견고딕" pitchFamily="18" charset="-127"/>
                          <a:ea typeface="HY견고딕" pitchFamily="18" charset="-127"/>
                        </a:rPr>
                        <a:t>사용법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8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remove()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리스트에서 지정한 값을 제거</a:t>
                      </a:r>
                      <a:r>
                        <a:rPr lang="en-US" altLang="ko-KR" sz="1800" b="0" dirty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단 지정한 값이 여러 개일 경우 첫 번째 값만 지운다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HY견고딕" pitchFamily="18" charset="-127"/>
                          <a:ea typeface="HY견고딕" pitchFamily="18" charset="-127"/>
                        </a:rPr>
                        <a:t>LM.remove(</a:t>
                      </a:r>
                      <a:r>
                        <a:rPr lang="ko-KR" altLang="en-US">
                          <a:latin typeface="HY견고딕" pitchFamily="18" charset="-127"/>
                          <a:ea typeface="HY견고딕" pitchFamily="18" charset="-127"/>
                        </a:rPr>
                        <a:t>지울값)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extend()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리스트 뒤에 리스트를 추가한다. 리스트의 더하기(+)연산과 동일한 기능을 한다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LM.extend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(LM)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count()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리스트에서 찾을 값의 개수를 센다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LM.count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찾을 값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1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del()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리스트에서 해당 위치의 항목을 삭제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del(LM</a:t>
                      </a:r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[위치])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699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err="1">
                          <a:latin typeface="HY견고딕" pitchFamily="18" charset="-127"/>
                          <a:ea typeface="HY견고딕" pitchFamily="18" charset="-127"/>
                        </a:rPr>
                        <a:t>len</a:t>
                      </a: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리스트에 포함된 전체 항목의 개수를 센다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len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(LM</a:t>
                      </a:r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-87560" y="295276"/>
            <a:ext cx="5727706" cy="490518"/>
          </a:xfrm>
        </p:spPr>
        <p:txBody>
          <a:bodyPr/>
          <a:lstStyle/>
          <a:p>
            <a:pPr lvl="0"/>
            <a:r>
              <a:rPr lang="ko-KR" altLang="en-US" dirty="0"/>
              <a:t>리스트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560" y="267816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ls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[10,20,30]</a:t>
            </a:r>
          </a:p>
          <a:p>
            <a:pPr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ls.append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(1000)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range(0 , 4):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print("ls[%d] : %d" %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i,ls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]))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리스트의 총 개수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(ls))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print("ls : ",ls)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ls=[]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초기화 후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295276"/>
            <a:ext cx="5727706" cy="490518"/>
          </a:xfrm>
        </p:spPr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552" y="332656"/>
            <a:ext cx="8534400" cy="5267086"/>
          </a:xfrm>
        </p:spPr>
        <p:txBody>
          <a:bodyPr/>
          <a:lstStyle/>
          <a:p>
            <a:pPr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ls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[]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range(0 , 4) :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ls.append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(0)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= 0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range(0 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(ls))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ls[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(i+1) +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번째 숫자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Sum += ls[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range(0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(ls)) :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입력 받은 값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ls[%d] : %d" % (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, ls[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))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합 계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%d " % Sum)</a:t>
            </a:r>
          </a:p>
          <a:p>
            <a:pPr>
              <a:buNone/>
            </a:pPr>
            <a:endParaRPr lang="en-US" altLang="ko-KR" sz="2000" b="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80" y="332656"/>
            <a:ext cx="5727706" cy="490518"/>
          </a:xfrm>
        </p:spPr>
        <p:txBody>
          <a:bodyPr/>
          <a:lstStyle/>
          <a:p>
            <a:pPr lvl="0"/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생성 </a:t>
            </a:r>
            <a:r>
              <a:rPr lang="ko-KR" altLang="en-US" dirty="0"/>
              <a:t>&amp;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872" y="188640"/>
            <a:ext cx="8534400" cy="541110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bb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[10 , 20 , 30]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cc = ['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' , 'run' , 'test']</a:t>
            </a:r>
          </a:p>
          <a:p>
            <a:pPr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[10 , 'test' , 1.123]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for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in  range( 0 ,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(bb)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: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print("bb[%d] : %s" % (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, bb[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]),end=" =&gt; ")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print("type : %s" % type(bb[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]))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for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in  range( 0 ,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(cc)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: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print("cc[%d] : %s" % (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, cc[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]),end=" =&gt; ")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print("type : %s" % type(cc[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]))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for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in range( 0 ,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dd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: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[%d] : %s" % (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]),end=" =&gt; ")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print("type : %s" % type(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]))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21" name="직사각형 226320"/>
          <p:cNvSpPr>
            <a:spLocks noGrp="1"/>
          </p:cNvSpPr>
          <p:nvPr>
            <p:ph idx="1"/>
          </p:nvPr>
        </p:nvSpPr>
        <p:spPr>
          <a:xfrm>
            <a:off x="666720" y="908720"/>
            <a:ext cx="9038808" cy="5105400"/>
          </a:xfrm>
        </p:spPr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리스트는 박스(변수)를 한 줄로 붙인 뒤에 박스 전체의 이름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을 지정. </a:t>
            </a: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리스트의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각 요소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항목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[0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[1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[2]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..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같이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인덱스(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첨자)를 붙여서 사용.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리스트</a:t>
            </a:r>
          </a:p>
        </p:txBody>
      </p:sp>
      <p:graphicFrame>
        <p:nvGraphicFramePr>
          <p:cNvPr id="5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40962"/>
              </p:ext>
            </p:extLst>
          </p:nvPr>
        </p:nvGraphicFramePr>
        <p:xfrm>
          <a:off x="816012" y="1693011"/>
          <a:ext cx="7511976" cy="348251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751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3511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>
                          <a:latin typeface="HY견고딕" pitchFamily="18" charset="-127"/>
                          <a:ea typeface="HY견고딕" pitchFamily="18" charset="-127"/>
                        </a:rPr>
                        <a:t>리스트 </a:t>
                      </a:r>
                      <a:r>
                        <a:rPr lang="ko-KR" altLang="en-US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사용예</a:t>
                      </a:r>
                      <a:endParaRPr lang="ko-KR" altLang="en-US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8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ls = [10 , 20 , 30 , 40]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069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dirty="0">
                          <a:latin typeface="HY견고딕" pitchFamily="18" charset="-127"/>
                          <a:ea typeface="HY견고딕" pitchFamily="18" charset="-127"/>
                        </a:rPr>
                        <a:t>ls[0] =&gt; 10</a:t>
                      </a:r>
                      <a:r>
                        <a:rPr lang="ko-KR" altLang="en-US" sz="1800" dirty="0">
                          <a:latin typeface="HY견고딕" pitchFamily="18" charset="-127"/>
                          <a:ea typeface="HY견고딕" pitchFamily="18" charset="-127"/>
                        </a:rPr>
                        <a:t> ( 0번째 인덱스)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96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dirty="0">
                          <a:latin typeface="HY견고딕" pitchFamily="18" charset="-127"/>
                          <a:ea typeface="HY견고딕" pitchFamily="18" charset="-127"/>
                        </a:rPr>
                        <a:t>ls[1] =&gt; 20</a:t>
                      </a:r>
                      <a:r>
                        <a:rPr lang="ko-KR" altLang="en-US" sz="1800" dirty="0">
                          <a:latin typeface="HY견고딕" pitchFamily="18" charset="-127"/>
                          <a:ea typeface="HY견고딕" pitchFamily="18" charset="-127"/>
                        </a:rPr>
                        <a:t> ( 1번째 인덱스)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069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dirty="0">
                          <a:latin typeface="HY견고딕" pitchFamily="18" charset="-127"/>
                          <a:ea typeface="HY견고딕" pitchFamily="18" charset="-127"/>
                        </a:rPr>
                        <a:t>ls[2] =&gt; 30</a:t>
                      </a:r>
                      <a:r>
                        <a:rPr lang="ko-KR" altLang="en-US" sz="1800" dirty="0">
                          <a:latin typeface="HY견고딕" pitchFamily="18" charset="-127"/>
                          <a:ea typeface="HY견고딕" pitchFamily="18" charset="-127"/>
                        </a:rPr>
                        <a:t> ( 2번째 인덱스)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922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dirty="0">
                          <a:latin typeface="HY견고딕" pitchFamily="18" charset="-127"/>
                          <a:ea typeface="HY견고딕" pitchFamily="18" charset="-127"/>
                        </a:rPr>
                        <a:t>ls[3] =&gt; 40</a:t>
                      </a:r>
                      <a:r>
                        <a:rPr lang="ko-KR" altLang="en-US" sz="1800" dirty="0">
                          <a:latin typeface="HY견고딕" pitchFamily="18" charset="-127"/>
                          <a:ea typeface="HY견고딕" pitchFamily="18" charset="-127"/>
                        </a:rPr>
                        <a:t> ( 3번째 인덱스)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4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260648"/>
            <a:ext cx="5727706" cy="490518"/>
          </a:xfrm>
        </p:spPr>
        <p:txBody>
          <a:bodyPr/>
          <a:lstStyle/>
          <a:p>
            <a:pPr lvl="0"/>
            <a:r>
              <a:rPr lang="ko-KR" altLang="en-US" dirty="0"/>
              <a:t>리스트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조작 함수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2920" y="188640"/>
            <a:ext cx="8534400" cy="5534028"/>
          </a:xfrm>
        </p:spPr>
        <p:txBody>
          <a:bodyPr/>
          <a:lstStyle/>
          <a:p>
            <a:pPr lvl="0">
              <a:buNone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= [ 30 , 20 ,10 ]</a:t>
            </a:r>
          </a:p>
          <a:p>
            <a:pPr lvl="0"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("현재 리스트 : %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List.append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(40)</a:t>
            </a:r>
          </a:p>
          <a:p>
            <a:pPr lvl="0"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append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(40) 후의 리스트 : %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pop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으로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추출한 값 : %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List.pop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pPr lvl="0"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pop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() 후의 리스트 : %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List.sort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lvl="0"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sort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() 후의 리스트 : %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List.reverse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lvl="0"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reverse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() 후의 리스트 : %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del(List[2])</a:t>
            </a:r>
          </a:p>
          <a:p>
            <a:pPr lvl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print("del()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후의 리스트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%s" % List)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5727706" cy="490518"/>
          </a:xfrm>
        </p:spPr>
        <p:txBody>
          <a:bodyPr/>
          <a:lstStyle/>
          <a:p>
            <a:pPr lvl="0"/>
            <a:r>
              <a:rPr lang="ko-KR" altLang="en-US" dirty="0"/>
              <a:t>리스트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조작 함수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4648" y="116632"/>
            <a:ext cx="8534400" cy="5267086"/>
          </a:xfrm>
        </p:spPr>
        <p:txBody>
          <a:bodyPr/>
          <a:lstStyle/>
          <a:p>
            <a:pPr lvl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List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= [ 30 , 20 ,10 ]</a:t>
            </a:r>
          </a:p>
          <a:p>
            <a:pPr lvl="0">
              <a:buNone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("현재 리스트 : %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endParaRPr lang="en-US" altLang="ko-KR" sz="800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0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값의 위치 : %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List.index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(10))</a:t>
            </a:r>
          </a:p>
          <a:p>
            <a:pPr lvl="0"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List.insert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(2,200)</a:t>
            </a:r>
          </a:p>
          <a:p>
            <a:pPr lvl="0">
              <a:buNone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insert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(2,200) 후의 리스트 : %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List.remove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(200)</a:t>
            </a:r>
          </a:p>
          <a:p>
            <a:pPr lvl="0">
              <a:buNone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remove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(200) 후의 리스트 : %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List.extend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 [ 555 , 666 , 555 ] )</a:t>
            </a:r>
          </a:p>
          <a:p>
            <a:pPr lvl="0">
              <a:buNone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extend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 [ 555 , 666 ,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555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] ) 후의 리스트 : %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("555 값의 개수 : %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List.count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(555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))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2차원 리스트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67190" y="1214422"/>
            <a:ext cx="8534400" cy="5105400"/>
          </a:xfrm>
        </p:spPr>
        <p:txBody>
          <a:bodyPr/>
          <a:lstStyle/>
          <a:p>
            <a:pPr lvl="0">
              <a:buNone/>
            </a:pPr>
            <a:endParaRPr lang="ko-KR" altLang="en-US" sz="2000">
              <a:latin typeface="HY견고딕" pitchFamily="18" charset="-127"/>
              <a:ea typeface="HY견고딕" pitchFamily="18" charset="-127"/>
            </a:endParaRPr>
          </a:p>
          <a:p>
            <a:pPr lvl="2"/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lvl="2"/>
            <a:endParaRPr lang="ko-KR" altLang="en-US" sz="200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336705" y="980728"/>
            <a:ext cx="3780185" cy="134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288417" y="2321710"/>
            <a:ext cx="5329352" cy="2403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32520" y="188640"/>
            <a:ext cx="8517552" cy="4518834"/>
          </a:xfrm>
        </p:spPr>
        <p:txBody>
          <a:bodyPr/>
          <a:lstStyle/>
          <a:p>
            <a:pPr marL="0" indent="0">
              <a:buNone/>
            </a:pPr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aa=[[1,2,3,4],</a:t>
            </a:r>
          </a:p>
          <a:p>
            <a:pPr marL="0" indent="0">
              <a:buNone/>
            </a:pPr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    [5,6,7,8],</a:t>
            </a:r>
          </a:p>
          <a:p>
            <a:pPr marL="0" indent="0">
              <a:buNone/>
            </a:pPr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    [</a:t>
            </a:r>
            <a:r>
              <a:rPr lang="fr-FR" altLang="ko-KR" sz="2000" dirty="0" smtClean="0">
                <a:latin typeface="HY견고딕" pitchFamily="18" charset="-127"/>
                <a:ea typeface="HY견고딕" pitchFamily="18" charset="-127"/>
              </a:rPr>
              <a:t>9,10,11,12]]</a:t>
            </a:r>
            <a:endParaRPr lang="fr-FR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print('[0][0]',aa[0][0])</a:t>
            </a:r>
          </a:p>
          <a:p>
            <a:pPr marL="0" indent="0">
              <a:buNone/>
            </a:pPr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print('[0][1]',aa[0][1])</a:t>
            </a:r>
          </a:p>
          <a:p>
            <a:pPr marL="0" indent="0">
              <a:buNone/>
            </a:pPr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print('[0][2]',aa[0][2])</a:t>
            </a:r>
          </a:p>
          <a:p>
            <a:pPr marL="0" indent="0">
              <a:buNone/>
            </a:pPr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print('[0][3]',aa[0][3])</a:t>
            </a:r>
          </a:p>
          <a:p>
            <a:pPr marL="0" indent="0">
              <a:buNone/>
            </a:pPr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print('[1][0]',aa[1][0])</a:t>
            </a:r>
          </a:p>
          <a:p>
            <a:pPr marL="0" indent="0">
              <a:buNone/>
            </a:pPr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print('[1][1]',aa[1][1])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2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544" y="188640"/>
            <a:ext cx="8534400" cy="5105400"/>
          </a:xfrm>
        </p:spPr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리스트를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사용하는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이유 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Clr>
                <a:srgbClr val="000000"/>
              </a:buClr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Clr>
                <a:srgbClr val="000000"/>
              </a:buClr>
              <a:buNone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a,b,c,d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0,0,0,0</a:t>
            </a:r>
          </a:p>
          <a:p>
            <a:pPr lvl="0">
              <a:buClr>
                <a:srgbClr val="000000"/>
              </a:buCl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Sum = 0</a:t>
            </a:r>
          </a:p>
          <a:p>
            <a:pPr lvl="0">
              <a:buClr>
                <a:srgbClr val="000000"/>
              </a:buCl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Clr>
                <a:srgbClr val="000000"/>
              </a:buCl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a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첫번째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숫자 입력 : ")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Clr>
                <a:srgbClr val="000000"/>
              </a:buCl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b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두번째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숫자 입력 : ")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Clr>
                <a:srgbClr val="000000"/>
              </a:buCl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c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세번째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숫자 입력 : ")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Clr>
                <a:srgbClr val="000000"/>
              </a:buCl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d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네번째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숫자 입력 : ")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Clr>
                <a:srgbClr val="000000"/>
              </a:buClr>
              <a:buNone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Clr>
                <a:srgbClr val="000000"/>
              </a:buCl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Sum = a + b + c + d</a:t>
            </a:r>
          </a:p>
          <a:p>
            <a:pPr lvl="0">
              <a:buClr>
                <a:srgbClr val="000000"/>
              </a:buCl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Clr>
                <a:srgbClr val="000000"/>
              </a:buCl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합 계 : %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d " % Sum)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332656"/>
            <a:ext cx="8534400" cy="515907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ls =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[10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20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30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40];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Sum = 0</a:t>
            </a:r>
          </a:p>
          <a:p>
            <a:pPr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print("ls : ",ls)</a:t>
            </a:r>
          </a:p>
          <a:p>
            <a:pP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print("ls[0] : %d" % ls[0])</a:t>
            </a:r>
          </a:p>
          <a:p>
            <a:pP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print("ls[1] : %d" % ls[1])</a:t>
            </a:r>
          </a:p>
          <a:p>
            <a:pP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print("ls[2] : %d" % ls[2])</a:t>
            </a:r>
          </a:p>
          <a:p>
            <a:pP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print("ls[3] : %d" % ls[3])</a:t>
            </a:r>
          </a:p>
          <a:p>
            <a:pPr>
              <a:buNone/>
              <a:defRPr lang="ko-KR" altLang="en-US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188640"/>
            <a:ext cx="8534400" cy="5412207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리스트를 이렇게 사용하면 안된다는 것을 강조하기 위한 예제임</a:t>
            </a:r>
            <a:endParaRPr lang="en-US" altLang="ko-KR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ls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[0 , 0 , 0 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0]; 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0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ls[0]=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첫번째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: "))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ls[1]=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두번째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: "))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ls[2]=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세번째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: "))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ls[3]=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네번째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: "))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Sum = ls[0] + ls[1] + ls[2] + ls[3]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print("ls[0] : %d" % ls[0])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print("ls[1] : %d" % ls[1])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print("ls[2] : %d" % ls[2])</a:t>
            </a: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print("ls[3] : %d" % ls[3])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리스트의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합 : %d" % Sum)</a:t>
            </a:r>
          </a:p>
          <a:p>
            <a:pPr>
              <a:buNone/>
            </a:pPr>
            <a:r>
              <a:rPr lang="en-US" altLang="ko-KR" sz="2000" dirty="0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260648"/>
            <a:ext cx="8534400" cy="5159074"/>
          </a:xfrm>
        </p:spPr>
        <p:txBody>
          <a:bodyPr/>
          <a:lstStyle/>
          <a:p>
            <a:pPr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리스트의 올바른 사용 예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ls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[0 , 0 , 0 , 0]; Sum = 0</a:t>
            </a:r>
          </a:p>
          <a:p>
            <a:pPr>
              <a:buNone/>
            </a:pPr>
            <a:endParaRPr lang="en-US" altLang="ko-KR" sz="9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(ls)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(ls)):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ls[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]=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)+"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째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숫자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Sum += ls[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pPr>
              <a:buNone/>
            </a:pP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(ls)):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print("ls[%d] : %d" %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i,ls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]))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리스트의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%d" % Sum)</a:t>
            </a:r>
          </a:p>
          <a:p>
            <a:pPr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06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552" y="188640"/>
            <a:ext cx="8534400" cy="5411102"/>
          </a:xfrm>
        </p:spPr>
        <p:txBody>
          <a:bodyPr/>
          <a:lstStyle/>
          <a:p>
            <a:pPr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ls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[0 , 0 , 0 , 0]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0,0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(ls):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ls[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]=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)+"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번째 숫자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Sum += ls[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+=1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else: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=0;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(ls):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print("ls[%d] : %d" %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i,ls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]))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+=1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리스트의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%d" % Sum)</a:t>
            </a:r>
          </a:p>
          <a:p>
            <a:pPr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5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5727706" cy="490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리스트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slicing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8640"/>
            <a:ext cx="8534400" cy="5105400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ls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= [10 , 20 , 30 , 40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]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  <a:defRPr lang="ko-KR" altLang="en-US"/>
            </a:pP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print("\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n ls[1:3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] =&gt; ls[1] ~ [2] : %s" % ls[1:3])</a:t>
            </a: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[0:3] =&gt;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[0] ~ [2] : %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[0:3])</a:t>
            </a: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[2:] =&gt;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[2] ~ [끝까지] : %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[2:])</a:t>
            </a:r>
          </a:p>
          <a:p>
            <a:pPr lvl="0">
              <a:buNone/>
              <a:defRPr lang="ko-KR" altLang="en-US"/>
            </a:pP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[:2] =&gt;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[0] ~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]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" %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[:2])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</TotalTime>
  <Words>2730</Words>
  <Application>Microsoft Office PowerPoint</Application>
  <PresentationFormat>A4 용지(210x297mm)</PresentationFormat>
  <Paragraphs>646</Paragraphs>
  <Slides>33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HY견고딕</vt:lpstr>
      <vt:lpstr>HY헤드라인M</vt:lpstr>
      <vt:lpstr>굴림</vt:lpstr>
      <vt:lpstr>휴먼모음T</vt:lpstr>
      <vt:lpstr>Arial</vt:lpstr>
      <vt:lpstr>Tahoma</vt:lpstr>
      <vt:lpstr>Wingdings</vt:lpstr>
      <vt:lpstr>기본 디자인</vt:lpstr>
      <vt:lpstr>python_Programming 리스트</vt:lpstr>
      <vt:lpstr>리스트</vt:lpstr>
      <vt:lpstr>리스트</vt:lpstr>
      <vt:lpstr>예 제</vt:lpstr>
      <vt:lpstr>예 제</vt:lpstr>
      <vt:lpstr>예 제</vt:lpstr>
      <vt:lpstr>예 제</vt:lpstr>
      <vt:lpstr>예 제</vt:lpstr>
      <vt:lpstr>리스트  slicing</vt:lpstr>
      <vt:lpstr>리스트 (얕은 복사)</vt:lpstr>
      <vt:lpstr>리스트 (얕은 복사)</vt:lpstr>
      <vt:lpstr>리스트 (깊은 복사)</vt:lpstr>
      <vt:lpstr>리스트 (깊은 복사)</vt:lpstr>
      <vt:lpstr>리스트 연산-1</vt:lpstr>
      <vt:lpstr>리스트 연산-2</vt:lpstr>
      <vt:lpstr>선택정렬</vt:lpstr>
      <vt:lpstr>선택정렬 알고리즘</vt:lpstr>
      <vt:lpstr>선택정렬 알고리즘</vt:lpstr>
      <vt:lpstr>선택정렬 알고리즘</vt:lpstr>
      <vt:lpstr>선택정렬 알고리즘</vt:lpstr>
      <vt:lpstr>순위구하기</vt:lpstr>
      <vt:lpstr>순위구하기</vt:lpstr>
      <vt:lpstr>순위구하기</vt:lpstr>
      <vt:lpstr>풀이</vt:lpstr>
      <vt:lpstr>리스트 관련 함수</vt:lpstr>
      <vt:lpstr>리스트 조작 함수</vt:lpstr>
      <vt:lpstr>리스트  추가</vt:lpstr>
      <vt:lpstr>예제</vt:lpstr>
      <vt:lpstr>리스트  생성 &amp;  초기화</vt:lpstr>
      <vt:lpstr>리스트  조작 함수</vt:lpstr>
      <vt:lpstr>리스트  조작 함수</vt:lpstr>
      <vt:lpstr>2차원 리스트</vt:lpstr>
      <vt:lpstr>PowerPoint 프레젠테이션</vt:lpstr>
    </vt:vector>
  </TitlesOfParts>
  <Company>A3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506-gangsa</cp:lastModifiedBy>
  <cp:revision>3316</cp:revision>
  <dcterms:created xsi:type="dcterms:W3CDTF">2006-12-12T01:37:26Z</dcterms:created>
  <dcterms:modified xsi:type="dcterms:W3CDTF">2018-11-25T09:55:22Z</dcterms:modified>
</cp:coreProperties>
</file>