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13"/>
  </p:notesMasterIdLst>
  <p:handoutMasterIdLst>
    <p:handoutMasterId r:id="rId14"/>
  </p:handoutMasterIdLst>
  <p:sldIdLst>
    <p:sldId id="485" r:id="rId2"/>
    <p:sldId id="486" r:id="rId3"/>
    <p:sldId id="487" r:id="rId4"/>
    <p:sldId id="488" r:id="rId5"/>
    <p:sldId id="720" r:id="rId6"/>
    <p:sldId id="489" r:id="rId7"/>
    <p:sldId id="490" r:id="rId8"/>
    <p:sldId id="491" r:id="rId9"/>
    <p:sldId id="492" r:id="rId10"/>
    <p:sldId id="493" r:id="rId11"/>
    <p:sldId id="494" r:id="rId12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7" autoAdjust="0"/>
    <p:restoredTop sz="73977" autoAdjust="0"/>
  </p:normalViewPr>
  <p:slideViewPr>
    <p:cSldViewPr>
      <p:cViewPr varScale="1">
        <p:scale>
          <a:sx n="66" d="100"/>
          <a:sy n="66" d="100"/>
        </p:scale>
        <p:origin x="-1320" y="-96"/>
      </p:cViewPr>
      <p:guideLst>
        <p:guide orient="horz" pos="2159"/>
        <p:guide pos="3118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0" d="100"/>
          <a:sy n="80" d="100"/>
        </p:scale>
        <p:origin x="-3978" y="-84"/>
      </p:cViewPr>
      <p:guideLst>
        <p:guide orient="horz" pos="31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E1942F56-AA2C-40D0-834B-2642887E03A7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8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764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로또 프로그램 문제로 내줘도 되고 그냥 예제로 처도 될 것이다.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271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3200" dirty="0" err="1"/>
              <a:t>python_Programming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>random </a:t>
            </a:r>
            <a:r>
              <a:rPr lang="ko-KR" altLang="en-US" sz="3200" dirty="0" smtClean="0"/>
              <a:t>모듈</a:t>
            </a:r>
            <a:endParaRPr lang="en-US" altLang="ko-KR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720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376772"/>
            <a:ext cx="8534400" cy="494305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#5</a:t>
            </a:r>
            <a:r>
              <a:rPr lang="ko-KR" altLang="en-US" dirty="0" smtClean="0"/>
              <a:t>번 문제 풀이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err="1" smtClean="0"/>
              <a:t>k,cnt</a:t>
            </a:r>
            <a:r>
              <a:rPr lang="en-US" altLang="ko-KR" dirty="0" smtClean="0"/>
              <a:t>=0,0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range(20):</a:t>
            </a:r>
          </a:p>
          <a:p>
            <a:pPr marL="0" lvl="0" indent="0">
              <a:buNone/>
            </a:pPr>
            <a:r>
              <a:rPr lang="en-US" altLang="ko-KR" dirty="0"/>
              <a:t>    for k in range(20):</a:t>
            </a:r>
          </a:p>
          <a:p>
            <a:pPr marL="0" lv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lsResult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== </a:t>
            </a:r>
            <a:r>
              <a:rPr lang="en-US" altLang="ko-KR" dirty="0" err="1"/>
              <a:t>lsResult</a:t>
            </a:r>
            <a:r>
              <a:rPr lang="en-US" altLang="ko-KR" dirty="0"/>
              <a:t>[k]:</a:t>
            </a:r>
          </a:p>
          <a:p>
            <a:pPr marL="0" lv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cnt</a:t>
            </a:r>
            <a:r>
              <a:rPr lang="en-US" altLang="ko-KR" dirty="0"/>
              <a:t>+=1</a:t>
            </a:r>
          </a:p>
          <a:p>
            <a:pPr marL="0" lv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lsResult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],":",</a:t>
            </a:r>
            <a:r>
              <a:rPr lang="en-US" altLang="ko-KR" dirty="0" err="1"/>
              <a:t>cnt</a:t>
            </a:r>
            <a:r>
              <a:rPr lang="en-US" altLang="ko-KR" dirty="0"/>
              <a:t>)</a:t>
            </a:r>
          </a:p>
          <a:p>
            <a:pPr marL="0" lv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cnt</a:t>
            </a:r>
            <a:r>
              <a:rPr lang="en-US" altLang="ko-KR" dirty="0"/>
              <a:t>=0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2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520" y="1376772"/>
            <a:ext cx="8534400" cy="494305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#6,7</a:t>
            </a:r>
            <a:r>
              <a:rPr lang="ko-KR" altLang="en-US" dirty="0" smtClean="0"/>
              <a:t>번 문제풀이</a:t>
            </a:r>
            <a:endParaRPr lang="en-US" altLang="ko-KR" dirty="0" smtClean="0"/>
          </a:p>
          <a:p>
            <a:pPr marL="0" lv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err="1" smtClean="0"/>
              <a:t>k,cnt</a:t>
            </a:r>
            <a:r>
              <a:rPr lang="en-US" altLang="ko-KR" dirty="0" smtClean="0"/>
              <a:t>=0,0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=0</a:t>
            </a:r>
          </a:p>
          <a:p>
            <a:pPr marL="0" lvl="0" indent="0">
              <a:buNone/>
            </a:pPr>
            <a:r>
              <a:rPr lang="en-US" altLang="ko-KR" dirty="0"/>
              <a:t>size =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lsResult</a:t>
            </a:r>
            <a:r>
              <a:rPr lang="en-US" altLang="ko-KR" dirty="0"/>
              <a:t>)</a:t>
            </a:r>
          </a:p>
          <a:p>
            <a:pPr marL="0" lvl="0" indent="0">
              <a:buNone/>
            </a:pPr>
            <a:r>
              <a:rPr lang="en-US" altLang="ko-KR" dirty="0"/>
              <a:t>print("size : ",size)</a:t>
            </a:r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pPr marL="0" lv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lsResult.count</a:t>
            </a:r>
            <a:r>
              <a:rPr lang="en-US" altLang="ko-KR" dirty="0"/>
              <a:t>(</a:t>
            </a:r>
            <a:r>
              <a:rPr lang="en-US" altLang="ko-KR" dirty="0" err="1"/>
              <a:t>lsResult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lv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lsResult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],":",</a:t>
            </a:r>
            <a:r>
              <a:rPr lang="en-US" altLang="ko-KR" dirty="0" err="1"/>
              <a:t>cnt</a:t>
            </a:r>
            <a:r>
              <a:rPr lang="en-US" altLang="ko-KR" dirty="0"/>
              <a:t>)</a:t>
            </a:r>
          </a:p>
          <a:p>
            <a:pPr marL="0" lvl="0" indent="0">
              <a:buNone/>
            </a:pPr>
            <a:r>
              <a:rPr lang="en-US" altLang="ko-KR" dirty="0"/>
              <a:t>    </a:t>
            </a:r>
          </a:p>
          <a:p>
            <a:pPr marL="0" lvl="0" indent="0">
              <a:buNone/>
            </a:pPr>
            <a:r>
              <a:rPr lang="en-US" altLang="ko-KR" dirty="0"/>
              <a:t>    for k in range(cnt-1):</a:t>
            </a:r>
          </a:p>
          <a:p>
            <a:pPr marL="0" lvl="0" indent="0">
              <a:buNone/>
            </a:pPr>
            <a:r>
              <a:rPr lang="en-US" altLang="ko-KR" dirty="0"/>
              <a:t>        del(</a:t>
            </a:r>
            <a:r>
              <a:rPr lang="en-US" altLang="ko-KR" dirty="0" err="1"/>
              <a:t>lsResult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lv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lsResult</a:t>
            </a:r>
            <a:r>
              <a:rPr lang="en-US" altLang="ko-KR" dirty="0"/>
              <a:t>:",</a:t>
            </a:r>
            <a:r>
              <a:rPr lang="en-US" altLang="ko-KR" dirty="0" err="1"/>
              <a:t>lsResult</a:t>
            </a:r>
            <a:r>
              <a:rPr lang="en-US" altLang="ko-KR" dirty="0"/>
              <a:t>)</a:t>
            </a:r>
          </a:p>
          <a:p>
            <a:pPr marL="0" lv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0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376772"/>
            <a:ext cx="8534400" cy="4943050"/>
          </a:xfrm>
        </p:spPr>
        <p:txBody>
          <a:bodyPr/>
          <a:lstStyle/>
          <a:p>
            <a:pPr lvl="0">
              <a:buNone/>
            </a:pPr>
            <a:r>
              <a:rPr lang="en-US" altLang="ko-KR" smtClean="0"/>
              <a:t>import  </a:t>
            </a:r>
            <a:r>
              <a:rPr lang="en-US" altLang="ko-KR" smtClean="0"/>
              <a:t>random</a:t>
            </a:r>
            <a:endParaRPr lang="en-US" altLang="ko-KR" dirty="0" smtClean="0"/>
          </a:p>
          <a:p>
            <a:pPr lvl="0">
              <a:buNone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=0</a:t>
            </a:r>
            <a:endParaRPr lang="en-US" altLang="ko-KR" dirty="0"/>
          </a:p>
          <a:p>
            <a:pPr lvl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range(5):</a:t>
            </a:r>
          </a:p>
          <a:p>
            <a:pPr lvl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," ",</a:t>
            </a:r>
            <a:r>
              <a:rPr lang="en-US" altLang="ko-KR" dirty="0" err="1"/>
              <a:t>random.random</a:t>
            </a:r>
            <a:r>
              <a:rPr lang="en-US" altLang="ko-KR" dirty="0"/>
              <a:t>())</a:t>
            </a:r>
          </a:p>
          <a:p>
            <a:pPr lvl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1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376772"/>
            <a:ext cx="8534400" cy="4943050"/>
          </a:xfrm>
        </p:spPr>
        <p:txBody>
          <a:bodyPr/>
          <a:lstStyle/>
          <a:p>
            <a:pPr lvl="0">
              <a:buNone/>
            </a:pPr>
            <a:r>
              <a:rPr lang="en-US" altLang="ko-KR" dirty="0"/>
              <a:t>import random</a:t>
            </a:r>
          </a:p>
          <a:p>
            <a:pPr lvl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=0</a:t>
            </a:r>
          </a:p>
          <a:p>
            <a:pPr lvl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range(5):</a:t>
            </a:r>
          </a:p>
          <a:p>
            <a:pPr lvl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," ",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random.random</a:t>
            </a:r>
            <a:r>
              <a:rPr lang="en-US" altLang="ko-KR" dirty="0"/>
              <a:t>()*100</a:t>
            </a:r>
            <a:r>
              <a:rPr lang="en-US" altLang="ko-KR" dirty="0" smtClean="0"/>
              <a:t>))</a:t>
            </a:r>
          </a:p>
          <a:p>
            <a:pPr lvl="0">
              <a:buNone/>
            </a:pPr>
            <a:endParaRPr lang="en-US" altLang="ko-KR" dirty="0"/>
          </a:p>
          <a:p>
            <a:pPr lvl="0">
              <a:buNone/>
            </a:pPr>
            <a:endParaRPr lang="en-US" altLang="ko-KR" dirty="0" smtClean="0"/>
          </a:p>
          <a:p>
            <a:pPr lvl="0">
              <a:buNone/>
            </a:pPr>
            <a:endParaRPr lang="en-US" altLang="ko-KR" dirty="0"/>
          </a:p>
          <a:p>
            <a:pPr lvl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9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376772"/>
            <a:ext cx="8534400" cy="4943050"/>
          </a:xfrm>
        </p:spPr>
        <p:txBody>
          <a:bodyPr/>
          <a:lstStyle/>
          <a:p>
            <a:pPr lvl="0">
              <a:buNone/>
            </a:pPr>
            <a:r>
              <a:rPr lang="en-US" altLang="ko-KR" dirty="0"/>
              <a:t>import random</a:t>
            </a:r>
          </a:p>
          <a:p>
            <a:pPr lvl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=0</a:t>
            </a:r>
          </a:p>
          <a:p>
            <a:pPr lvl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range(5):</a:t>
            </a:r>
          </a:p>
          <a:p>
            <a:pPr lvl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," ",</a:t>
            </a:r>
            <a:r>
              <a:rPr lang="en-US" altLang="ko-KR" dirty="0" err="1"/>
              <a:t>random.randrange</a:t>
            </a:r>
            <a:r>
              <a:rPr lang="en-US" altLang="ko-KR" dirty="0"/>
              <a:t>(1,10))</a:t>
            </a:r>
          </a:p>
          <a:p>
            <a:pPr lvl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9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376772"/>
            <a:ext cx="8534400" cy="494305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altLang="ko-KR" dirty="0" smtClean="0"/>
              <a:t>Computer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가위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보 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사용자는 가위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보 중 선택하여 승</a:t>
            </a:r>
            <a:r>
              <a:rPr lang="en-US" altLang="ko-KR" dirty="0" smtClean="0"/>
              <a:t>,</a:t>
            </a:r>
            <a:r>
              <a:rPr lang="ko-KR" altLang="en-US" dirty="0" smtClean="0"/>
              <a:t>패</a:t>
            </a:r>
            <a:r>
              <a:rPr lang="en-US" altLang="ko-KR" dirty="0" smtClean="0"/>
              <a:t>,</a:t>
            </a:r>
            <a:r>
              <a:rPr lang="ko-KR" altLang="en-US" dirty="0" smtClean="0"/>
              <a:t>무 결과를 출력하시오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ko-KR" altLang="en-US" dirty="0" smtClean="0"/>
              <a:t>간단한 로또 프로그램 만드시오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중복되는값이</a:t>
            </a:r>
            <a:r>
              <a:rPr lang="ko-KR" altLang="en-US" dirty="0" smtClean="0"/>
              <a:t> 체크</a:t>
            </a:r>
            <a:r>
              <a:rPr lang="en-US" altLang="ko-KR" dirty="0" smtClean="0"/>
              <a:t>)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ko-KR" altLang="en-US" dirty="0" smtClean="0"/>
              <a:t>연봉계산기</a:t>
            </a:r>
            <a:endParaRPr lang="en-US" altLang="ko-KR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ko-KR" altLang="en-US" dirty="0" smtClean="0"/>
              <a:t>초봉을 기준으로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년간의 연차 별 연봉을 계산하는 프로그램 작성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대기업기준 초봉 </a:t>
            </a:r>
            <a:r>
              <a:rPr lang="en-US" altLang="ko-KR" dirty="0" smtClean="0"/>
              <a:t>4000</a:t>
            </a:r>
            <a:r>
              <a:rPr lang="ko-KR" altLang="en-US" dirty="0" smtClean="0"/>
              <a:t>만원 이상이며 연 인상률은 </a:t>
            </a:r>
            <a:r>
              <a:rPr lang="en-US" altLang="ko-KR" dirty="0" smtClean="0"/>
              <a:t>3~5%</a:t>
            </a:r>
            <a:r>
              <a:rPr lang="ko-KR" altLang="en-US" dirty="0" smtClean="0"/>
              <a:t>이다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그 외 기업은 초봉은 평균 </a:t>
            </a:r>
            <a:r>
              <a:rPr lang="en-US" altLang="ko-KR" dirty="0" smtClean="0"/>
              <a:t>2500</a:t>
            </a:r>
            <a:r>
              <a:rPr lang="ko-KR" altLang="en-US" dirty="0" smtClean="0"/>
              <a:t>만원 이상이며 연 인상률은 </a:t>
            </a:r>
            <a:r>
              <a:rPr lang="en-US" altLang="ko-KR" dirty="0" smtClean="0"/>
              <a:t>10~20%</a:t>
            </a:r>
            <a:r>
              <a:rPr lang="ko-KR" altLang="en-US" dirty="0" smtClean="0"/>
              <a:t>이다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95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풀이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124744"/>
            <a:ext cx="8534400" cy="5328592"/>
          </a:xfrm>
        </p:spPr>
        <p:txBody>
          <a:bodyPr/>
          <a:lstStyle/>
          <a:p>
            <a:pPr lvl="0">
              <a:buNone/>
              <a:defRPr lang="ko-KR" altLang="en-US"/>
            </a:pPr>
            <a:r>
              <a:rPr lang="en-US" altLang="ko-KR" dirty="0"/>
              <a:t>#-*-coding:ms949-*-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import  random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lotto = []; </a:t>
            </a:r>
            <a:r>
              <a:rPr lang="en-US" altLang="ko-KR" dirty="0" err="1"/>
              <a:t>num</a:t>
            </a:r>
            <a:r>
              <a:rPr lang="en-US" altLang="ko-KR" dirty="0"/>
              <a:t> = 0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result = True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print("=== </a:t>
            </a:r>
            <a:r>
              <a:rPr lang="ko-KR" altLang="en-US" dirty="0" err="1"/>
              <a:t>로또</a:t>
            </a:r>
            <a:r>
              <a:rPr lang="ko-KR" altLang="en-US" dirty="0"/>
              <a:t> 추첨 </a:t>
            </a:r>
            <a:r>
              <a:rPr lang="en-US" altLang="ko-KR" dirty="0"/>
              <a:t>===")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while  result :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    </a:t>
            </a: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random.randrange</a:t>
            </a:r>
            <a:r>
              <a:rPr lang="en-US" altLang="ko-KR" dirty="0"/>
              <a:t>(1,46)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    if  </a:t>
            </a:r>
            <a:r>
              <a:rPr lang="en-US" altLang="ko-KR" dirty="0" err="1"/>
              <a:t>lotto.count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== 0 :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        </a:t>
            </a:r>
            <a:r>
              <a:rPr lang="en-US" altLang="ko-KR" dirty="0" err="1"/>
              <a:t>lotto.append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    if  </a:t>
            </a:r>
            <a:r>
              <a:rPr lang="en-US" altLang="ko-KR" dirty="0" err="1"/>
              <a:t>len</a:t>
            </a:r>
            <a:r>
              <a:rPr lang="en-US" altLang="ko-KR" dirty="0"/>
              <a:t>(lotto) &gt;= 6 :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        result = False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else: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    print("</a:t>
            </a:r>
            <a:r>
              <a:rPr lang="ko-KR" altLang="en-US" dirty="0"/>
              <a:t>추첨된 번호 </a:t>
            </a:r>
            <a:r>
              <a:rPr lang="en-US" altLang="ko-KR" dirty="0"/>
              <a:t>: " , end='')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    </a:t>
            </a:r>
            <a:r>
              <a:rPr lang="en-US" altLang="ko-KR" dirty="0" err="1"/>
              <a:t>lotto.sort</a:t>
            </a:r>
            <a:r>
              <a:rPr lang="en-US" altLang="ko-KR" dirty="0"/>
              <a:t>()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range(0,len(lotto)) :</a:t>
            </a:r>
          </a:p>
          <a:p>
            <a:pPr lvl="0">
              <a:buNone/>
              <a:defRPr lang="ko-KR" altLang="en-US"/>
            </a:pPr>
            <a:r>
              <a:rPr lang="en-US" altLang="ko-KR" dirty="0"/>
              <a:t>    print("{} ".format(lotto[</a:t>
            </a:r>
            <a:r>
              <a:rPr lang="en-US" altLang="ko-KR" dirty="0" err="1"/>
              <a:t>i</a:t>
            </a:r>
            <a:r>
              <a:rPr lang="en-US" altLang="ko-KR" dirty="0"/>
              <a:t>]), end='')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2" y="1376772"/>
            <a:ext cx="8832818" cy="494305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ko-KR" altLang="en-US" dirty="0" smtClean="0"/>
              <a:t>모든 리스트는 </a:t>
            </a:r>
            <a:r>
              <a:rPr lang="en-US" altLang="ko-KR" dirty="0" smtClean="0"/>
              <a:t>ls=[](</a:t>
            </a:r>
            <a:r>
              <a:rPr lang="ko-KR" altLang="en-US" dirty="0" smtClean="0"/>
              <a:t>초기값없이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만든 후 리스트 함수를 이용해서 푸시오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1~10</a:t>
            </a:r>
            <a:r>
              <a:rPr lang="ko-KR" altLang="en-US" dirty="0" smtClean="0"/>
              <a:t>까지 리스트</a:t>
            </a:r>
            <a:r>
              <a:rPr lang="en-US" altLang="ko-KR" dirty="0" smtClean="0"/>
              <a:t>(ls)</a:t>
            </a:r>
            <a:r>
              <a:rPr lang="ko-KR" altLang="en-US" dirty="0" smtClean="0"/>
              <a:t>에 저장 하시오</a:t>
            </a:r>
            <a:r>
              <a:rPr lang="en-US" altLang="ko-KR" dirty="0" smtClean="0"/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ko-KR" dirty="0" smtClean="0"/>
              <a:t>1~10</a:t>
            </a:r>
            <a:r>
              <a:rPr lang="ko-KR" altLang="en-US" dirty="0" smtClean="0"/>
              <a:t>사의의 임의의 수 리스트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lsAdd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저장 하시오</a:t>
            </a:r>
            <a:r>
              <a:rPr lang="en-US" altLang="ko-KR" dirty="0" smtClean="0"/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lsResult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두 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ls+lsAdd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넣으시오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lsResult</a:t>
            </a:r>
            <a:r>
              <a:rPr lang="ko-KR" altLang="en-US" dirty="0"/>
              <a:t>는 </a:t>
            </a:r>
            <a:r>
              <a:rPr lang="en-US" altLang="ko-KR" dirty="0"/>
              <a:t>20</a:t>
            </a:r>
            <a:r>
              <a:rPr lang="ko-KR" altLang="en-US" dirty="0"/>
              <a:t>개의 리스트로 만들어진다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lsResult</a:t>
            </a:r>
            <a:r>
              <a:rPr lang="ko-KR" altLang="en-US" dirty="0" smtClean="0"/>
              <a:t>의 값을 오름차순으로 </a:t>
            </a:r>
            <a:r>
              <a:rPr lang="ko-KR" altLang="en-US" dirty="0" err="1" smtClean="0"/>
              <a:t>정렬하시오</a:t>
            </a:r>
            <a:r>
              <a:rPr lang="en-US" altLang="ko-KR" dirty="0" smtClean="0"/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lsResult</a:t>
            </a:r>
            <a:r>
              <a:rPr lang="ko-KR" altLang="en-US" dirty="0" smtClean="0"/>
              <a:t>안에 숫자들과 중복되는 숫자들의 개수를 출력 하시오</a:t>
            </a:r>
            <a:r>
              <a:rPr lang="en-US" altLang="ko-KR" dirty="0" smtClean="0"/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lsResult</a:t>
            </a:r>
            <a:r>
              <a:rPr lang="ko-KR" altLang="en-US" dirty="0" smtClean="0"/>
              <a:t>안의 중복되는 값은 삭제 하시오</a:t>
            </a:r>
            <a:r>
              <a:rPr lang="en-US" altLang="ko-KR" dirty="0" smtClean="0"/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4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문제 풀이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376772"/>
            <a:ext cx="8534400" cy="494305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#1</a:t>
            </a:r>
            <a:r>
              <a:rPr lang="ko-KR" altLang="en-US" dirty="0" smtClean="0"/>
              <a:t>번 문제 풀이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/>
              <a:t>random</a:t>
            </a:r>
          </a:p>
          <a:p>
            <a:pPr marL="0" lv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=0</a:t>
            </a:r>
          </a:p>
          <a:p>
            <a:pPr marL="0" lvl="0" indent="0">
              <a:buNone/>
            </a:pPr>
            <a:r>
              <a:rPr lang="en-US" altLang="ko-KR" dirty="0"/>
              <a:t>ls = []</a:t>
            </a:r>
          </a:p>
          <a:p>
            <a:pPr marL="0" lv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range(1,11):</a:t>
            </a:r>
          </a:p>
          <a:p>
            <a:pPr marL="0" lv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ls.append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lvl="0" indent="0">
              <a:buNone/>
            </a:pPr>
            <a:r>
              <a:rPr lang="en-US" altLang="ko-KR" dirty="0"/>
              <a:t>print(ls</a:t>
            </a:r>
            <a:r>
              <a:rPr lang="en-US" altLang="ko-KR" dirty="0" smtClean="0"/>
              <a:t>)</a:t>
            </a:r>
          </a:p>
          <a:p>
            <a:pPr marL="0" lvl="0" indent="0">
              <a:buNone/>
            </a:pPr>
            <a:r>
              <a:rPr lang="en-US" altLang="ko-KR" dirty="0" smtClean="0"/>
              <a:t>#------------------------------------</a:t>
            </a:r>
          </a:p>
          <a:p>
            <a:pPr marL="0" lvl="0" indent="0">
              <a:buNone/>
            </a:pPr>
            <a:r>
              <a:rPr lang="en-US" altLang="ko-KR" dirty="0" smtClean="0"/>
              <a:t>#2</a:t>
            </a:r>
            <a:r>
              <a:rPr lang="ko-KR" altLang="en-US" dirty="0" smtClean="0"/>
              <a:t>번 문제 풀이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 err="1"/>
              <a:t>lsAdd</a:t>
            </a:r>
            <a:r>
              <a:rPr lang="en-US" altLang="ko-KR" dirty="0"/>
              <a:t> = []</a:t>
            </a:r>
          </a:p>
          <a:p>
            <a:pPr marL="0" lv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pPr marL="0" lv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lsAdd.append</a:t>
            </a:r>
            <a:r>
              <a:rPr lang="en-US" altLang="ko-KR" dirty="0"/>
              <a:t>(</a:t>
            </a:r>
            <a:r>
              <a:rPr lang="en-US" altLang="ko-KR" dirty="0" err="1"/>
              <a:t>random.randrange</a:t>
            </a:r>
            <a:r>
              <a:rPr lang="en-US" altLang="ko-KR" dirty="0"/>
              <a:t>(1,11))</a:t>
            </a:r>
          </a:p>
          <a:p>
            <a:pPr marL="0" lv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lsAdd</a:t>
            </a:r>
            <a:r>
              <a:rPr lang="en-US" altLang="ko-KR" dirty="0"/>
              <a:t>)</a:t>
            </a:r>
          </a:p>
          <a:p>
            <a:pPr marL="0" lv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4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376772"/>
            <a:ext cx="8534400" cy="494305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#3</a:t>
            </a:r>
            <a:r>
              <a:rPr lang="ko-KR" altLang="en-US" dirty="0" smtClean="0"/>
              <a:t>번 문제 풀이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err="1" smtClean="0"/>
              <a:t>lsResult</a:t>
            </a:r>
            <a:r>
              <a:rPr lang="en-US" altLang="ko-KR" dirty="0" smtClean="0"/>
              <a:t> </a:t>
            </a:r>
            <a:r>
              <a:rPr lang="en-US" altLang="ko-KR" dirty="0"/>
              <a:t>= []</a:t>
            </a:r>
          </a:p>
          <a:p>
            <a:pPr marL="0" lvl="0" indent="0">
              <a:buNone/>
            </a:pPr>
            <a:r>
              <a:rPr lang="en-US" altLang="ko-KR" dirty="0" err="1"/>
              <a:t>lsResult.extend</a:t>
            </a:r>
            <a:r>
              <a:rPr lang="en-US" altLang="ko-KR" dirty="0"/>
              <a:t>(ls)</a:t>
            </a:r>
          </a:p>
          <a:p>
            <a:pPr marL="0" lvl="0" indent="0">
              <a:buNone/>
            </a:pPr>
            <a:r>
              <a:rPr lang="en-US" altLang="ko-KR" dirty="0" err="1"/>
              <a:t>lsResult.extend</a:t>
            </a:r>
            <a:r>
              <a:rPr lang="en-US" altLang="ko-KR" dirty="0"/>
              <a:t>(</a:t>
            </a:r>
            <a:r>
              <a:rPr lang="en-US" altLang="ko-KR" dirty="0" err="1"/>
              <a:t>lsAdd</a:t>
            </a:r>
            <a:r>
              <a:rPr lang="en-US" altLang="ko-KR" dirty="0"/>
              <a:t>)</a:t>
            </a:r>
          </a:p>
          <a:p>
            <a:pPr marL="0" lv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lsResult</a:t>
            </a:r>
            <a:r>
              <a:rPr lang="en-US" altLang="ko-KR" dirty="0" smtClean="0"/>
              <a:t>)</a:t>
            </a:r>
          </a:p>
          <a:p>
            <a:pPr marL="0" lvl="0" indent="0">
              <a:buNone/>
            </a:pPr>
            <a:r>
              <a:rPr lang="en-US" altLang="ko-KR" dirty="0" smtClean="0"/>
              <a:t>#--------------------------------------</a:t>
            </a:r>
          </a:p>
          <a:p>
            <a:pPr marL="0" lvl="0" indent="0">
              <a:buNone/>
            </a:pPr>
            <a:r>
              <a:rPr lang="en-US" altLang="ko-KR" dirty="0" smtClean="0"/>
              <a:t>#4</a:t>
            </a:r>
            <a:r>
              <a:rPr lang="ko-KR" altLang="en-US" dirty="0" smtClean="0"/>
              <a:t>번 문제 풀이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err="1" smtClean="0"/>
              <a:t>lsResult.sort</a:t>
            </a:r>
            <a:r>
              <a:rPr lang="en-US" altLang="ko-KR" dirty="0"/>
              <a:t>()</a:t>
            </a:r>
          </a:p>
          <a:p>
            <a:pPr marL="0" lv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lsResult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3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200" b="1" i="0" u="none" strike="noStrike" cap="none" normalizeH="0" baseline="0" dirty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437</Words>
  <Application>Microsoft Office PowerPoint</Application>
  <PresentationFormat>A4 용지(210x297mm)</PresentationFormat>
  <Paragraphs>110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기본 디자인</vt:lpstr>
      <vt:lpstr>python_Programming random 모듈</vt:lpstr>
      <vt:lpstr>예제</vt:lpstr>
      <vt:lpstr>예제</vt:lpstr>
      <vt:lpstr>예제</vt:lpstr>
      <vt:lpstr>Quiz</vt:lpstr>
      <vt:lpstr>풀이</vt:lpstr>
      <vt:lpstr>문제</vt:lpstr>
      <vt:lpstr>문제 풀이</vt:lpstr>
      <vt:lpstr>문제</vt:lpstr>
      <vt:lpstr>문제</vt:lpstr>
      <vt:lpstr>문제</vt:lpstr>
    </vt:vector>
  </TitlesOfParts>
  <Manager/>
  <Company>A3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3220</cp:revision>
  <dcterms:created xsi:type="dcterms:W3CDTF">2006-12-12T01:37:26Z</dcterms:created>
  <dcterms:modified xsi:type="dcterms:W3CDTF">2017-11-04T08:48:26Z</dcterms:modified>
</cp:coreProperties>
</file>