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499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9" autoAdjust="0"/>
    <p:restoredTop sz="86905" autoAdjust="0"/>
  </p:normalViewPr>
  <p:slideViewPr>
    <p:cSldViewPr>
      <p:cViewPr varScale="1">
        <p:scale>
          <a:sx n="83" d="100"/>
          <a:sy n="83" d="100"/>
        </p:scale>
        <p:origin x="144" y="96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값 하나를 지정을 하게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변수가 만들어 지게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값을 </a:t>
            </a:r>
            <a:r>
              <a:rPr lang="ko-KR" altLang="en-US" dirty="0" err="1" smtClean="0"/>
              <a:t>넣을때는</a:t>
            </a:r>
            <a:r>
              <a:rPr lang="ko-KR" altLang="en-US" dirty="0" smtClean="0"/>
              <a:t> 콤마</a:t>
            </a:r>
            <a:r>
              <a:rPr lang="en-US" altLang="ko-KR" dirty="0" smtClean="0"/>
              <a:t>( , ) </a:t>
            </a:r>
            <a:r>
              <a:rPr lang="ko-KR" altLang="en-US" dirty="0" smtClean="0"/>
              <a:t>로 구분을 지어야지 </a:t>
            </a:r>
            <a:r>
              <a:rPr lang="ko-KR" altLang="en-US" dirty="0" err="1" smtClean="0"/>
              <a:t>튜풀로</a:t>
            </a:r>
            <a:r>
              <a:rPr lang="ko-KR" altLang="en-US" dirty="0" smtClean="0"/>
              <a:t> 인정하게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73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/>
              <a:t>python_Programming</a:t>
            </a:r>
            <a:br>
              <a:rPr lang="en-US" altLang="ko-KR" sz="3200"/>
            </a:br>
            <a:r>
              <a:rPr lang="ko-KR" altLang="en-US" sz="3200"/>
              <a:t>튜플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 </a:t>
            </a:r>
            <a:r>
              <a:rPr lang="en-US" altLang="ko-KR" dirty="0" smtClean="0"/>
              <a:t>( packing &amp; unpacking 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60512" y="908720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pack = 1,2,"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패킹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print("packing\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npack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",pack)</a:t>
            </a:r>
          </a:p>
          <a:p>
            <a:pPr lvl="0">
              <a:buNone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a,b,c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pack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print("unpacking\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:",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a,"b:",b,"c:",c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9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튜플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3568" y="764704"/>
            <a:ext cx="8517552" cy="4518834"/>
          </a:xfrm>
        </p:spPr>
        <p:txBody>
          <a:bodyPr/>
          <a:lstStyle/>
          <a:p>
            <a:pPr lvl="0">
              <a:buNone/>
            </a:pPr>
            <a:endParaRPr lang="en-US" altLang="ko-KR" sz="2000" dirty="0" smtClean="0"/>
          </a:p>
          <a:p>
            <a:pPr lvl="0">
              <a:buNone/>
            </a:pPr>
            <a:endParaRPr lang="en-US" altLang="ko-KR" sz="2000" dirty="0"/>
          </a:p>
          <a:p>
            <a:pPr lvl="0">
              <a:buNone/>
            </a:pPr>
            <a:endParaRPr lang="en-US" altLang="ko-KR" sz="2000" dirty="0" smtClean="0"/>
          </a:p>
          <a:p>
            <a:pPr lvl="0">
              <a:buNone/>
            </a:pPr>
            <a:endParaRPr lang="en-US" altLang="ko-KR" sz="2000" dirty="0"/>
          </a:p>
          <a:p>
            <a:pPr lvl="0">
              <a:buNone/>
            </a:pPr>
            <a:endParaRPr lang="en-US" altLang="ko-KR" sz="2000" dirty="0" smtClean="0"/>
          </a:p>
          <a:p>
            <a:pPr lvl="0">
              <a:buNone/>
            </a:pPr>
            <a:endParaRPr lang="en-US" altLang="ko-KR" sz="2000" dirty="0" smtClean="0"/>
          </a:p>
          <a:p>
            <a:pPr lvl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튜플함수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예제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100,200,"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",100,'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'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위치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 ,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tp.index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(200),"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인덱스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개수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tp.count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(100),"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</a:t>
            </a:r>
          </a:p>
          <a:p>
            <a:pPr lvl="0">
              <a:buNone/>
            </a:pPr>
            <a:endParaRPr lang="en-US" altLang="ko-KR" sz="2000" dirty="0"/>
          </a:p>
        </p:txBody>
      </p:sp>
      <p:graphicFrame>
        <p:nvGraphicFramePr>
          <p:cNvPr id="6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85191"/>
              </p:ext>
            </p:extLst>
          </p:nvPr>
        </p:nvGraphicFramePr>
        <p:xfrm>
          <a:off x="776536" y="1196752"/>
          <a:ext cx="8327670" cy="118813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79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9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227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 수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 명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사용법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14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index()</a:t>
                      </a:r>
                      <a:endParaRPr lang="en-US" altLang="ko-KR" sz="18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튜플</a:t>
                      </a:r>
                      <a:r>
                        <a:rPr lang="ko-KR" altLang="en-US" sz="18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요소의 첨자를 알려</a:t>
                      </a:r>
                      <a:r>
                        <a:rPr lang="ko-KR" altLang="en-US" sz="1800" b="0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줌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tp.index</a:t>
                      </a:r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값)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685">
                <a:tc>
                  <a:txBody>
                    <a:bodyPr/>
                    <a:lstStyle/>
                    <a:p>
                      <a:pPr marL="0" lvl="0" indent="0" algn="ctr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en-US" altLang="ko-KR" sz="18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count()</a:t>
                      </a:r>
                      <a:endParaRPr lang="en-US" altLang="ko-KR" sz="18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1440180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/>
                        <a:buNone/>
                      </a:pPr>
                      <a:r>
                        <a:rPr lang="ko-KR" altLang="en-US" sz="1800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일치하는 요소의 개수를 알려 줌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tp.count</a:t>
                      </a:r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값</a:t>
                      </a:r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44488" y="836712"/>
            <a:ext cx="9721080" cy="4518834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사전적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의미는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tuple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비슷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0988" lvl="1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리스트는 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  <a:p>
            <a:pPr marL="280988" lvl="1" indent="0">
              <a:buNone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튜플은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“n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개의 요소로 된 집합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파이썬의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tuple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차이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데이터 변경 가능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 생성 후 추가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삭제 가능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Tuple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데이터 변경 불가능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생성 후 추가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삭제 불가능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List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이름 그대로 목록 형식의 데이터를 다루는 데 적합</a:t>
            </a:r>
            <a:endParaRPr lang="en-US" altLang="ko-KR" sz="20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Tuple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위경도 좌표나 </a:t>
            </a:r>
            <a:r>
              <a:rPr lang="en-US" altLang="ko-KR" sz="2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rgb</a:t>
            </a: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색상처럼 작은 규모의 자료구조를 구성하기에 적합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3568" y="1214422"/>
            <a:ext cx="8517552" cy="451883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변경이 불가능한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자료형이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필요한 이유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성능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ko-KR" b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변경이</a:t>
            </a:r>
            <a:r>
              <a:rPr lang="en-US" altLang="ko-KR" b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가능한</a:t>
            </a: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자료형과는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달리 데이터를 할당할 공간의 내용이나 크기가 달라지지 </a:t>
            </a:r>
            <a:r>
              <a:rPr lang="ko-KR" altLang="en-US" b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않기때문에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생성 과정이 간단</a:t>
            </a:r>
            <a:endParaRPr lang="en-US" altLang="ko-KR" b="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데이터가 오염되지 않을 것이라는 보장이 있기 때문에 복사본을 만드는 대신 그냥 원본을 사용</a:t>
            </a:r>
            <a:endParaRPr lang="en-US" altLang="ko-KR" b="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뢰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가능한 코드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변경되지 않아야 할 데이터를 오염시키는 버그를 만들 가능성 제거</a:t>
            </a:r>
            <a:endParaRPr lang="en-US" altLang="ko-KR" b="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코드를 설계할 때부터 변경이 </a:t>
            </a:r>
            <a:r>
              <a:rPr lang="ko-KR" altLang="en-US" b="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가능항</a:t>
            </a:r>
            <a:r>
              <a:rPr lang="ko-KR" altLang="en-US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데이터와 그렇지 않은 데이터를 정리해서 코드에 반영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8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88448" y="754598"/>
            <a:ext cx="8517552" cy="4518834"/>
          </a:xfrm>
        </p:spPr>
        <p:txBody>
          <a:bodyPr/>
          <a:lstStyle/>
          <a:p>
            <a:pPr lvl="0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</a:p>
          <a:p>
            <a:pPr lvl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리스트는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대괄호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 ]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생성하고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괄호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생성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저장 할 때는 반드시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콤마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붙여줘야 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생략이 가능하다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(10,20,30)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type : ",type(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pPr lvl="0">
              <a:buNone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5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8464" y="785794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tp1 =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10,20,30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직전의 소스코드와 비교하세요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print("tp1 : ",tp1)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print("tp1 type : ",type(tp1))</a:t>
            </a:r>
          </a:p>
          <a:p>
            <a:pPr lvl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print("tp1[0] type : ",type(tp1[0]))</a:t>
            </a:r>
          </a:p>
          <a:p>
            <a:pPr lvl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#tp1[0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100 #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에러 발생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08584" y="404664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"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100,1.111</a:t>
            </a:r>
          </a:p>
          <a:p>
            <a:pPr lvl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print("type : ",type(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 type : ",type(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[0]))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 type : ",type(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[1]))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 type : ",type(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tpType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[2]))</a:t>
            </a:r>
          </a:p>
        </p:txBody>
      </p:sp>
    </p:spTree>
    <p:extLst>
      <p:ext uri="{BB962C8B-B14F-4D97-AF65-F5344CB8AC3E}">
        <p14:creationId xmlns:p14="http://schemas.microsoft.com/office/powerpoint/2010/main" val="39962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23787" y="188640"/>
            <a:ext cx="8517552" cy="4518834"/>
          </a:xfrm>
        </p:spPr>
        <p:txBody>
          <a:bodyPr/>
          <a:lstStyle/>
          <a:p>
            <a:pPr>
              <a:buNone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튜플은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괄호를 생략 가능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항목만 가진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튜플을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만들 때는 주의</a:t>
            </a:r>
          </a:p>
          <a:p>
            <a:pPr lvl="0">
              <a:buNone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tpInt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(10)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tpInt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",type(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tpInt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));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#&lt;class ‘</a:t>
            </a:r>
            <a:r>
              <a:rPr lang="en-US" altLang="ko-KR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’&gt;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tpT1 = (10,)</a:t>
            </a:r>
          </a:p>
          <a:p>
            <a:pPr lvl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Print(“tpT1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“,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type(tpT1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));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#&lt;class ‘tuple’&gt;</a:t>
            </a:r>
          </a:p>
          <a:p>
            <a:pPr lvl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tpT2 = 10,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print("tpT2 : ",type(tpT2));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#&lt;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‘tuple’&gt;</a:t>
            </a:r>
          </a:p>
          <a:p>
            <a:pPr lvl="0">
              <a:buNone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88448" y="404664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tt1 = ( 10 , 20 , 30 , 40 )</a:t>
            </a:r>
          </a:p>
          <a:p>
            <a:pPr lvl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tt2 = tt1[0]+tt1[1]+tt1[2]+tt1[3]</a:t>
            </a:r>
          </a:p>
          <a:p>
            <a:pPr lvl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합 : %d" % tt2)</a:t>
            </a:r>
          </a:p>
          <a:p>
            <a:pPr lvl="0">
              <a:buNone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print("tt1[1:3] : " , tt1[1:3])</a:t>
            </a:r>
          </a:p>
          <a:p>
            <a:pPr lvl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print("tt1[1:] : " , tt1[1:])</a:t>
            </a:r>
          </a:p>
          <a:p>
            <a:pPr lvl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print("tt1[:3] : " , tt1[:3])</a:t>
            </a:r>
          </a:p>
          <a:p>
            <a:pPr lvl="0">
              <a:buNone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3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16304" y="332656"/>
            <a:ext cx="8517552" cy="4518834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1,2,3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4,5,6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 =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print("a : ",a)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print("b : ",b)</a:t>
            </a:r>
          </a:p>
          <a:p>
            <a:pPr lvl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print("c : ",c)</a:t>
            </a:r>
          </a:p>
        </p:txBody>
      </p:sp>
    </p:spTree>
    <p:extLst>
      <p:ext uri="{BB962C8B-B14F-4D97-AF65-F5344CB8AC3E}">
        <p14:creationId xmlns:p14="http://schemas.microsoft.com/office/powerpoint/2010/main" val="36419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591</Words>
  <Application>Microsoft Office PowerPoint</Application>
  <PresentationFormat>A4 용지(210x297mm)</PresentationFormat>
  <Paragraphs>103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HY헤드라인M</vt:lpstr>
      <vt:lpstr>굴림</vt:lpstr>
      <vt:lpstr>휴먼모음T</vt:lpstr>
      <vt:lpstr>Arial</vt:lpstr>
      <vt:lpstr>Wingdings</vt:lpstr>
      <vt:lpstr>기본 디자인</vt:lpstr>
      <vt:lpstr>python_Programming 튜플</vt:lpstr>
      <vt:lpstr>Tuple</vt:lpstr>
      <vt:lpstr>Tuple</vt:lpstr>
      <vt:lpstr>예제</vt:lpstr>
      <vt:lpstr>예제</vt:lpstr>
      <vt:lpstr>예제</vt:lpstr>
      <vt:lpstr>예제</vt:lpstr>
      <vt:lpstr>예제</vt:lpstr>
      <vt:lpstr>예제</vt:lpstr>
      <vt:lpstr>예제 ( packing &amp; unpacking )</vt:lpstr>
      <vt:lpstr>튜플 함수</vt:lpstr>
    </vt:vector>
  </TitlesOfParts>
  <Manager/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3221</cp:revision>
  <dcterms:created xsi:type="dcterms:W3CDTF">2006-12-12T01:37:26Z</dcterms:created>
  <dcterms:modified xsi:type="dcterms:W3CDTF">2018-09-30T02:04:05Z</dcterms:modified>
</cp:coreProperties>
</file>