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8" r:id="rId1"/>
  </p:sldMasterIdLst>
  <p:notesMasterIdLst>
    <p:notesMasterId r:id="rId21"/>
  </p:notesMasterIdLst>
  <p:handoutMasterIdLst>
    <p:handoutMasterId r:id="rId22"/>
  </p:handoutMasterIdLst>
  <p:sldIdLst>
    <p:sldId id="513" r:id="rId2"/>
    <p:sldId id="514" r:id="rId3"/>
    <p:sldId id="515" r:id="rId4"/>
    <p:sldId id="516" r:id="rId5"/>
    <p:sldId id="517" r:id="rId6"/>
    <p:sldId id="518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32" r:id="rId16"/>
    <p:sldId id="535" r:id="rId17"/>
    <p:sldId id="533" r:id="rId18"/>
    <p:sldId id="534" r:id="rId19"/>
    <p:sldId id="536" r:id="rId20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1" autoAdjust="0"/>
    <p:restoredTop sz="62276" autoAdjust="0"/>
  </p:normalViewPr>
  <p:slideViewPr>
    <p:cSldViewPr>
      <p:cViewPr varScale="1">
        <p:scale>
          <a:sx n="79" d="100"/>
          <a:sy n="79" d="100"/>
        </p:scale>
        <p:origin x="2748" y="84"/>
      </p:cViewPr>
      <p:guideLst>
        <p:guide orient="horz" pos="2159"/>
        <p:guide pos="3118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0" d="100"/>
          <a:sy n="80" d="100"/>
        </p:scale>
        <p:origin x="-3978" y="-84"/>
      </p:cViewPr>
      <p:guideLst>
        <p:guide orient="horz" pos="3168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fld id="{E1942F56-AA2C-40D0-834B-2642887E03A7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87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9764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{'</a:t>
            </a:r>
            <a:r>
              <a:rPr lang="ko-KR" altLang="en-US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학번</a:t>
            </a: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': 1234, '</a:t>
            </a:r>
            <a:r>
              <a:rPr lang="ko-KR" altLang="en-US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학과</a:t>
            </a: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': 'it</a:t>
            </a:r>
            <a:r>
              <a:rPr lang="ko-KR" altLang="en-US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학과</a:t>
            </a: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'</a:t>
            </a:r>
            <a:r>
              <a:rPr lang="ko-KR" altLang="en-US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이름</a:t>
            </a: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': '</a:t>
            </a:r>
            <a:r>
              <a:rPr lang="ko-KR" altLang="en-US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홍길동</a:t>
            </a: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'}</a:t>
            </a:r>
          </a:p>
          <a:p>
            <a:pPr lvl="0">
              <a:defRPr lang="ko-KR" altLang="en-US"/>
            </a:pP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{'</a:t>
            </a:r>
            <a:r>
              <a:rPr lang="ko-KR" altLang="en-US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크기</a:t>
            </a: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': 10, '</a:t>
            </a:r>
            <a:r>
              <a:rPr lang="ko-KR" altLang="en-US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품명</a:t>
            </a: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': '</a:t>
            </a:r>
            <a:r>
              <a:rPr lang="ko-KR" altLang="en-US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겔럭시</a:t>
            </a: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'</a:t>
            </a:r>
            <a:r>
              <a:rPr lang="ko-KR" altLang="en-US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가격</a:t>
            </a: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': 100}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9886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문자열 더하는 기능과 비슷하다라고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보면된다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뒤에 그냥 붙는다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그런데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딕셔너리는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+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연산이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안된다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그래서 지금과 같은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updata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를 사용해서 값을 붙여줘야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</a:p>
          <a:p>
            <a:pPr lvl="0">
              <a:defRPr lang="ko-KR" altLang="en-US"/>
            </a:pPr>
            <a:endParaRPr lang="en-US" altLang="ko-KR" sz="1200" kern="1200" dirty="0" smtClean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pPr lvl="0">
              <a:defRPr lang="ko-KR" altLang="en-US"/>
            </a:pPr>
            <a:r>
              <a:rPr lang="ko-KR" altLang="en-US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매핑하는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작업이 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무언가 중요한 문서가 있다면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매핑시킨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후 작업을 하고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그런다음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다시 복사본을 원본에 넣는 방식으로 사용하면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될것이다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</a:p>
          <a:p>
            <a:pPr lvl="0">
              <a:defRPr lang="ko-KR" altLang="en-US"/>
            </a:pP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지금의 과정은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deepcopy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와 비슷하다 라고 보면 될 것이다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</a:p>
          <a:p>
            <a:pPr lvl="0">
              <a:defRPr lang="ko-KR" altLang="en-US"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updata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전 </a:t>
            </a: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:  {1: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일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2: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3: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삼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4: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사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5: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오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'}</a:t>
            </a:r>
          </a:p>
          <a:p>
            <a:pPr lvl="0">
              <a:defRPr lang="ko-KR" altLang="en-US"/>
            </a:pP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updata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후 </a:t>
            </a: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:  {1: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일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2: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3: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삼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4: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사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5: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오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6: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육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7: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칠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8: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'}</a:t>
            </a:r>
          </a:p>
          <a:p>
            <a:pPr lvl="0">
              <a:defRPr lang="ko-KR" altLang="en-US"/>
            </a:pP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그냥 붙여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준다라고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생각하면 될 것이다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  <a:endParaRPr lang="en-US" altLang="ko-KR" sz="1200" kern="1200" dirty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6063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 sz="1200" kern="1200" dirty="0" smtClean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popitem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() 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전 </a:t>
            </a: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: {1: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일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2: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3: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삼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4: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사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5: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오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'}</a:t>
            </a:r>
          </a:p>
          <a:p>
            <a:pPr lvl="0">
              <a:defRPr lang="ko-KR" altLang="en-US"/>
            </a:pPr>
            <a:endParaRPr lang="ko-KR" altLang="en-US" sz="1200" kern="1200" dirty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popitem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실행 결과 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=&gt;  (1,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일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')</a:t>
            </a:r>
          </a:p>
          <a:p>
            <a:pPr lvl="0">
              <a:defRPr lang="ko-KR" altLang="en-US"/>
            </a:pP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popitem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() 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후 </a:t>
            </a: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: {2: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3: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삼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4: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사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5: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오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'}</a:t>
            </a:r>
          </a:p>
          <a:p>
            <a:pPr lvl="0">
              <a:defRPr lang="ko-KR" altLang="en-US"/>
            </a:pPr>
            <a:endParaRPr lang="ko-KR" altLang="en-US" sz="1200" kern="1200" dirty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popitem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실행 결과 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=&gt;  (2,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')</a:t>
            </a:r>
          </a:p>
          <a:p>
            <a:pPr lvl="0">
              <a:defRPr lang="ko-KR" altLang="en-US"/>
            </a:pP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popitem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() 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후 </a:t>
            </a: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: {3: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삼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4: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사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5: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오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'}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2186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키에 해당하는 값이 삭제 되면서 값이 나오게 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</a:p>
          <a:p>
            <a:pPr lvl="0">
              <a:defRPr lang="ko-KR" altLang="en-US"/>
            </a:pPr>
            <a:endParaRPr lang="en-US" altLang="ko-KR" sz="1200" kern="1200" dirty="0" smtClean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pop 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전 </a:t>
            </a: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:  {1: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일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2: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3: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삼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4: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사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'}</a:t>
            </a:r>
          </a:p>
          <a:p>
            <a:pPr lvl="0">
              <a:defRPr lang="ko-KR" altLang="en-US"/>
            </a:pPr>
            <a:endParaRPr lang="ko-KR" altLang="en-US" sz="1200" kern="1200" dirty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pop(3) 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실행 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:  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삼</a:t>
            </a:r>
          </a:p>
          <a:p>
            <a:pPr lvl="0">
              <a:defRPr lang="ko-KR" altLang="en-US"/>
            </a:pPr>
            <a:endParaRPr lang="ko-KR" altLang="en-US" sz="1200" kern="1200" dirty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pop 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실행 후 </a:t>
            </a: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:  {1: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일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2: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4: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사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'}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502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lang="en-US" altLang="ko-KR" dirty="0" err="1" smtClean="0"/>
              <a:t>impo</a:t>
            </a:r>
            <a:r>
              <a:rPr lang="en-US" altLang="ko-KR" dirty="0" smtClean="0"/>
              <a:t> = {} # </a:t>
            </a:r>
            <a:r>
              <a:rPr lang="ko-KR" altLang="en-US" dirty="0" smtClean="0"/>
              <a:t>빈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lang="en-US" altLang="ko-KR" dirty="0" err="1" smtClean="0"/>
              <a:t>impo</a:t>
            </a:r>
            <a:r>
              <a:rPr lang="en-US" altLang="ko-KR" dirty="0" smtClean="0"/>
              <a:t>['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'] = 'www.python.org‘  # </a:t>
            </a:r>
            <a:r>
              <a:rPr lang="en-US" altLang="ko-KR" dirty="0" err="1" smtClean="0"/>
              <a:t>impo</a:t>
            </a:r>
            <a:r>
              <a:rPr lang="ko-KR" altLang="en-US" dirty="0" err="1" smtClean="0"/>
              <a:t>딕셔너리에</a:t>
            </a:r>
            <a:r>
              <a:rPr lang="ko-KR" altLang="en-US" dirty="0" smtClean="0"/>
              <a:t> 키를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밸류를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www.python.org</a:t>
            </a:r>
            <a:r>
              <a:rPr lang="ko-KR" altLang="en-US" dirty="0" smtClean="0"/>
              <a:t>를 갖는 쌍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하나 추가한다</a:t>
            </a:r>
            <a:r>
              <a:rPr lang="en-US" altLang="ko-KR" dirty="0" smtClean="0"/>
              <a:t>.</a:t>
            </a:r>
          </a:p>
          <a:p>
            <a:pPr lvl="0">
              <a:defRPr lang="ko-KR" altLang="en-US"/>
            </a:pPr>
            <a:endParaRPr lang="en-US" altLang="ko-KR" dirty="0" smtClean="0"/>
          </a:p>
          <a:p>
            <a:pPr lvl="0">
              <a:defRPr lang="ko-KR" altLang="en-US"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/>
              <a:t>:  www.python.org</a:t>
            </a:r>
          </a:p>
          <a:p>
            <a:pPr lvl="0">
              <a:defRPr lang="ko-KR" altLang="en-US"/>
            </a:pPr>
            <a:r>
              <a:rPr lang="ko-KR" altLang="en-US" dirty="0" err="1"/>
              <a:t>네이버</a:t>
            </a:r>
            <a:r>
              <a:rPr lang="ko-KR" altLang="en-US" dirty="0"/>
              <a:t> </a:t>
            </a:r>
            <a:r>
              <a:rPr lang="en-US" altLang="ko-KR" dirty="0"/>
              <a:t>:  www.naver.com</a:t>
            </a:r>
          </a:p>
          <a:p>
            <a:pPr lvl="0">
              <a:defRPr lang="ko-KR" altLang="en-US"/>
            </a:pPr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en-US" altLang="ko-KR" dirty="0"/>
              <a:t>:  www.google.com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417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keys() </a:t>
            </a:r>
            <a:r>
              <a:rPr lang="ko-KR" altLang="en-US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키</a:t>
            </a: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:  dict_keys([1, 2, 3, 4])</a:t>
            </a:r>
          </a:p>
          <a:p>
            <a:pPr lvl="0">
              <a:defRPr lang="ko-KR" altLang="en-US"/>
            </a:pPr>
            <a:endParaRPr lang="ko-KR" altLang="en-US" sz="1200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values() </a:t>
            </a:r>
            <a:r>
              <a:rPr lang="ko-KR" altLang="en-US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값</a:t>
            </a: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:  dict_values(['</a:t>
            </a:r>
            <a:r>
              <a:rPr lang="ko-KR" altLang="en-US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일</a:t>
            </a: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'</a:t>
            </a:r>
            <a:r>
              <a:rPr lang="ko-KR" altLang="en-US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</a:t>
            </a: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'</a:t>
            </a:r>
            <a:r>
              <a:rPr lang="ko-KR" altLang="en-US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삼</a:t>
            </a: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'</a:t>
            </a:r>
            <a:r>
              <a:rPr lang="ko-KR" altLang="en-US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사</a:t>
            </a: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'])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8258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만약 리스트라는 변수에 값을 넣고자 한다면 지금과 같이 사용을 하면 될 것이다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</a:p>
          <a:p>
            <a:pPr lvl="0">
              <a:defRPr lang="ko-KR" altLang="en-US"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num.keys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() :  </a:t>
            </a: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dict_keys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([1, 2, 3, 4])</a:t>
            </a:r>
          </a:p>
          <a:p>
            <a:pPr lvl="0">
              <a:defRPr lang="ko-KR" altLang="en-US"/>
            </a:pPr>
            <a:r>
              <a:rPr lang="pt-BR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list(num) :  [1, 2, 3, 4]</a:t>
            </a:r>
          </a:p>
          <a:p>
            <a:pPr lvl="0">
              <a:defRPr lang="ko-KR" altLang="en-US"/>
            </a:pP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list(</a:t>
            </a: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num.keys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()) :  [1, 2, 3, 4]</a:t>
            </a:r>
          </a:p>
          <a:p>
            <a:pPr lvl="0">
              <a:defRPr lang="ko-KR" altLang="en-US"/>
            </a:pP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num.values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() :  </a:t>
            </a: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dict_values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(['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일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삼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사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'])</a:t>
            </a:r>
          </a:p>
          <a:p>
            <a:pPr lvl="0">
              <a:defRPr lang="ko-KR" altLang="en-US"/>
            </a:pP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list(</a:t>
            </a: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num.values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()) :  ['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일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삼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사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']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990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1.</a:t>
            </a:r>
            <a:r>
              <a:rPr lang="ko-KR" altLang="en-US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메뉴 등록</a:t>
            </a:r>
          </a:p>
          <a:p>
            <a:pPr lvl="0">
              <a:defRPr lang="ko-KR" altLang="en-US"/>
            </a:pP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2.</a:t>
            </a:r>
            <a:r>
              <a:rPr lang="ko-KR" altLang="en-US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메뉴별 가격 보기</a:t>
            </a:r>
          </a:p>
          <a:p>
            <a:pPr lvl="0">
              <a:defRPr lang="ko-KR" altLang="en-US"/>
            </a:pP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3.</a:t>
            </a:r>
            <a:r>
              <a:rPr lang="ko-KR" altLang="en-US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가격 수정</a:t>
            </a:r>
          </a:p>
          <a:p>
            <a:pPr lvl="0">
              <a:defRPr lang="ko-KR" altLang="en-US"/>
            </a:pP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4.</a:t>
            </a:r>
            <a:r>
              <a:rPr lang="ko-KR" altLang="en-US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종료</a:t>
            </a:r>
          </a:p>
          <a:p>
            <a:pPr lvl="0">
              <a:defRPr lang="ko-KR" altLang="en-US"/>
            </a:pPr>
            <a:r>
              <a:rPr lang="en-US" altLang="ko-KR" sz="1200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&gt;&gt;&gt;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506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1234</a:t>
            </a:r>
          </a:p>
          <a:p>
            <a:pPr lvl="0">
              <a:defRPr lang="ko-KR" altLang="en-US"/>
            </a:pP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홍길동</a:t>
            </a:r>
          </a:p>
          <a:p>
            <a:pPr lvl="0">
              <a:defRPr lang="ko-KR" altLang="en-US"/>
            </a:pP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it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학과</a:t>
            </a:r>
          </a:p>
          <a:p>
            <a:pPr lvl="0">
              <a:defRPr lang="ko-KR" altLang="en-US"/>
            </a:pPr>
            <a:endParaRPr lang="ko-KR" altLang="en-US" sz="1200" kern="1200" dirty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dict_items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([('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이름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홍길동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'), ('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학번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1234), ('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학과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'it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학과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')])</a:t>
            </a:r>
          </a:p>
          <a:p>
            <a:pPr lvl="0">
              <a:defRPr lang="ko-KR" altLang="en-US"/>
            </a:pPr>
            <a:endParaRPr lang="ko-KR" altLang="en-US" sz="1200" kern="1200" dirty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{'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이름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홍길동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학번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': 1234,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학과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': 'it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학과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'}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7887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한쌍으로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가지고 오는데 이전의 예제를 보면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한쌍으로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나열되서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나오게 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한줄씩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보고자 한다면 지금처럼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반복문을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이용하면 될 것이다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</a:t>
            </a:r>
          </a:p>
          <a:p>
            <a:pPr lvl="0">
              <a:defRPr lang="ko-KR" altLang="en-US"/>
            </a:pP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</a:p>
          <a:p>
            <a:pPr lvl="0">
              <a:defRPr lang="ko-KR" altLang="en-US"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dict_items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([('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이순신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거북선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'), ('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세종대왕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훈민정음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'), ('</a:t>
            </a:r>
            <a:r>
              <a:rPr lang="ko-KR" altLang="en-US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파이썬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프로그래밍 언어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')])</a:t>
            </a:r>
          </a:p>
          <a:p>
            <a:pPr lvl="0">
              <a:defRPr lang="ko-KR" altLang="en-US"/>
            </a:pP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{'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이순신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거북선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세종대왕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훈민정음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'</a:t>
            </a:r>
            <a:r>
              <a:rPr lang="ko-KR" altLang="en-US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파이썬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': '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프로그래밍 언어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'}</a:t>
            </a:r>
          </a:p>
          <a:p>
            <a:pPr lvl="0">
              <a:defRPr lang="ko-KR" altLang="en-US"/>
            </a:pP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삭제 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:  None</a:t>
            </a:r>
          </a:p>
          <a:p>
            <a:pPr lvl="0">
              <a:defRPr lang="ko-KR" altLang="en-US"/>
            </a:pP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삭제 후 값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: {}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2536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err="1" smtClean="0"/>
              <a:t>Setdefault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현재의 키가 없다면 추가를 해주고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만약 키가 존재 한다면 추가는 안되는 기능이 된다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pPr lvl="0">
              <a:defRPr lang="ko-KR" altLang="en-US"/>
            </a:pP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이전에 우리가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딕셔너리를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사용할때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키를 이용해서 값을 대입할 수 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</a:p>
          <a:p>
            <a:pPr lvl="0">
              <a:defRPr lang="ko-KR" altLang="en-US"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Num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[1]=1000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이렇게 사용을 하게 된다면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딕셔너리는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키의 중복을 허용하지 않는다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그렇기 때문에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이라는 키에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1000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덥어쒸워지게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그럼 만약 중요한 데이터라면 지금과 같이 사용하기 보다는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setdefault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함수를 이용하면 현재 키가 없다면 추가 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키가 있다면 그냥 버려버리게 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이럴때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사용하면 될 것이다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</a:t>
            </a:r>
          </a:p>
          <a:p>
            <a:pPr lvl="0">
              <a:defRPr lang="ko-KR" altLang="en-US"/>
            </a:pP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Get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함수는 현재의 키가 존재 한다면 값을 얻어오는 기능이다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이거 역시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num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[9]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이렇게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사용을해도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되기는 하나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만약 키가 없으면 에러가 발생하게 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그런데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get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함수는 키가 없다면 에러 대신에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none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로 표현이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되기때문에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사용을 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  <a:endParaRPr lang="en-US" altLang="ko-KR" sz="1200" kern="1200" dirty="0" smtClean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pPr lvl="0">
              <a:defRPr lang="ko-KR" altLang="en-US"/>
            </a:pPr>
            <a:r>
              <a:rPr lang="ko-KR" altLang="en-US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변경전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값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:  {1: '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2: '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3: '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4: '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사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5: '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'}</a:t>
            </a:r>
            <a:endParaRPr lang="ko-KR" altLang="en-US" sz="1200" kern="1200" dirty="0" smtClean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num.setdefault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(9) : 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구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~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우</a:t>
            </a:r>
          </a:p>
          <a:p>
            <a:pPr lvl="0">
              <a:defRPr lang="ko-KR" altLang="en-US"/>
            </a:pPr>
            <a:r>
              <a:rPr lang="ko-KR" altLang="en-US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변경전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:  {1: '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2: '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3: '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4: '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사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5: '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', 9: '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구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~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'}</a:t>
            </a:r>
            <a:endParaRPr lang="ko-KR" altLang="en-US" sz="1200" kern="1200" dirty="0" smtClean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num.get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(9)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반째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value : 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구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~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우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8640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많은 키를 저장하고 나중에 값을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저장할때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사용하면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될것이다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</a:p>
          <a:p>
            <a:pPr lvl="0">
              <a:defRPr lang="ko-KR" altLang="en-US"/>
            </a:pP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두가지 방법의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fromkeys</a:t>
            </a: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를 보여주고 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</a:p>
          <a:p>
            <a:pPr lvl="0">
              <a:defRPr lang="ko-KR" altLang="en-US"/>
            </a:pPr>
            <a:r>
              <a:rPr lang="ko-KR" altLang="en-US" sz="120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등록할 </a:t>
            </a:r>
            <a:r>
              <a:rPr lang="ko-KR" altLang="en-US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키값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입력 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: 111</a:t>
            </a:r>
          </a:p>
          <a:p>
            <a:pPr lvl="0">
              <a:defRPr lang="ko-KR" altLang="en-US"/>
            </a:pP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등록할 </a:t>
            </a:r>
            <a:r>
              <a:rPr lang="ko-KR" altLang="en-US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키값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입력 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: 222</a:t>
            </a:r>
          </a:p>
          <a:p>
            <a:pPr lvl="0">
              <a:defRPr lang="ko-KR" altLang="en-US"/>
            </a:pP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등록할 </a:t>
            </a:r>
            <a:r>
              <a:rPr lang="ko-KR" altLang="en-US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키값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입력 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: 333</a:t>
            </a:r>
          </a:p>
          <a:p>
            <a:pPr lvl="0">
              <a:defRPr lang="ko-KR" altLang="en-US"/>
            </a:pP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dic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키 설정 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:  {'333': None, '111': None, '222': None}</a:t>
            </a:r>
          </a:p>
          <a:p>
            <a:pPr lvl="0">
              <a:defRPr lang="ko-KR" altLang="en-US"/>
            </a:pP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dic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키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&amp;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값 설정 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:  {'333': 0, '111': 0, '222': 0}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051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 디자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3200" dirty="0" err="1"/>
              <a:t>python_Programming</a:t>
            </a:r>
            <a:endParaRPr lang="en-US" altLang="ko-KR" sz="3200" dirty="0"/>
          </a:p>
          <a:p>
            <a:pPr lvl="0"/>
            <a:r>
              <a:rPr lang="ko-KR" altLang="en-US" sz="3200" dirty="0" err="1"/>
              <a:t>딕셔너리</a:t>
            </a:r>
            <a:endParaRPr lang="ko-KR" altLang="en-US" sz="32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모음T"/>
              <a:ea typeface="휴먼모음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예제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8" y="295276"/>
            <a:ext cx="8534400" cy="4961320"/>
          </a:xfrm>
        </p:spPr>
        <p:txBody>
          <a:bodyPr/>
          <a:lstStyle/>
          <a:p>
            <a:pPr>
              <a:buNone/>
            </a:pPr>
            <a:r>
              <a:rPr lang="en-US" altLang="ko-KR" sz="2000" dirty="0" err="1"/>
              <a:t>num</a:t>
            </a:r>
            <a:r>
              <a:rPr lang="en-US" altLang="ko-KR" sz="2000" dirty="0"/>
              <a:t> = { </a:t>
            </a:r>
            <a:r>
              <a:rPr lang="en-US" altLang="ko-KR" sz="2000" dirty="0" smtClean="0"/>
              <a:t>1 : "</a:t>
            </a:r>
            <a:r>
              <a:rPr lang="ko-KR" altLang="en-US" sz="2000" dirty="0"/>
              <a:t>일</a:t>
            </a:r>
            <a:r>
              <a:rPr lang="en-US" altLang="ko-KR" sz="2000" dirty="0"/>
              <a:t>" , </a:t>
            </a:r>
            <a:r>
              <a:rPr lang="en-US" altLang="ko-KR" sz="2000" dirty="0" smtClean="0"/>
              <a:t>2 : '</a:t>
            </a:r>
            <a:r>
              <a:rPr lang="ko-KR" altLang="en-US" sz="2000" dirty="0"/>
              <a:t>이</a:t>
            </a:r>
            <a:r>
              <a:rPr lang="en-US" altLang="ko-KR" sz="2000" dirty="0"/>
              <a:t>' , </a:t>
            </a:r>
            <a:r>
              <a:rPr lang="en-US" altLang="ko-KR" sz="2000" dirty="0" smtClean="0"/>
              <a:t>3 : '</a:t>
            </a:r>
            <a:r>
              <a:rPr lang="ko-KR" altLang="en-US" sz="2000" dirty="0" smtClean="0"/>
              <a:t>삼</a:t>
            </a:r>
            <a:r>
              <a:rPr lang="en-US" altLang="ko-KR" sz="2000" dirty="0" smtClean="0"/>
              <a:t>' , 4 : "</a:t>
            </a:r>
            <a:r>
              <a:rPr lang="ko-KR" altLang="en-US" sz="2000" dirty="0" smtClean="0"/>
              <a:t>사</a:t>
            </a:r>
            <a:r>
              <a:rPr lang="en-US" altLang="ko-KR" sz="2000" dirty="0" smtClean="0"/>
              <a:t>" }</a:t>
            </a: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print("</a:t>
            </a:r>
            <a:r>
              <a:rPr lang="en-US" altLang="ko-KR" sz="2000" dirty="0" err="1"/>
              <a:t>num.keys</a:t>
            </a:r>
            <a:r>
              <a:rPr lang="en-US" altLang="ko-KR" sz="2000" dirty="0"/>
              <a:t>() : ",</a:t>
            </a:r>
            <a:r>
              <a:rPr lang="en-US" altLang="ko-KR" sz="2000" dirty="0" err="1"/>
              <a:t>num.keys</a:t>
            </a:r>
            <a:r>
              <a:rPr lang="en-US" altLang="ko-KR" sz="2000" dirty="0"/>
              <a:t>())</a:t>
            </a:r>
          </a:p>
          <a:p>
            <a:pPr>
              <a:buNone/>
            </a:pPr>
            <a:r>
              <a:rPr lang="en-US" altLang="ko-KR" sz="2000" dirty="0"/>
              <a:t>print("list(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 : ",list(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))</a:t>
            </a:r>
          </a:p>
          <a:p>
            <a:pPr>
              <a:buNone/>
            </a:pPr>
            <a:r>
              <a:rPr lang="en-US" altLang="ko-KR" sz="2000" dirty="0"/>
              <a:t>print('list(</a:t>
            </a:r>
            <a:r>
              <a:rPr lang="en-US" altLang="ko-KR" sz="2000" dirty="0" err="1"/>
              <a:t>num.keys</a:t>
            </a:r>
            <a:r>
              <a:rPr lang="en-US" altLang="ko-KR" sz="2000" dirty="0"/>
              <a:t>()) : ' , list(</a:t>
            </a:r>
            <a:r>
              <a:rPr lang="en-US" altLang="ko-KR" sz="2000" dirty="0" err="1"/>
              <a:t>num.keys</a:t>
            </a:r>
            <a:r>
              <a:rPr lang="en-US" altLang="ko-KR" sz="2000" dirty="0"/>
              <a:t>()))</a:t>
            </a:r>
          </a:p>
          <a:p>
            <a:pPr>
              <a:buNone/>
            </a:pPr>
            <a:r>
              <a:rPr lang="en-US" altLang="ko-KR" sz="2000" dirty="0"/>
              <a:t>print</a:t>
            </a:r>
            <a:r>
              <a:rPr lang="en-US" altLang="ko-KR" sz="2000" dirty="0" smtClean="0"/>
              <a:t>()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print("</a:t>
            </a:r>
            <a:r>
              <a:rPr lang="en-US" altLang="ko-KR" sz="2000" dirty="0" err="1"/>
              <a:t>num.values</a:t>
            </a:r>
            <a:r>
              <a:rPr lang="en-US" altLang="ko-KR" sz="2000" dirty="0"/>
              <a:t>() : ",</a:t>
            </a:r>
            <a:r>
              <a:rPr lang="en-US" altLang="ko-KR" sz="2000" dirty="0" err="1"/>
              <a:t>num.values</a:t>
            </a:r>
            <a:r>
              <a:rPr lang="en-US" altLang="ko-KR" sz="2000" dirty="0"/>
              <a:t>())</a:t>
            </a:r>
          </a:p>
          <a:p>
            <a:pPr>
              <a:buNone/>
            </a:pPr>
            <a:r>
              <a:rPr lang="en-US" altLang="ko-KR" sz="2000" dirty="0"/>
              <a:t>print("list(</a:t>
            </a:r>
            <a:r>
              <a:rPr lang="en-US" altLang="ko-KR" sz="2000" dirty="0" err="1"/>
              <a:t>num.values</a:t>
            </a:r>
            <a:r>
              <a:rPr lang="en-US" altLang="ko-KR" sz="2000" dirty="0"/>
              <a:t>()) : ",list(</a:t>
            </a:r>
            <a:r>
              <a:rPr lang="en-US" altLang="ko-KR" sz="2000" dirty="0" err="1"/>
              <a:t>num.values</a:t>
            </a:r>
            <a:r>
              <a:rPr lang="en-US" altLang="ko-KR" sz="2000" dirty="0"/>
              <a:t>()))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sz="2000" dirty="0" err="1"/>
          </a:p>
        </p:txBody>
      </p:sp>
    </p:spTree>
    <p:extLst>
      <p:ext uri="{BB962C8B-B14F-4D97-AF65-F5344CB8AC3E}">
        <p14:creationId xmlns:p14="http://schemas.microsoft.com/office/powerpoint/2010/main" val="92033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예제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6576" y="277020"/>
            <a:ext cx="8534400" cy="5105400"/>
          </a:xfrm>
        </p:spPr>
        <p:txBody>
          <a:bodyPr/>
          <a:lstStyle/>
          <a:p>
            <a:pPr>
              <a:buNone/>
            </a:pPr>
            <a:r>
              <a:rPr lang="en-US" altLang="ko-KR" sz="2000" dirty="0">
                <a:latin typeface="+mn-ea"/>
              </a:rPr>
              <a:t>singer = </a:t>
            </a:r>
            <a:r>
              <a:rPr lang="en-US" altLang="ko-KR" sz="2000" dirty="0" smtClean="0">
                <a:latin typeface="+mn-ea"/>
              </a:rPr>
              <a:t>{}</a:t>
            </a:r>
            <a:endParaRPr lang="en-US" altLang="ko-KR" sz="2000" dirty="0">
              <a:latin typeface="+mn-ea"/>
            </a:endParaRPr>
          </a:p>
          <a:p>
            <a:pPr>
              <a:buNone/>
            </a:pPr>
            <a:r>
              <a:rPr lang="en-US" altLang="ko-KR" sz="2000" dirty="0">
                <a:latin typeface="+mn-ea"/>
              </a:rPr>
              <a:t>singer['</a:t>
            </a:r>
            <a:r>
              <a:rPr lang="ko-KR" altLang="en-US" sz="2000" dirty="0">
                <a:latin typeface="+mn-ea"/>
              </a:rPr>
              <a:t>이름</a:t>
            </a:r>
            <a:r>
              <a:rPr lang="en-US" altLang="ko-KR" sz="2000" dirty="0">
                <a:latin typeface="+mn-ea"/>
              </a:rPr>
              <a:t>']=input("</a:t>
            </a:r>
            <a:r>
              <a:rPr lang="ko-KR" altLang="en-US" sz="2000" dirty="0">
                <a:latin typeface="+mn-ea"/>
              </a:rPr>
              <a:t>가수 이름 입력 </a:t>
            </a:r>
            <a:r>
              <a:rPr lang="en-US" altLang="ko-KR" sz="2000" dirty="0">
                <a:latin typeface="+mn-ea"/>
              </a:rPr>
              <a:t>: ")</a:t>
            </a:r>
          </a:p>
          <a:p>
            <a:pPr>
              <a:buNone/>
            </a:pPr>
            <a:r>
              <a:rPr lang="en-US" altLang="ko-KR" sz="2000" dirty="0">
                <a:latin typeface="+mn-ea"/>
              </a:rPr>
              <a:t>singer['</a:t>
            </a:r>
            <a:r>
              <a:rPr lang="ko-KR" altLang="en-US" sz="2000" dirty="0">
                <a:latin typeface="+mn-ea"/>
              </a:rPr>
              <a:t>구성원</a:t>
            </a:r>
            <a:r>
              <a:rPr lang="en-US" altLang="ko-KR" sz="2000" dirty="0">
                <a:latin typeface="+mn-ea"/>
              </a:rPr>
              <a:t>']=input("</a:t>
            </a:r>
            <a:r>
              <a:rPr lang="ko-KR" altLang="en-US" sz="2000" dirty="0">
                <a:latin typeface="+mn-ea"/>
              </a:rPr>
              <a:t>인원수 입력 </a:t>
            </a:r>
            <a:r>
              <a:rPr lang="en-US" altLang="ko-KR" sz="2000" dirty="0">
                <a:latin typeface="+mn-ea"/>
              </a:rPr>
              <a:t>: ")</a:t>
            </a:r>
          </a:p>
          <a:p>
            <a:pPr>
              <a:buNone/>
            </a:pPr>
            <a:r>
              <a:rPr lang="en-US" altLang="ko-KR" sz="2000" dirty="0">
                <a:latin typeface="+mn-ea"/>
              </a:rPr>
              <a:t>singer['</a:t>
            </a:r>
            <a:r>
              <a:rPr lang="ko-KR" altLang="en-US" sz="2000" dirty="0" err="1">
                <a:latin typeface="+mn-ea"/>
              </a:rPr>
              <a:t>대표곡</a:t>
            </a:r>
            <a:r>
              <a:rPr lang="en-US" altLang="ko-KR" sz="2000" dirty="0">
                <a:latin typeface="+mn-ea"/>
              </a:rPr>
              <a:t>']=input("</a:t>
            </a:r>
            <a:r>
              <a:rPr lang="ko-KR" altLang="en-US" sz="2000" dirty="0" err="1">
                <a:latin typeface="+mn-ea"/>
              </a:rPr>
              <a:t>대표곡</a:t>
            </a:r>
            <a:r>
              <a:rPr lang="ko-KR" altLang="en-US" sz="2000" dirty="0">
                <a:latin typeface="+mn-ea"/>
              </a:rPr>
              <a:t> 입력 </a:t>
            </a:r>
            <a:r>
              <a:rPr lang="en-US" altLang="ko-KR" sz="2000" dirty="0">
                <a:latin typeface="+mn-ea"/>
              </a:rPr>
              <a:t>: </a:t>
            </a:r>
            <a:r>
              <a:rPr lang="en-US" altLang="ko-KR" sz="2000" dirty="0" smtClean="0">
                <a:latin typeface="+mn-ea"/>
              </a:rPr>
              <a:t>")</a:t>
            </a:r>
            <a:endParaRPr lang="en-US" altLang="ko-KR" sz="2000" dirty="0">
              <a:latin typeface="+mn-ea"/>
            </a:endParaRPr>
          </a:p>
          <a:p>
            <a:pPr>
              <a:buNone/>
            </a:pPr>
            <a:r>
              <a:rPr lang="en-US" altLang="ko-KR" sz="2000" dirty="0">
                <a:latin typeface="+mn-ea"/>
              </a:rPr>
              <a:t>for 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 in </a:t>
            </a:r>
            <a:r>
              <a:rPr lang="en-US" altLang="ko-KR" sz="2000" dirty="0" err="1">
                <a:latin typeface="+mn-ea"/>
              </a:rPr>
              <a:t>singer.keys</a:t>
            </a:r>
            <a:r>
              <a:rPr lang="en-US" altLang="ko-KR" sz="2000" dirty="0">
                <a:latin typeface="+mn-ea"/>
              </a:rPr>
              <a:t>():</a:t>
            </a:r>
          </a:p>
          <a:p>
            <a:pPr>
              <a:buNone/>
            </a:pPr>
            <a:r>
              <a:rPr lang="en-US" altLang="ko-KR" sz="2000" dirty="0">
                <a:latin typeface="+mn-ea"/>
              </a:rPr>
              <a:t>    print('%s : %s' % (</a:t>
            </a:r>
            <a:r>
              <a:rPr lang="en-US" altLang="ko-KR" sz="2000" dirty="0" err="1">
                <a:latin typeface="+mn-ea"/>
              </a:rPr>
              <a:t>i,singer</a:t>
            </a:r>
            <a:r>
              <a:rPr lang="en-US" altLang="ko-KR" sz="2000" dirty="0">
                <a:latin typeface="+mn-ea"/>
              </a:rPr>
              <a:t>[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 smtClean="0">
                <a:latin typeface="+mn-ea"/>
              </a:rPr>
              <a:t>]))</a:t>
            </a:r>
          </a:p>
          <a:p>
            <a:pPr>
              <a:buNone/>
            </a:pPr>
            <a:r>
              <a:rPr lang="en-US" altLang="ko-KR" sz="2000" dirty="0" smtClean="0">
                <a:latin typeface="+mn-ea"/>
              </a:rPr>
              <a:t>print(singer)</a:t>
            </a:r>
            <a:endParaRPr lang="en-US" altLang="ko-KR" sz="2000" dirty="0">
              <a:latin typeface="+mn-ea"/>
            </a:endParaRPr>
          </a:p>
          <a:p>
            <a:pPr>
              <a:buNone/>
            </a:pP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78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예제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8584" y="295276"/>
            <a:ext cx="8534400" cy="5105400"/>
          </a:xfrm>
        </p:spPr>
        <p:txBody>
          <a:bodyPr/>
          <a:lstStyle/>
          <a:p>
            <a:pPr>
              <a:buNone/>
            </a:pPr>
            <a:r>
              <a:rPr lang="en-US" altLang="ko-KR" sz="1600" dirty="0" smtClean="0">
                <a:latin typeface="+mn-ea"/>
              </a:rPr>
              <a:t>menu={};  </a:t>
            </a:r>
            <a:r>
              <a:rPr lang="en-US" altLang="ko-KR" sz="1600" dirty="0" err="1" smtClean="0">
                <a:latin typeface="+mn-ea"/>
              </a:rPr>
              <a:t>bl</a:t>
            </a:r>
            <a:r>
              <a:rPr lang="en-US" altLang="ko-KR" sz="1600" dirty="0" smtClean="0">
                <a:latin typeface="+mn-ea"/>
              </a:rPr>
              <a:t> = True;  num = 0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while </a:t>
            </a:r>
            <a:r>
              <a:rPr lang="en-US" altLang="ko-KR" sz="1600" dirty="0" err="1" smtClean="0">
                <a:latin typeface="+mn-ea"/>
              </a:rPr>
              <a:t>bl</a:t>
            </a:r>
            <a:r>
              <a:rPr lang="en-US" altLang="ko-KR" sz="1600" dirty="0" smtClean="0">
                <a:latin typeface="+mn-ea"/>
              </a:rPr>
              <a:t>: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    print("1.</a:t>
            </a:r>
            <a:r>
              <a:rPr lang="ko-KR" altLang="en-US" sz="1600" dirty="0" smtClean="0">
                <a:latin typeface="+mn-ea"/>
              </a:rPr>
              <a:t>메뉴 등록</a:t>
            </a:r>
            <a:r>
              <a:rPr lang="en-US" altLang="ko-KR" sz="1600" dirty="0" smtClean="0">
                <a:latin typeface="+mn-ea"/>
              </a:rPr>
              <a:t>"); print("2.</a:t>
            </a:r>
            <a:r>
              <a:rPr lang="ko-KR" altLang="en-US" sz="1600" dirty="0" err="1" smtClean="0">
                <a:latin typeface="+mn-ea"/>
              </a:rPr>
              <a:t>메뉴별</a:t>
            </a:r>
            <a:r>
              <a:rPr lang="ko-KR" altLang="en-US" sz="1600" dirty="0" smtClean="0">
                <a:latin typeface="+mn-ea"/>
              </a:rPr>
              <a:t> 가격 보기</a:t>
            </a:r>
            <a:r>
              <a:rPr lang="en-US" altLang="ko-KR" sz="1600" dirty="0" smtClean="0">
                <a:latin typeface="+mn-ea"/>
              </a:rPr>
              <a:t>");  print("3.</a:t>
            </a:r>
            <a:r>
              <a:rPr lang="ko-KR" altLang="en-US" sz="1600" dirty="0" smtClean="0">
                <a:latin typeface="+mn-ea"/>
              </a:rPr>
              <a:t>가격 수정</a:t>
            </a:r>
            <a:r>
              <a:rPr lang="en-US" altLang="ko-KR" sz="1600" dirty="0" smtClean="0">
                <a:latin typeface="+mn-ea"/>
              </a:rPr>
              <a:t>");print("4.</a:t>
            </a:r>
            <a:r>
              <a:rPr lang="ko-KR" altLang="en-US" sz="1600" dirty="0" smtClean="0">
                <a:latin typeface="+mn-ea"/>
              </a:rPr>
              <a:t>종료</a:t>
            </a:r>
            <a:r>
              <a:rPr lang="en-US" altLang="ko-KR" sz="1600" dirty="0" smtClean="0">
                <a:latin typeface="+mn-ea"/>
              </a:rPr>
              <a:t>")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    num=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(input("&gt;&gt;&gt; "))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    if num == 1: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        name = input("</a:t>
            </a:r>
            <a:r>
              <a:rPr lang="ko-KR" altLang="en-US" sz="1600" dirty="0" smtClean="0">
                <a:latin typeface="+mn-ea"/>
              </a:rPr>
              <a:t>메뉴 입력 </a:t>
            </a:r>
            <a:r>
              <a:rPr lang="en-US" altLang="ko-KR" sz="1600" dirty="0" smtClean="0">
                <a:latin typeface="+mn-ea"/>
              </a:rPr>
              <a:t>: "); menu[name] = input("</a:t>
            </a:r>
            <a:r>
              <a:rPr lang="ko-KR" altLang="en-US" sz="1600" dirty="0" smtClean="0">
                <a:latin typeface="+mn-ea"/>
              </a:rPr>
              <a:t>가격 입력 </a:t>
            </a:r>
            <a:r>
              <a:rPr lang="en-US" altLang="ko-KR" sz="1600" dirty="0" smtClean="0">
                <a:latin typeface="+mn-ea"/>
              </a:rPr>
              <a:t>: ")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600" dirty="0" err="1" smtClean="0">
                <a:latin typeface="+mn-ea"/>
              </a:rPr>
              <a:t>elif</a:t>
            </a:r>
            <a:r>
              <a:rPr lang="en-US" altLang="ko-KR" sz="1600" dirty="0" smtClean="0">
                <a:latin typeface="+mn-ea"/>
              </a:rPr>
              <a:t> num == 2: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        for </a:t>
            </a:r>
            <a:r>
              <a:rPr lang="en-US" altLang="ko-KR" sz="1600" dirty="0" err="1" smtClean="0">
                <a:latin typeface="+mn-ea"/>
              </a:rPr>
              <a:t>i</a:t>
            </a:r>
            <a:r>
              <a:rPr lang="en-US" altLang="ko-KR" sz="1600" dirty="0" smtClean="0">
                <a:latin typeface="+mn-ea"/>
              </a:rPr>
              <a:t> in </a:t>
            </a:r>
            <a:r>
              <a:rPr lang="en-US" altLang="ko-KR" sz="1600" dirty="0" err="1" smtClean="0">
                <a:latin typeface="+mn-ea"/>
              </a:rPr>
              <a:t>menu.keys</a:t>
            </a:r>
            <a:r>
              <a:rPr lang="en-US" altLang="ko-KR" sz="1600" dirty="0" smtClean="0">
                <a:latin typeface="+mn-ea"/>
              </a:rPr>
              <a:t>():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            print(</a:t>
            </a:r>
            <a:r>
              <a:rPr lang="en-US" altLang="ko-KR" sz="1600" dirty="0" err="1" smtClean="0">
                <a:latin typeface="+mn-ea"/>
              </a:rPr>
              <a:t>i</a:t>
            </a:r>
            <a:r>
              <a:rPr lang="en-US" altLang="ko-KR" sz="1600" dirty="0" smtClean="0">
                <a:latin typeface="+mn-ea"/>
              </a:rPr>
              <a:t>,":",menu[</a:t>
            </a:r>
            <a:r>
              <a:rPr lang="en-US" altLang="ko-KR" sz="1600" dirty="0" err="1" smtClean="0">
                <a:latin typeface="+mn-ea"/>
              </a:rPr>
              <a:t>i</a:t>
            </a:r>
            <a:r>
              <a:rPr lang="en-US" altLang="ko-KR" sz="1600" dirty="0" smtClean="0">
                <a:latin typeface="+mn-ea"/>
              </a:rPr>
              <a:t>])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600" dirty="0" err="1" smtClean="0">
                <a:latin typeface="+mn-ea"/>
              </a:rPr>
              <a:t>elif</a:t>
            </a:r>
            <a:r>
              <a:rPr lang="en-US" altLang="ko-KR" sz="1600" dirty="0" smtClean="0">
                <a:latin typeface="+mn-ea"/>
              </a:rPr>
              <a:t> num == 3: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        name = input("</a:t>
            </a:r>
            <a:r>
              <a:rPr lang="ko-KR" altLang="en-US" sz="1600" dirty="0" smtClean="0">
                <a:latin typeface="+mn-ea"/>
              </a:rPr>
              <a:t>수정할 목록 입력</a:t>
            </a:r>
            <a:r>
              <a:rPr lang="en-US" altLang="ko-KR" sz="1600" dirty="0" smtClean="0">
                <a:latin typeface="+mn-ea"/>
              </a:rPr>
              <a:t>"); menu[name] = input("</a:t>
            </a:r>
            <a:r>
              <a:rPr lang="ko-KR" altLang="en-US" sz="1600" dirty="0" smtClean="0">
                <a:latin typeface="+mn-ea"/>
              </a:rPr>
              <a:t>수정가격 </a:t>
            </a:r>
            <a:r>
              <a:rPr lang="en-US" altLang="ko-KR" sz="1600" dirty="0" smtClean="0">
                <a:latin typeface="+mn-ea"/>
              </a:rPr>
              <a:t>: ")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600" dirty="0" err="1" smtClean="0">
                <a:latin typeface="+mn-ea"/>
              </a:rPr>
              <a:t>elif</a:t>
            </a:r>
            <a:r>
              <a:rPr lang="en-US" altLang="ko-KR" sz="1600" dirty="0" smtClean="0">
                <a:latin typeface="+mn-ea"/>
              </a:rPr>
              <a:t> num ==4: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        print("</a:t>
            </a:r>
            <a:r>
              <a:rPr lang="ko-KR" altLang="en-US" sz="1600" dirty="0" smtClean="0">
                <a:latin typeface="+mn-ea"/>
              </a:rPr>
              <a:t>프로그램 종료 합니다</a:t>
            </a:r>
            <a:r>
              <a:rPr lang="en-US" altLang="ko-KR" sz="1600" dirty="0" smtClean="0">
                <a:latin typeface="+mn-ea"/>
              </a:rPr>
              <a:t>")</a:t>
            </a:r>
          </a:p>
          <a:p>
            <a:pPr>
              <a:buNone/>
            </a:pPr>
            <a:r>
              <a:rPr lang="en-US" altLang="ko-KR" sz="1600" dirty="0" smtClean="0">
                <a:latin typeface="+mn-ea"/>
              </a:rPr>
              <a:t>        </a:t>
            </a:r>
            <a:r>
              <a:rPr lang="en-US" altLang="ko-KR" sz="1600" dirty="0" err="1" smtClean="0">
                <a:latin typeface="+mn-ea"/>
              </a:rPr>
              <a:t>bl</a:t>
            </a:r>
            <a:r>
              <a:rPr lang="en-US" altLang="ko-KR" sz="1600" dirty="0" smtClean="0">
                <a:latin typeface="+mn-ea"/>
              </a:rPr>
              <a:t> = False</a:t>
            </a:r>
          </a:p>
          <a:p>
            <a:pPr>
              <a:buNone/>
            </a:pP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78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7707"/>
            <a:ext cx="8534400" cy="5105400"/>
          </a:xfrm>
        </p:spPr>
        <p:txBody>
          <a:bodyPr/>
          <a:lstStyle/>
          <a:p>
            <a:pPr>
              <a:buNone/>
            </a:pPr>
            <a:r>
              <a:rPr lang="en-US" altLang="ko-KR" sz="2000" dirty="0"/>
              <a:t>student = { '</a:t>
            </a:r>
            <a:r>
              <a:rPr lang="ko-KR" altLang="en-US" sz="2000" dirty="0"/>
              <a:t>학번</a:t>
            </a:r>
            <a:r>
              <a:rPr lang="en-US" altLang="ko-KR" sz="2000" dirty="0"/>
              <a:t>':1234 , '</a:t>
            </a:r>
            <a:r>
              <a:rPr lang="ko-KR" altLang="en-US" sz="2000" dirty="0"/>
              <a:t>이름</a:t>
            </a:r>
            <a:r>
              <a:rPr lang="en-US" altLang="ko-KR" sz="2000" dirty="0"/>
              <a:t>':'</a:t>
            </a:r>
            <a:r>
              <a:rPr lang="ko-KR" altLang="en-US" sz="2000" dirty="0"/>
              <a:t>홍길동</a:t>
            </a:r>
            <a:r>
              <a:rPr lang="en-US" altLang="ko-KR" sz="2000" dirty="0"/>
              <a:t>' , '</a:t>
            </a:r>
            <a:r>
              <a:rPr lang="ko-KR" altLang="en-US" sz="2000" dirty="0"/>
              <a:t>학과</a:t>
            </a:r>
            <a:r>
              <a:rPr lang="en-US" altLang="ko-KR" sz="2000" dirty="0"/>
              <a:t>':'it</a:t>
            </a:r>
            <a:r>
              <a:rPr lang="ko-KR" altLang="en-US" sz="2000" dirty="0"/>
              <a:t>학과</a:t>
            </a:r>
            <a:r>
              <a:rPr lang="en-US" altLang="ko-KR" sz="2000" dirty="0"/>
              <a:t>'}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print(student['</a:t>
            </a:r>
            <a:r>
              <a:rPr lang="ko-KR" altLang="en-US" sz="2000" dirty="0"/>
              <a:t>학번</a:t>
            </a:r>
            <a:r>
              <a:rPr lang="en-US" altLang="ko-KR" sz="2000" dirty="0"/>
              <a:t>'])</a:t>
            </a:r>
          </a:p>
          <a:p>
            <a:pPr>
              <a:buNone/>
            </a:pPr>
            <a:r>
              <a:rPr lang="en-US" altLang="ko-KR" sz="2000" dirty="0"/>
              <a:t>print(student['</a:t>
            </a:r>
            <a:r>
              <a:rPr lang="ko-KR" altLang="en-US" sz="2000" dirty="0"/>
              <a:t>이름</a:t>
            </a:r>
            <a:r>
              <a:rPr lang="en-US" altLang="ko-KR" sz="2000" dirty="0"/>
              <a:t>'])</a:t>
            </a:r>
          </a:p>
          <a:p>
            <a:pPr>
              <a:buNone/>
            </a:pPr>
            <a:r>
              <a:rPr lang="en-US" altLang="ko-KR" sz="2000" dirty="0"/>
              <a:t>print(student['</a:t>
            </a:r>
            <a:r>
              <a:rPr lang="ko-KR" altLang="en-US" sz="2000" dirty="0"/>
              <a:t>학과</a:t>
            </a:r>
            <a:r>
              <a:rPr lang="en-US" altLang="ko-KR" sz="2000" dirty="0" smtClean="0"/>
              <a:t>']); print();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print(</a:t>
            </a:r>
            <a:r>
              <a:rPr lang="en-US" altLang="ko-KR" sz="2000" dirty="0" err="1"/>
              <a:t>student.items</a:t>
            </a:r>
            <a:r>
              <a:rPr lang="en-US" altLang="ko-KR" sz="2000" dirty="0" smtClean="0"/>
              <a:t>()); print();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print(student)</a:t>
            </a:r>
          </a:p>
          <a:p>
            <a:pPr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778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512" y="791601"/>
            <a:ext cx="8786780" cy="5105400"/>
          </a:xfrm>
        </p:spPr>
        <p:txBody>
          <a:bodyPr/>
          <a:lstStyle/>
          <a:p>
            <a:pPr>
              <a:buNone/>
            </a:pPr>
            <a:r>
              <a:rPr lang="en-US" altLang="ko-KR" sz="2000" dirty="0" smtClean="0"/>
              <a:t>name</a:t>
            </a:r>
            <a:r>
              <a:rPr lang="en-US" altLang="ko-KR" sz="2000" dirty="0"/>
              <a:t>={ '</a:t>
            </a:r>
            <a:r>
              <a:rPr lang="ko-KR" altLang="en-US" sz="2000" dirty="0"/>
              <a:t>이순신</a:t>
            </a:r>
            <a:r>
              <a:rPr lang="en-US" altLang="ko-KR" sz="2000" dirty="0"/>
              <a:t>':"</a:t>
            </a:r>
            <a:r>
              <a:rPr lang="ko-KR" altLang="en-US" sz="2000" dirty="0"/>
              <a:t>거북선</a:t>
            </a:r>
            <a:r>
              <a:rPr lang="en-US" altLang="ko-KR" sz="2000" dirty="0"/>
              <a:t>",'</a:t>
            </a:r>
            <a:r>
              <a:rPr lang="ko-KR" altLang="en-US" sz="2000" dirty="0"/>
              <a:t>세종대왕</a:t>
            </a:r>
            <a:r>
              <a:rPr lang="en-US" altLang="ko-KR" sz="2000" dirty="0"/>
              <a:t>':'</a:t>
            </a:r>
            <a:r>
              <a:rPr lang="ko-KR" altLang="en-US" sz="2000" dirty="0"/>
              <a:t>훈민정음</a:t>
            </a:r>
            <a:r>
              <a:rPr lang="en-US" altLang="ko-KR" sz="2000" dirty="0"/>
              <a:t>','</a:t>
            </a:r>
            <a:r>
              <a:rPr lang="ko-KR" altLang="en-US" sz="2000" dirty="0" err="1"/>
              <a:t>파이썬</a:t>
            </a:r>
            <a:r>
              <a:rPr lang="en-US" altLang="ko-KR" sz="2000" dirty="0"/>
              <a:t>':'</a:t>
            </a:r>
            <a:r>
              <a:rPr lang="ko-KR" altLang="en-US" sz="2000" dirty="0"/>
              <a:t>프로그래밍 언어</a:t>
            </a:r>
            <a:r>
              <a:rPr lang="en-US" altLang="ko-KR" sz="2000" dirty="0"/>
              <a:t>'}</a:t>
            </a:r>
          </a:p>
          <a:p>
            <a:pPr>
              <a:buNone/>
            </a:pPr>
            <a:r>
              <a:rPr lang="en-US" altLang="ko-KR" sz="2000" dirty="0"/>
              <a:t>for </a:t>
            </a:r>
            <a:r>
              <a:rPr lang="en-US" altLang="ko-KR" sz="2000" dirty="0" err="1" smtClean="0"/>
              <a:t>key,value</a:t>
            </a:r>
            <a:r>
              <a:rPr lang="en-US" altLang="ko-KR" sz="2000" dirty="0" smtClean="0"/>
              <a:t> in </a:t>
            </a:r>
            <a:r>
              <a:rPr lang="en-US" altLang="ko-KR" sz="2000" dirty="0" err="1"/>
              <a:t>name.items</a:t>
            </a:r>
            <a:r>
              <a:rPr lang="en-US" altLang="ko-KR" sz="2000" dirty="0"/>
              <a:t>():</a:t>
            </a:r>
          </a:p>
          <a:p>
            <a:pPr>
              <a:buNone/>
            </a:pPr>
            <a:r>
              <a:rPr lang="en-US" altLang="ko-KR" sz="2000" dirty="0"/>
              <a:t>    print(</a:t>
            </a:r>
            <a:r>
              <a:rPr lang="en-US" altLang="ko-KR" sz="2000" dirty="0" err="1"/>
              <a:t>key,":",value</a:t>
            </a:r>
            <a:r>
              <a:rPr lang="en-US" altLang="ko-KR" sz="2000" dirty="0"/>
              <a:t>)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print</a:t>
            </a:r>
            <a:r>
              <a:rPr lang="en-US" altLang="ko-KR" sz="2000" dirty="0"/>
              <a:t>("</a:t>
            </a:r>
            <a:r>
              <a:rPr lang="ko-KR" altLang="en-US" sz="2000" dirty="0"/>
              <a:t>삭제 </a:t>
            </a:r>
            <a:r>
              <a:rPr lang="en-US" altLang="ko-KR" sz="2000" dirty="0"/>
              <a:t>: ",</a:t>
            </a:r>
            <a:r>
              <a:rPr lang="en-US" altLang="ko-KR" sz="2000" dirty="0" err="1"/>
              <a:t>name.clear</a:t>
            </a:r>
            <a:r>
              <a:rPr lang="en-US" altLang="ko-KR" sz="2000" dirty="0"/>
              <a:t>())</a:t>
            </a:r>
          </a:p>
          <a:p>
            <a:pPr>
              <a:buNone/>
            </a:pPr>
            <a:r>
              <a:rPr lang="en-US" altLang="ko-KR" sz="2000" dirty="0"/>
              <a:t>print("</a:t>
            </a:r>
            <a:r>
              <a:rPr lang="ko-KR" altLang="en-US" sz="2000" dirty="0"/>
              <a:t>삭제 후 값</a:t>
            </a:r>
            <a:r>
              <a:rPr lang="en-US" altLang="ko-KR" sz="2000" dirty="0"/>
              <a:t>:",name)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778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예제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124680"/>
            <a:ext cx="8534400" cy="5105400"/>
          </a:xfrm>
        </p:spPr>
        <p:txBody>
          <a:bodyPr/>
          <a:lstStyle/>
          <a:p>
            <a:pPr>
              <a:buNone/>
            </a:pPr>
            <a:r>
              <a:rPr lang="en-US" altLang="ko-KR" sz="2000" dirty="0" err="1"/>
              <a:t>num</a:t>
            </a:r>
            <a:r>
              <a:rPr lang="en-US" altLang="ko-KR" sz="2000" dirty="0"/>
              <a:t> = { 1:"</a:t>
            </a:r>
            <a:r>
              <a:rPr lang="ko-KR" altLang="en-US" sz="2000" dirty="0"/>
              <a:t>일</a:t>
            </a:r>
            <a:r>
              <a:rPr lang="en-US" altLang="ko-KR" sz="2000" dirty="0"/>
              <a:t>",2:"</a:t>
            </a:r>
            <a:r>
              <a:rPr lang="ko-KR" altLang="en-US" sz="2000" dirty="0"/>
              <a:t>이</a:t>
            </a:r>
            <a:r>
              <a:rPr lang="en-US" altLang="ko-KR" sz="2000" dirty="0"/>
              <a:t>",3:"</a:t>
            </a:r>
            <a:r>
              <a:rPr lang="ko-KR" altLang="en-US" sz="2000" dirty="0"/>
              <a:t>삼</a:t>
            </a:r>
            <a:r>
              <a:rPr lang="en-US" altLang="ko-KR" sz="2000" dirty="0"/>
              <a:t>",4:"</a:t>
            </a:r>
            <a:r>
              <a:rPr lang="ko-KR" altLang="en-US" sz="2000" dirty="0"/>
              <a:t>사</a:t>
            </a:r>
            <a:r>
              <a:rPr lang="en-US" altLang="ko-KR" sz="2000" dirty="0"/>
              <a:t>",5:"</a:t>
            </a:r>
            <a:r>
              <a:rPr lang="ko-KR" altLang="en-US" sz="2000" dirty="0"/>
              <a:t>오</a:t>
            </a:r>
            <a:r>
              <a:rPr lang="en-US" altLang="ko-KR" sz="2000" dirty="0"/>
              <a:t>"}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print("</a:t>
            </a:r>
            <a:r>
              <a:rPr lang="ko-KR" altLang="en-US" sz="2000" dirty="0" err="1"/>
              <a:t>변경전</a:t>
            </a:r>
            <a:r>
              <a:rPr lang="ko-KR" altLang="en-US" sz="2000" dirty="0"/>
              <a:t> 값 </a:t>
            </a:r>
            <a:r>
              <a:rPr lang="en-US" altLang="ko-KR" sz="2000" dirty="0"/>
              <a:t>: ",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</a:t>
            </a:r>
          </a:p>
          <a:p>
            <a:pPr>
              <a:buNone/>
            </a:pPr>
            <a:r>
              <a:rPr lang="en-US" altLang="ko-KR" sz="2000" dirty="0"/>
              <a:t>print()</a:t>
            </a:r>
          </a:p>
          <a:p>
            <a:pPr>
              <a:buNone/>
            </a:pPr>
            <a:r>
              <a:rPr lang="en-US" altLang="ko-KR" sz="2000" dirty="0"/>
              <a:t>print("</a:t>
            </a:r>
            <a:r>
              <a:rPr lang="en-US" altLang="ko-KR" sz="2000" dirty="0" err="1"/>
              <a:t>num.setdefault</a:t>
            </a:r>
            <a:r>
              <a:rPr lang="en-US" altLang="ko-KR" sz="2000" dirty="0"/>
              <a:t>(9) : ",</a:t>
            </a:r>
            <a:r>
              <a:rPr lang="en-US" altLang="ko-KR" sz="2000" dirty="0" err="1"/>
              <a:t>num.setdefault</a:t>
            </a:r>
            <a:r>
              <a:rPr lang="en-US" altLang="ko-KR" sz="2000" dirty="0"/>
              <a:t>(9,"</a:t>
            </a:r>
            <a:r>
              <a:rPr lang="ko-KR" altLang="en-US" sz="2000" dirty="0"/>
              <a:t>구</a:t>
            </a:r>
            <a:r>
              <a:rPr lang="en-US" altLang="ko-KR" sz="2000" dirty="0"/>
              <a:t>~</a:t>
            </a:r>
            <a:r>
              <a:rPr lang="ko-KR" altLang="en-US" sz="2000" dirty="0"/>
              <a:t>우</a:t>
            </a:r>
            <a:r>
              <a:rPr lang="en-US" altLang="ko-KR" sz="2000" dirty="0"/>
              <a:t>"))</a:t>
            </a:r>
          </a:p>
          <a:p>
            <a:pPr>
              <a:buNone/>
            </a:pPr>
            <a:r>
              <a:rPr lang="en-US" altLang="ko-KR" sz="2000" dirty="0"/>
              <a:t>print()</a:t>
            </a:r>
          </a:p>
          <a:p>
            <a:pPr>
              <a:buNone/>
            </a:pPr>
            <a:r>
              <a:rPr lang="en-US" altLang="ko-KR" sz="2000" dirty="0"/>
              <a:t>print("</a:t>
            </a:r>
            <a:r>
              <a:rPr lang="ko-KR" altLang="en-US" sz="2000" dirty="0" err="1"/>
              <a:t>변경전</a:t>
            </a:r>
            <a:r>
              <a:rPr lang="ko-KR" altLang="en-US" sz="2000" dirty="0"/>
              <a:t> 후 </a:t>
            </a:r>
            <a:r>
              <a:rPr lang="en-US" altLang="ko-KR" sz="2000" dirty="0"/>
              <a:t>: ",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</a:t>
            </a:r>
          </a:p>
          <a:p>
            <a:pPr>
              <a:buNone/>
            </a:pPr>
            <a:r>
              <a:rPr lang="en-US" altLang="ko-KR" sz="2000" dirty="0"/>
              <a:t>print()</a:t>
            </a:r>
          </a:p>
          <a:p>
            <a:pPr>
              <a:buNone/>
            </a:pPr>
            <a:r>
              <a:rPr lang="en-US" altLang="ko-KR" sz="2000" dirty="0"/>
              <a:t>print("</a:t>
            </a:r>
            <a:r>
              <a:rPr lang="en-US" altLang="ko-KR" sz="2000" dirty="0" err="1"/>
              <a:t>num.get</a:t>
            </a:r>
            <a:r>
              <a:rPr lang="en-US" altLang="ko-KR" sz="2000" dirty="0"/>
              <a:t>(9)</a:t>
            </a:r>
            <a:r>
              <a:rPr lang="ko-KR" altLang="en-US" sz="2000" dirty="0"/>
              <a:t>반째 </a:t>
            </a:r>
            <a:r>
              <a:rPr lang="en-US" altLang="ko-KR" sz="2000" dirty="0"/>
              <a:t>value : ",</a:t>
            </a:r>
            <a:r>
              <a:rPr lang="en-US" altLang="ko-KR" sz="2000" dirty="0" err="1"/>
              <a:t>num.get</a:t>
            </a:r>
            <a:r>
              <a:rPr lang="en-US" altLang="ko-KR" sz="2000" dirty="0"/>
              <a:t>(9))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sz="2000" dirty="0" err="1"/>
          </a:p>
        </p:txBody>
      </p:sp>
    </p:spTree>
    <p:extLst>
      <p:ext uri="{BB962C8B-B14F-4D97-AF65-F5344CB8AC3E}">
        <p14:creationId xmlns:p14="http://schemas.microsoft.com/office/powerpoint/2010/main" val="31592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예제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124680"/>
            <a:ext cx="8534400" cy="5105400"/>
          </a:xfrm>
        </p:spPr>
        <p:txBody>
          <a:bodyPr/>
          <a:lstStyle/>
          <a:p>
            <a:pPr>
              <a:buNone/>
            </a:pPr>
            <a:r>
              <a:rPr lang="en-US" altLang="ko-KR" sz="2000" dirty="0" err="1"/>
              <a:t>dic</a:t>
            </a:r>
            <a:r>
              <a:rPr lang="en-US" altLang="ko-KR" sz="2000" dirty="0"/>
              <a:t> = {}</a:t>
            </a:r>
          </a:p>
          <a:p>
            <a:pPr>
              <a:buNone/>
            </a:pPr>
            <a:r>
              <a:rPr lang="en-US" altLang="ko-KR" sz="2000" dirty="0"/>
              <a:t>ls = []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000" dirty="0" err="1"/>
              <a:t>ls.append</a:t>
            </a:r>
            <a:r>
              <a:rPr lang="en-US" altLang="ko-KR" sz="2000" dirty="0"/>
              <a:t>(input("</a:t>
            </a:r>
            <a:r>
              <a:rPr lang="ko-KR" altLang="en-US" sz="2000" dirty="0"/>
              <a:t>등록할 </a:t>
            </a:r>
            <a:r>
              <a:rPr lang="ko-KR" altLang="en-US" sz="2000" dirty="0" err="1"/>
              <a:t>키값</a:t>
            </a:r>
            <a:r>
              <a:rPr lang="ko-KR" altLang="en-US" sz="2000" dirty="0"/>
              <a:t> 입력 </a:t>
            </a:r>
            <a:r>
              <a:rPr lang="en-US" altLang="ko-KR" sz="2000" dirty="0"/>
              <a:t>: "))</a:t>
            </a:r>
          </a:p>
          <a:p>
            <a:pPr>
              <a:buNone/>
            </a:pPr>
            <a:r>
              <a:rPr lang="en-US" altLang="ko-KR" sz="2000" dirty="0" err="1"/>
              <a:t>ls.append</a:t>
            </a:r>
            <a:r>
              <a:rPr lang="en-US" altLang="ko-KR" sz="2000" dirty="0"/>
              <a:t>(input("</a:t>
            </a:r>
            <a:r>
              <a:rPr lang="ko-KR" altLang="en-US" sz="2000" dirty="0"/>
              <a:t>등록할 </a:t>
            </a:r>
            <a:r>
              <a:rPr lang="ko-KR" altLang="en-US" sz="2000" dirty="0" err="1"/>
              <a:t>키값</a:t>
            </a:r>
            <a:r>
              <a:rPr lang="ko-KR" altLang="en-US" sz="2000" dirty="0"/>
              <a:t> 입력 </a:t>
            </a:r>
            <a:r>
              <a:rPr lang="en-US" altLang="ko-KR" sz="2000" dirty="0"/>
              <a:t>: "))</a:t>
            </a:r>
          </a:p>
          <a:p>
            <a:pPr>
              <a:buNone/>
            </a:pPr>
            <a:r>
              <a:rPr lang="en-US" altLang="ko-KR" sz="2000" dirty="0" err="1"/>
              <a:t>ls.append</a:t>
            </a:r>
            <a:r>
              <a:rPr lang="en-US" altLang="ko-KR" sz="2000" dirty="0"/>
              <a:t>(input("</a:t>
            </a:r>
            <a:r>
              <a:rPr lang="ko-KR" altLang="en-US" sz="2000" dirty="0"/>
              <a:t>등록할 </a:t>
            </a:r>
            <a:r>
              <a:rPr lang="ko-KR" altLang="en-US" sz="2000" dirty="0" err="1"/>
              <a:t>키값</a:t>
            </a:r>
            <a:r>
              <a:rPr lang="ko-KR" altLang="en-US" sz="2000" dirty="0"/>
              <a:t> 입력 </a:t>
            </a:r>
            <a:r>
              <a:rPr lang="en-US" altLang="ko-KR" sz="2000" dirty="0"/>
              <a:t>: "))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000" dirty="0" err="1"/>
              <a:t>dic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dic.fromkeys</a:t>
            </a:r>
            <a:r>
              <a:rPr lang="en-US" altLang="ko-KR" sz="2000" dirty="0"/>
              <a:t>(ls)</a:t>
            </a:r>
          </a:p>
          <a:p>
            <a:pPr>
              <a:buNone/>
            </a:pPr>
            <a:r>
              <a:rPr lang="en-US" altLang="ko-KR" sz="2000" dirty="0"/>
              <a:t>print("</a:t>
            </a:r>
            <a:r>
              <a:rPr lang="en-US" altLang="ko-KR" sz="2000" dirty="0" err="1"/>
              <a:t>dic</a:t>
            </a:r>
            <a:r>
              <a:rPr lang="ko-KR" altLang="en-US" sz="2000" dirty="0"/>
              <a:t>키 설정 </a:t>
            </a:r>
            <a:r>
              <a:rPr lang="en-US" altLang="ko-KR" sz="2000" dirty="0"/>
              <a:t>: ",</a:t>
            </a:r>
            <a:r>
              <a:rPr lang="en-US" altLang="ko-KR" sz="2000" dirty="0" err="1"/>
              <a:t>dic</a:t>
            </a:r>
            <a:r>
              <a:rPr lang="en-US" altLang="ko-KR" sz="2000" dirty="0"/>
              <a:t>)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000" dirty="0" err="1"/>
              <a:t>dic</a:t>
            </a:r>
            <a:r>
              <a:rPr lang="en-US" altLang="ko-KR" sz="2000" dirty="0"/>
              <a:t>=</a:t>
            </a:r>
            <a:r>
              <a:rPr lang="en-US" altLang="ko-KR" sz="2000" dirty="0" err="1"/>
              <a:t>dic.fromkeys</a:t>
            </a:r>
            <a:r>
              <a:rPr lang="en-US" altLang="ko-KR" sz="2000" dirty="0"/>
              <a:t>(ls,0)</a:t>
            </a:r>
          </a:p>
          <a:p>
            <a:pPr>
              <a:buNone/>
            </a:pPr>
            <a:r>
              <a:rPr lang="en-US" altLang="ko-KR" sz="2000" dirty="0"/>
              <a:t>print("</a:t>
            </a:r>
            <a:r>
              <a:rPr lang="en-US" altLang="ko-KR" sz="2000" dirty="0" err="1"/>
              <a:t>dic</a:t>
            </a:r>
            <a:r>
              <a:rPr lang="en-US" altLang="ko-KR" sz="2000" dirty="0"/>
              <a:t> </a:t>
            </a:r>
            <a:r>
              <a:rPr lang="ko-KR" altLang="en-US" sz="2000" dirty="0"/>
              <a:t>키</a:t>
            </a:r>
            <a:r>
              <a:rPr lang="en-US" altLang="ko-KR" sz="2000" dirty="0"/>
              <a:t>&amp;</a:t>
            </a:r>
            <a:r>
              <a:rPr lang="ko-KR" altLang="en-US" sz="2000" dirty="0"/>
              <a:t>값 설정 </a:t>
            </a:r>
            <a:r>
              <a:rPr lang="en-US" altLang="ko-KR" sz="2000" dirty="0"/>
              <a:t>: ",</a:t>
            </a:r>
            <a:r>
              <a:rPr lang="en-US" altLang="ko-KR" sz="2000" dirty="0" err="1"/>
              <a:t>dic</a:t>
            </a:r>
            <a:r>
              <a:rPr lang="en-US" altLang="ko-KR" sz="2000" dirty="0"/>
              <a:t>)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592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124680"/>
            <a:ext cx="8534400" cy="5105400"/>
          </a:xfrm>
        </p:spPr>
        <p:txBody>
          <a:bodyPr/>
          <a:lstStyle/>
          <a:p>
            <a:pPr>
              <a:buNone/>
            </a:pP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{ 1:"</a:t>
            </a:r>
            <a:r>
              <a:rPr lang="ko-KR" altLang="en-US" sz="2000" dirty="0"/>
              <a:t>일</a:t>
            </a:r>
            <a:r>
              <a:rPr lang="en-US" altLang="ko-KR" sz="2000" dirty="0"/>
              <a:t>",2:"</a:t>
            </a:r>
            <a:r>
              <a:rPr lang="ko-KR" altLang="en-US" sz="2000" dirty="0"/>
              <a:t>이</a:t>
            </a:r>
            <a:r>
              <a:rPr lang="en-US" altLang="ko-KR" sz="2000" dirty="0"/>
              <a:t>",3:"</a:t>
            </a:r>
            <a:r>
              <a:rPr lang="ko-KR" altLang="en-US" sz="2000" dirty="0"/>
              <a:t>삼</a:t>
            </a:r>
            <a:r>
              <a:rPr lang="en-US" altLang="ko-KR" sz="2000" dirty="0"/>
              <a:t>",4:"</a:t>
            </a:r>
            <a:r>
              <a:rPr lang="ko-KR" altLang="en-US" sz="2000" dirty="0"/>
              <a:t>사</a:t>
            </a:r>
            <a:r>
              <a:rPr lang="en-US" altLang="ko-KR" sz="2000" dirty="0"/>
              <a:t>",5:"</a:t>
            </a:r>
            <a:r>
              <a:rPr lang="ko-KR" altLang="en-US" sz="2000" dirty="0"/>
              <a:t>오</a:t>
            </a:r>
            <a:r>
              <a:rPr lang="en-US" altLang="ko-KR" sz="2000" dirty="0"/>
              <a:t>"}</a:t>
            </a:r>
          </a:p>
          <a:p>
            <a:pPr>
              <a:buNone/>
            </a:pPr>
            <a:r>
              <a:rPr lang="en-US" altLang="ko-KR" sz="2000" dirty="0" err="1"/>
              <a:t>aaa</a:t>
            </a:r>
            <a:r>
              <a:rPr lang="en-US" altLang="ko-KR" sz="2000" dirty="0"/>
              <a:t>={6:"</a:t>
            </a:r>
            <a:r>
              <a:rPr lang="ko-KR" altLang="en-US" sz="2000" dirty="0"/>
              <a:t>육</a:t>
            </a:r>
            <a:r>
              <a:rPr lang="en-US" altLang="ko-KR" sz="2000" dirty="0"/>
              <a:t>",7:"</a:t>
            </a:r>
            <a:r>
              <a:rPr lang="ko-KR" altLang="en-US" sz="2000" dirty="0"/>
              <a:t>칠</a:t>
            </a:r>
            <a:r>
              <a:rPr lang="en-US" altLang="ko-KR" sz="2000" dirty="0"/>
              <a:t>",8:"</a:t>
            </a:r>
            <a:r>
              <a:rPr lang="ko-KR" altLang="en-US" sz="2000" dirty="0"/>
              <a:t>팔</a:t>
            </a:r>
            <a:r>
              <a:rPr lang="en-US" altLang="ko-KR" sz="2000" dirty="0"/>
              <a:t>"}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print("update </a:t>
            </a:r>
            <a:r>
              <a:rPr lang="ko-KR" altLang="en-US" sz="2000" dirty="0"/>
              <a:t>전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: ",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</a:t>
            </a:r>
          </a:p>
          <a:p>
            <a:pPr>
              <a:buNone/>
            </a:pPr>
            <a:r>
              <a:rPr lang="en-US" altLang="ko-KR" sz="2000" dirty="0" err="1"/>
              <a:t>num.update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aaa</a:t>
            </a:r>
            <a:r>
              <a:rPr lang="en-US" altLang="ko-KR" sz="2000" dirty="0"/>
              <a:t>)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print("update </a:t>
            </a:r>
            <a:r>
              <a:rPr lang="ko-KR" altLang="en-US" sz="2000" dirty="0"/>
              <a:t>후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: ",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</a:t>
            </a:r>
          </a:p>
          <a:p>
            <a:pPr>
              <a:buNone/>
            </a:pPr>
            <a:endParaRPr lang="en-US" altLang="ko-KR" sz="2000" dirty="0" err="1"/>
          </a:p>
        </p:txBody>
      </p:sp>
    </p:spTree>
    <p:extLst>
      <p:ext uri="{BB962C8B-B14F-4D97-AF65-F5344CB8AC3E}">
        <p14:creationId xmlns:p14="http://schemas.microsoft.com/office/powerpoint/2010/main" val="31592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예제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124680"/>
            <a:ext cx="8534400" cy="5105400"/>
          </a:xfrm>
        </p:spPr>
        <p:txBody>
          <a:bodyPr/>
          <a:lstStyle/>
          <a:p>
            <a:pPr>
              <a:buNone/>
            </a:pPr>
            <a:r>
              <a:rPr lang="en-US" altLang="ko-KR" sz="2000" dirty="0" err="1"/>
              <a:t>num</a:t>
            </a:r>
            <a:r>
              <a:rPr lang="en-US" altLang="ko-KR" sz="2000" dirty="0"/>
              <a:t> = { 1:"</a:t>
            </a:r>
            <a:r>
              <a:rPr lang="ko-KR" altLang="en-US" sz="2000" dirty="0"/>
              <a:t>일</a:t>
            </a:r>
            <a:r>
              <a:rPr lang="en-US" altLang="ko-KR" sz="2000" dirty="0"/>
              <a:t>",2:"</a:t>
            </a:r>
            <a:r>
              <a:rPr lang="ko-KR" altLang="en-US" sz="2000" dirty="0"/>
              <a:t>이</a:t>
            </a:r>
            <a:r>
              <a:rPr lang="en-US" altLang="ko-KR" sz="2000" dirty="0"/>
              <a:t>",3:"</a:t>
            </a:r>
            <a:r>
              <a:rPr lang="ko-KR" altLang="en-US" sz="2000" dirty="0"/>
              <a:t>삼</a:t>
            </a:r>
            <a:r>
              <a:rPr lang="en-US" altLang="ko-KR" sz="2000" dirty="0"/>
              <a:t>",4:"</a:t>
            </a:r>
            <a:r>
              <a:rPr lang="ko-KR" altLang="en-US" sz="2000" dirty="0"/>
              <a:t>사</a:t>
            </a:r>
            <a:r>
              <a:rPr lang="en-US" altLang="ko-KR" sz="2000" dirty="0"/>
              <a:t>",5:"</a:t>
            </a:r>
            <a:r>
              <a:rPr lang="ko-KR" altLang="en-US" sz="2000" dirty="0"/>
              <a:t>오</a:t>
            </a:r>
            <a:r>
              <a:rPr lang="en-US" altLang="ko-KR" sz="2000" dirty="0"/>
              <a:t>"}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print("</a:t>
            </a:r>
            <a:r>
              <a:rPr lang="en-US" altLang="ko-KR" sz="2000" dirty="0" err="1"/>
              <a:t>popitem</a:t>
            </a:r>
            <a:r>
              <a:rPr lang="en-US" altLang="ko-KR" sz="2000" dirty="0"/>
              <a:t>() </a:t>
            </a:r>
            <a:r>
              <a:rPr lang="ko-KR" altLang="en-US" sz="2000" dirty="0"/>
              <a:t>전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: %s\n" % </a:t>
            </a:r>
            <a:r>
              <a:rPr lang="en-US" altLang="ko-KR" sz="2000" dirty="0" err="1"/>
              <a:t>num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print("</a:t>
            </a:r>
            <a:r>
              <a:rPr lang="en-US" altLang="ko-KR" sz="2000" dirty="0" err="1"/>
              <a:t>popitem</a:t>
            </a:r>
            <a:r>
              <a:rPr lang="en-US" altLang="ko-KR" sz="2000" dirty="0"/>
              <a:t> </a:t>
            </a:r>
            <a:r>
              <a:rPr lang="ko-KR" altLang="en-US" sz="2000" dirty="0"/>
              <a:t>실행 결과 </a:t>
            </a:r>
            <a:r>
              <a:rPr lang="en-US" altLang="ko-KR" sz="2000" dirty="0"/>
              <a:t>=&gt; ",end=" ")</a:t>
            </a:r>
          </a:p>
          <a:p>
            <a:pPr>
              <a:buNone/>
            </a:pPr>
            <a:r>
              <a:rPr lang="en-US" altLang="ko-KR" sz="2000" dirty="0"/>
              <a:t>print(</a:t>
            </a:r>
            <a:r>
              <a:rPr lang="en-US" altLang="ko-KR" sz="2000" dirty="0" err="1"/>
              <a:t>num.popitem</a:t>
            </a:r>
            <a:r>
              <a:rPr lang="en-US" altLang="ko-KR" sz="2000" dirty="0"/>
              <a:t>())</a:t>
            </a:r>
          </a:p>
          <a:p>
            <a:pPr>
              <a:buNone/>
            </a:pPr>
            <a:r>
              <a:rPr lang="en-US" altLang="ko-KR" sz="2000" dirty="0" smtClean="0"/>
              <a:t>print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popitem</a:t>
            </a:r>
            <a:r>
              <a:rPr lang="en-US" altLang="ko-KR" sz="2000" dirty="0"/>
              <a:t>() </a:t>
            </a:r>
            <a:r>
              <a:rPr lang="ko-KR" altLang="en-US" sz="2000" dirty="0"/>
              <a:t>후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: %s\n" %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print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popitem</a:t>
            </a:r>
            <a:r>
              <a:rPr lang="en-US" altLang="ko-KR" sz="2000" dirty="0"/>
              <a:t> </a:t>
            </a:r>
            <a:r>
              <a:rPr lang="ko-KR" altLang="en-US" sz="2000" dirty="0"/>
              <a:t>실행 결과 </a:t>
            </a:r>
            <a:r>
              <a:rPr lang="en-US" altLang="ko-KR" sz="2000" dirty="0"/>
              <a:t>=&gt; ",end=" ")</a:t>
            </a:r>
          </a:p>
          <a:p>
            <a:pPr>
              <a:buNone/>
            </a:pPr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num.popitem</a:t>
            </a:r>
            <a:r>
              <a:rPr lang="en-US" altLang="ko-KR" sz="2000" dirty="0"/>
              <a:t>())</a:t>
            </a:r>
          </a:p>
          <a:p>
            <a:pPr>
              <a:buNone/>
            </a:pPr>
            <a:r>
              <a:rPr lang="en-US" altLang="ko-KR" sz="2000" dirty="0"/>
              <a:t>print("</a:t>
            </a:r>
            <a:r>
              <a:rPr lang="en-US" altLang="ko-KR" sz="2000" dirty="0" err="1"/>
              <a:t>popitem</a:t>
            </a:r>
            <a:r>
              <a:rPr lang="en-US" altLang="ko-KR" sz="2000" dirty="0"/>
              <a:t>() </a:t>
            </a:r>
            <a:r>
              <a:rPr lang="ko-KR" altLang="en-US" sz="2000" dirty="0"/>
              <a:t>후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: %s" %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592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예제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124680"/>
            <a:ext cx="8534400" cy="5105400"/>
          </a:xfrm>
        </p:spPr>
        <p:txBody>
          <a:bodyPr/>
          <a:lstStyle/>
          <a:p>
            <a:pPr>
              <a:buNone/>
            </a:pP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{ 1:"</a:t>
            </a:r>
            <a:r>
              <a:rPr lang="ko-KR" altLang="en-US" sz="2000" dirty="0"/>
              <a:t>일</a:t>
            </a:r>
            <a:r>
              <a:rPr lang="en-US" altLang="ko-KR" sz="2000" dirty="0"/>
              <a:t>" , 2:'</a:t>
            </a:r>
            <a:r>
              <a:rPr lang="ko-KR" altLang="en-US" sz="2000" dirty="0"/>
              <a:t>이</a:t>
            </a:r>
            <a:r>
              <a:rPr lang="en-US" altLang="ko-KR" sz="2000" dirty="0"/>
              <a:t>' , 3:'</a:t>
            </a:r>
            <a:r>
              <a:rPr lang="ko-KR" altLang="en-US" sz="2000" dirty="0"/>
              <a:t>삼</a:t>
            </a:r>
            <a:r>
              <a:rPr lang="en-US" altLang="ko-KR" sz="2000" dirty="0"/>
              <a:t>',4:"</a:t>
            </a:r>
            <a:r>
              <a:rPr lang="ko-KR" altLang="en-US" sz="2000" dirty="0"/>
              <a:t>사</a:t>
            </a:r>
            <a:r>
              <a:rPr lang="en-US" altLang="ko-KR" sz="2000" dirty="0"/>
              <a:t>"}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print("pop </a:t>
            </a:r>
            <a:r>
              <a:rPr lang="ko-KR" altLang="en-US" sz="2000" dirty="0"/>
              <a:t>전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: ",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</a:t>
            </a:r>
          </a:p>
          <a:p>
            <a:pPr>
              <a:buNone/>
            </a:pPr>
            <a:r>
              <a:rPr lang="en-US" altLang="ko-KR" sz="2000" dirty="0"/>
              <a:t>print('\</a:t>
            </a:r>
            <a:r>
              <a:rPr lang="en-US" altLang="ko-KR" sz="2000" dirty="0" err="1"/>
              <a:t>npop</a:t>
            </a:r>
            <a:r>
              <a:rPr lang="en-US" altLang="ko-KR" sz="2000" dirty="0"/>
              <a:t>(3) </a:t>
            </a:r>
            <a:r>
              <a:rPr lang="ko-KR" altLang="en-US" sz="2000" dirty="0"/>
              <a:t>실행 </a:t>
            </a:r>
            <a:r>
              <a:rPr lang="en-US" altLang="ko-KR" sz="2000" dirty="0"/>
              <a:t>: ' , </a:t>
            </a:r>
            <a:r>
              <a:rPr lang="en-US" altLang="ko-KR" sz="2000" dirty="0" err="1"/>
              <a:t>num.pop</a:t>
            </a:r>
            <a:r>
              <a:rPr lang="en-US" altLang="ko-KR" sz="2000" dirty="0"/>
              <a:t>(3))</a:t>
            </a:r>
          </a:p>
          <a:p>
            <a:pPr>
              <a:buNone/>
            </a:pPr>
            <a:r>
              <a:rPr lang="en-US" altLang="ko-KR" sz="2000" dirty="0"/>
              <a:t>print("\</a:t>
            </a:r>
            <a:r>
              <a:rPr lang="en-US" altLang="ko-KR" sz="2000" dirty="0" err="1"/>
              <a:t>npop</a:t>
            </a:r>
            <a:r>
              <a:rPr lang="en-US" altLang="ko-KR" sz="2000" dirty="0"/>
              <a:t> </a:t>
            </a:r>
            <a:r>
              <a:rPr lang="ko-KR" altLang="en-US" sz="2000" dirty="0"/>
              <a:t>실행 후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: ",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9340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Dictionary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3568" y="1214422"/>
            <a:ext cx="8517552" cy="4518834"/>
          </a:xfrm>
        </p:spPr>
        <p:txBody>
          <a:bodyPr/>
          <a:lstStyle/>
          <a:p>
            <a:pPr lvl="0"/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ko-KR" altLang="en-US" dirty="0" smtClean="0"/>
              <a:t>리스트와 비슷</a:t>
            </a:r>
            <a:r>
              <a:rPr lang="ko-KR" altLang="en-US" dirty="0"/>
              <a:t>함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리스트처럼 인덱스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첨자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이용해서 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쌍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접근</a:t>
            </a:r>
            <a:endParaRPr lang="en-US" altLang="ko-KR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딕셔너리의</a:t>
            </a:r>
            <a:r>
              <a:rPr lang="ko-KR" altLang="en-US" dirty="0" smtClean="0"/>
              <a:t> 요소를 쌍이라고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쌍은 키</a:t>
            </a:r>
            <a:r>
              <a:rPr lang="en-US" altLang="ko-KR" dirty="0" smtClean="0"/>
              <a:t>(Key) +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로 구성됨</a:t>
            </a:r>
            <a:endParaRPr lang="en-US" altLang="ko-KR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딕셔너리의</a:t>
            </a:r>
            <a:r>
              <a:rPr lang="ko-KR" altLang="en-US" dirty="0" smtClean="0"/>
              <a:t> 첨자는 키</a:t>
            </a:r>
            <a:r>
              <a:rPr lang="en-US" altLang="ko-KR" dirty="0" smtClean="0"/>
              <a:t>(key)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ko-KR" altLang="en-US" dirty="0"/>
              <a:t>이 </a:t>
            </a:r>
            <a:r>
              <a:rPr lang="ko-KR" altLang="en-US" dirty="0" smtClean="0"/>
              <a:t>첨자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키가 가리키는 곳에 저장되는 데이터를 값</a:t>
            </a:r>
            <a:r>
              <a:rPr lang="en-US" altLang="ko-KR" dirty="0" smtClean="0"/>
              <a:t>(value)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ko-KR" altLang="en-US" dirty="0" smtClean="0"/>
              <a:t>탐</a:t>
            </a:r>
            <a:r>
              <a:rPr lang="ko-KR" altLang="en-US" dirty="0"/>
              <a:t>색 </a:t>
            </a:r>
            <a:r>
              <a:rPr lang="ko-KR" altLang="en-US" dirty="0" smtClean="0"/>
              <a:t>속도가 빠르고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사용하기도 편리</a:t>
            </a:r>
            <a:endParaRPr lang="en-US" altLang="ko-KR" dirty="0" smtClean="0"/>
          </a:p>
          <a:p>
            <a:pPr lvl="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ko-KR" altLang="en-US" dirty="0" smtClean="0"/>
              <a:t>특</a:t>
            </a:r>
            <a:r>
              <a:rPr lang="ko-KR" altLang="en-US" dirty="0"/>
              <a:t>정 </a:t>
            </a:r>
            <a:r>
              <a:rPr lang="ko-KR" altLang="en-US" sz="2400" dirty="0" smtClean="0">
                <a:solidFill>
                  <a:srgbClr val="FF0000"/>
                </a:solidFill>
              </a:rPr>
              <a:t>쌍</a:t>
            </a:r>
            <a:r>
              <a:rPr lang="ko-KR" altLang="en-US" dirty="0" smtClean="0"/>
              <a:t>에 새로운 키</a:t>
            </a:r>
            <a:r>
              <a:rPr lang="en-US" altLang="ko-KR" dirty="0" smtClean="0"/>
              <a:t>-</a:t>
            </a:r>
            <a:r>
              <a:rPr lang="ko-KR" altLang="en-US" dirty="0" smtClean="0"/>
              <a:t>값을 입력하거나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안에 있는 요소를 참조할 때는 리스트와 </a:t>
            </a:r>
            <a:r>
              <a:rPr lang="ko-KR" altLang="en-US" dirty="0" err="1" smtClean="0"/>
              <a:t>튜플처럼</a:t>
            </a:r>
            <a:r>
              <a:rPr lang="ko-KR" altLang="en-US" dirty="0" smtClean="0"/>
              <a:t> 대괄호 </a:t>
            </a:r>
            <a:r>
              <a:rPr lang="en-US" altLang="ko-KR" dirty="0" smtClean="0"/>
              <a:t>[]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lvl="0">
              <a:buFont typeface="Wingdings" panose="05000000000000000000" pitchFamily="2" charset="2"/>
              <a:buChar char="v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딕셔너리 생성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3568" y="1214422"/>
            <a:ext cx="8517552" cy="4518834"/>
          </a:xfrm>
        </p:spPr>
        <p:txBody>
          <a:bodyPr/>
          <a:lstStyle/>
          <a:p>
            <a:pPr lvl="0"/>
            <a:r>
              <a:rPr lang="ko-KR" altLang="en-US" dirty="0" err="1"/>
              <a:t>딕셔너리의</a:t>
            </a:r>
            <a:r>
              <a:rPr lang="ko-KR" altLang="en-US" dirty="0"/>
              <a:t> 생성</a:t>
            </a:r>
          </a:p>
          <a:p>
            <a:pPr lvl="1"/>
            <a:r>
              <a:rPr lang="ko-KR" altLang="en-US" dirty="0" smtClean="0"/>
              <a:t>중괄호</a:t>
            </a:r>
            <a:r>
              <a:rPr lang="en-US" altLang="ko-KR" dirty="0" smtClean="0"/>
              <a:t>{ }</a:t>
            </a:r>
            <a:r>
              <a:rPr lang="ko-KR" altLang="en-US" dirty="0" smtClean="0"/>
              <a:t>로 </a:t>
            </a:r>
            <a:r>
              <a:rPr lang="ko-KR" altLang="en-US" dirty="0"/>
              <a:t>묶여 있으며 키와 값의 쌍으로 이루어짐</a:t>
            </a:r>
          </a:p>
          <a:p>
            <a:pPr lvl="1"/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/>
              <a:t>변수 = { 키1 : 값1, 키2 : 값2, 키3 : 값3 . . . }</a:t>
            </a:r>
          </a:p>
          <a:p>
            <a:pPr lvl="1"/>
            <a:r>
              <a:rPr lang="en-US" altLang="ko-KR" dirty="0" smtClean="0"/>
              <a:t>dic1 </a:t>
            </a:r>
            <a:r>
              <a:rPr lang="en-US" altLang="ko-KR" dirty="0"/>
              <a:t>= {1:'a' , 2:'b' , 3:'c'}</a:t>
            </a:r>
          </a:p>
          <a:p>
            <a:pPr lvl="1"/>
            <a:r>
              <a:rPr lang="en-US" altLang="ko-KR" dirty="0" smtClean="0"/>
              <a:t>dic2 </a:t>
            </a:r>
            <a:r>
              <a:rPr lang="en-US" altLang="ko-KR" dirty="0"/>
              <a:t>= {'</a:t>
            </a:r>
            <a:r>
              <a:rPr lang="ko-KR" altLang="en-US" dirty="0"/>
              <a:t>이름'</a:t>
            </a:r>
            <a:r>
              <a:rPr lang="en-US" altLang="ko-KR" dirty="0"/>
              <a:t>:'</a:t>
            </a:r>
            <a:r>
              <a:rPr lang="ko-KR" altLang="en-US" dirty="0"/>
              <a:t>홍길동</a:t>
            </a:r>
            <a:r>
              <a:rPr lang="en-US" altLang="ko-KR" dirty="0"/>
              <a:t>' ,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연락처'</a:t>
            </a:r>
            <a:r>
              <a:rPr lang="en-US" altLang="ko-KR" dirty="0" smtClean="0"/>
              <a:t>:010', ... </a:t>
            </a:r>
            <a:r>
              <a:rPr lang="en-US" altLang="ko-KR" dirty="0"/>
              <a:t>, '</a:t>
            </a:r>
            <a:r>
              <a:rPr lang="ko-KR" altLang="en-US" dirty="0" smtClean="0"/>
              <a:t>주소</a:t>
            </a:r>
            <a:r>
              <a:rPr lang="en-US" altLang="ko-KR" dirty="0"/>
              <a:t>':'</a:t>
            </a:r>
            <a:r>
              <a:rPr lang="ko-KR" altLang="en-US" dirty="0"/>
              <a:t>산골</a:t>
            </a:r>
            <a:r>
              <a:rPr lang="en-US" altLang="ko-KR" dirty="0"/>
              <a:t>'}</a:t>
            </a: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744" y="2852936"/>
            <a:ext cx="3745260" cy="292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8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딕셔너리 생성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3568" y="1214422"/>
            <a:ext cx="8517552" cy="4518834"/>
          </a:xfrm>
        </p:spPr>
        <p:txBody>
          <a:bodyPr/>
          <a:lstStyle/>
          <a:p>
            <a:pPr lvl="0">
              <a:buNone/>
            </a:pPr>
            <a:r>
              <a:rPr lang="en-US" altLang="ko-KR" dirty="0"/>
              <a:t>student = </a:t>
            </a:r>
            <a:r>
              <a:rPr lang="en-US" altLang="ko-KR" dirty="0" smtClean="0"/>
              <a:t>{  </a:t>
            </a:r>
            <a:r>
              <a:rPr lang="en-US" altLang="ko-KR" dirty="0"/>
              <a:t>'</a:t>
            </a:r>
            <a:r>
              <a:rPr lang="ko-KR" altLang="en-US" dirty="0"/>
              <a:t>학번</a:t>
            </a:r>
            <a:r>
              <a:rPr lang="en-US" altLang="ko-KR" dirty="0"/>
              <a:t>':1234 </a:t>
            </a:r>
            <a:r>
              <a:rPr lang="en-US" altLang="ko-KR" dirty="0" smtClean="0"/>
              <a:t> ,  '</a:t>
            </a:r>
            <a:r>
              <a:rPr lang="ko-KR" altLang="en-US" dirty="0"/>
              <a:t>이름</a:t>
            </a:r>
            <a:r>
              <a:rPr lang="en-US" altLang="ko-KR" dirty="0"/>
              <a:t>':'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‘  </a:t>
            </a:r>
            <a:r>
              <a:rPr lang="en-US" altLang="ko-KR" dirty="0"/>
              <a:t>, </a:t>
            </a:r>
            <a:r>
              <a:rPr lang="en-US" altLang="ko-KR" dirty="0" smtClean="0"/>
              <a:t> '</a:t>
            </a:r>
            <a:r>
              <a:rPr lang="ko-KR" altLang="en-US" dirty="0"/>
              <a:t>학과</a:t>
            </a:r>
            <a:r>
              <a:rPr lang="en-US" altLang="ko-KR" dirty="0"/>
              <a:t>':'it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‘  }</a:t>
            </a:r>
            <a:endParaRPr lang="en-US" altLang="ko-KR" dirty="0"/>
          </a:p>
          <a:p>
            <a:pPr lvl="0">
              <a:buNone/>
            </a:pPr>
            <a:r>
              <a:rPr lang="en-US" altLang="ko-KR" dirty="0"/>
              <a:t>print(student)</a:t>
            </a:r>
          </a:p>
          <a:p>
            <a:pPr lvl="0">
              <a:buNone/>
            </a:pPr>
            <a:endParaRPr lang="en-US" altLang="ko-KR" dirty="0"/>
          </a:p>
          <a:p>
            <a:pPr lvl="0">
              <a:buNone/>
            </a:pPr>
            <a:r>
              <a:rPr lang="en-US" altLang="ko-KR" dirty="0"/>
              <a:t>mobile = {"</a:t>
            </a:r>
            <a:r>
              <a:rPr lang="ko-KR" altLang="en-US" dirty="0"/>
              <a:t>품명</a:t>
            </a:r>
            <a:r>
              <a:rPr lang="en-US" altLang="ko-KR" dirty="0"/>
              <a:t>":"</a:t>
            </a:r>
            <a:r>
              <a:rPr lang="ko-KR" altLang="en-US" dirty="0" err="1" smtClean="0"/>
              <a:t>겔럭시</a:t>
            </a:r>
            <a:r>
              <a:rPr lang="en-US" altLang="ko-KR" dirty="0" smtClean="0"/>
              <a:t>“  ,  "</a:t>
            </a:r>
            <a:r>
              <a:rPr lang="ko-KR" altLang="en-US" dirty="0"/>
              <a:t>가격</a:t>
            </a:r>
            <a:r>
              <a:rPr lang="en-US" altLang="ko-KR" dirty="0"/>
              <a:t>":</a:t>
            </a:r>
            <a:r>
              <a:rPr lang="en-US" altLang="ko-KR" dirty="0" smtClean="0"/>
              <a:t>100  ,  "</a:t>
            </a:r>
            <a:r>
              <a:rPr lang="ko-KR" altLang="en-US" dirty="0"/>
              <a:t>크기</a:t>
            </a:r>
            <a:r>
              <a:rPr lang="en-US" altLang="ko-KR" dirty="0"/>
              <a:t>":</a:t>
            </a:r>
            <a:r>
              <a:rPr lang="en-US" altLang="ko-KR" dirty="0" smtClean="0"/>
              <a:t>10  }</a:t>
            </a:r>
            <a:endParaRPr lang="en-US" altLang="ko-KR" dirty="0"/>
          </a:p>
          <a:p>
            <a:pPr lvl="0">
              <a:buNone/>
            </a:pPr>
            <a:r>
              <a:rPr lang="en-US" altLang="ko-KR" dirty="0"/>
              <a:t>print(mobile)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6456" y="332656"/>
            <a:ext cx="5727706" cy="490518"/>
          </a:xfrm>
        </p:spPr>
        <p:txBody>
          <a:bodyPr/>
          <a:lstStyle/>
          <a:p>
            <a:pPr lvl="0"/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6456" y="692696"/>
            <a:ext cx="8517552" cy="4518834"/>
          </a:xfrm>
        </p:spPr>
        <p:txBody>
          <a:bodyPr/>
          <a:lstStyle/>
          <a:p>
            <a:pPr lvl="0">
              <a:buNone/>
            </a:pPr>
            <a:r>
              <a:rPr lang="en-US" altLang="ko-KR" dirty="0" err="1"/>
              <a:t>impo</a:t>
            </a:r>
            <a:r>
              <a:rPr lang="en-US" altLang="ko-KR" dirty="0"/>
              <a:t> = {}</a:t>
            </a:r>
          </a:p>
          <a:p>
            <a:pPr lvl="0">
              <a:buNone/>
            </a:pPr>
            <a:r>
              <a:rPr lang="en-US" altLang="ko-KR" dirty="0" err="1"/>
              <a:t>impo</a:t>
            </a:r>
            <a:r>
              <a:rPr lang="en-US" altLang="ko-KR" dirty="0"/>
              <a:t>['</a:t>
            </a:r>
            <a:r>
              <a:rPr lang="ko-KR" altLang="en-US" dirty="0" err="1"/>
              <a:t>파이썬</a:t>
            </a:r>
            <a:r>
              <a:rPr lang="en-US" altLang="ko-KR" dirty="0"/>
              <a:t>'] = 'www.python.org'</a:t>
            </a:r>
          </a:p>
          <a:p>
            <a:pPr lvl="0">
              <a:buNone/>
            </a:pPr>
            <a:r>
              <a:rPr lang="en-US" altLang="ko-KR" dirty="0" err="1"/>
              <a:t>impo</a:t>
            </a:r>
            <a:r>
              <a:rPr lang="en-US" altLang="ko-KR" dirty="0"/>
              <a:t>['</a:t>
            </a:r>
            <a:r>
              <a:rPr lang="ko-KR" altLang="en-US" dirty="0" err="1"/>
              <a:t>네이버</a:t>
            </a:r>
            <a:r>
              <a:rPr lang="en-US" altLang="ko-KR" dirty="0"/>
              <a:t>']='www.naver.com'</a:t>
            </a:r>
          </a:p>
          <a:p>
            <a:pPr lvl="0">
              <a:buNone/>
            </a:pPr>
            <a:r>
              <a:rPr lang="en-US" altLang="ko-KR" dirty="0" err="1"/>
              <a:t>impo</a:t>
            </a:r>
            <a:r>
              <a:rPr lang="en-US" altLang="ko-KR" dirty="0"/>
              <a:t>['</a:t>
            </a:r>
            <a:r>
              <a:rPr lang="ko-KR" altLang="en-US" dirty="0" err="1"/>
              <a:t>구글</a:t>
            </a:r>
            <a:r>
              <a:rPr lang="en-US" altLang="ko-KR" dirty="0"/>
              <a:t>']=</a:t>
            </a:r>
            <a:r>
              <a:rPr lang="en-US" altLang="ko-KR" dirty="0" smtClean="0"/>
              <a:t>'www.google.com‘</a:t>
            </a:r>
          </a:p>
          <a:p>
            <a:pPr lvl="0">
              <a:buNone/>
            </a:pPr>
            <a:endParaRPr lang="en-US" altLang="ko-KR" dirty="0"/>
          </a:p>
          <a:p>
            <a:pPr lvl="0">
              <a:buNone/>
            </a:pPr>
            <a:r>
              <a:rPr lang="en-US" altLang="ko-KR" dirty="0"/>
              <a:t>print("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: ",</a:t>
            </a:r>
            <a:r>
              <a:rPr lang="en-US" altLang="ko-KR" dirty="0" err="1"/>
              <a:t>impo</a:t>
            </a:r>
            <a:r>
              <a:rPr lang="en-US" altLang="ko-KR" dirty="0"/>
              <a:t>['</a:t>
            </a:r>
            <a:r>
              <a:rPr lang="ko-KR" altLang="en-US" dirty="0" err="1"/>
              <a:t>파이썬</a:t>
            </a:r>
            <a:r>
              <a:rPr lang="en-US" altLang="ko-KR" dirty="0"/>
              <a:t>'])</a:t>
            </a:r>
          </a:p>
          <a:p>
            <a:pPr lvl="0">
              <a:buNone/>
            </a:pPr>
            <a:r>
              <a:rPr lang="en-US" altLang="ko-KR" dirty="0"/>
              <a:t>print("</a:t>
            </a:r>
            <a:r>
              <a:rPr lang="ko-KR" altLang="en-US" dirty="0" err="1"/>
              <a:t>네이버</a:t>
            </a:r>
            <a:r>
              <a:rPr lang="ko-KR" altLang="en-US" dirty="0"/>
              <a:t> </a:t>
            </a:r>
            <a:r>
              <a:rPr lang="en-US" altLang="ko-KR" dirty="0"/>
              <a:t>: ",</a:t>
            </a:r>
            <a:r>
              <a:rPr lang="en-US" altLang="ko-KR" dirty="0" err="1"/>
              <a:t>impo</a:t>
            </a:r>
            <a:r>
              <a:rPr lang="en-US" altLang="ko-KR" dirty="0"/>
              <a:t>['</a:t>
            </a:r>
            <a:r>
              <a:rPr lang="ko-KR" altLang="en-US" dirty="0" err="1"/>
              <a:t>네이버</a:t>
            </a:r>
            <a:r>
              <a:rPr lang="en-US" altLang="ko-KR" dirty="0"/>
              <a:t>'])</a:t>
            </a:r>
          </a:p>
          <a:p>
            <a:pPr lvl="0">
              <a:buNone/>
            </a:pPr>
            <a:r>
              <a:rPr lang="en-US" altLang="ko-KR" dirty="0"/>
              <a:t>print("</a:t>
            </a:r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en-US" altLang="ko-KR" dirty="0"/>
              <a:t>: ",</a:t>
            </a:r>
            <a:r>
              <a:rPr lang="en-US" altLang="ko-KR" dirty="0" err="1"/>
              <a:t>impo</a:t>
            </a:r>
            <a:r>
              <a:rPr lang="en-US" altLang="ko-KR" dirty="0"/>
              <a:t>['</a:t>
            </a:r>
            <a:r>
              <a:rPr lang="ko-KR" altLang="en-US" dirty="0"/>
              <a:t>구글</a:t>
            </a:r>
            <a:r>
              <a:rPr lang="en-US" altLang="ko-KR" dirty="0" smtClean="0"/>
              <a:t>'])</a:t>
            </a:r>
          </a:p>
          <a:p>
            <a:pPr>
              <a:buNone/>
            </a:pPr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impo</a:t>
            </a:r>
            <a:r>
              <a:rPr lang="en-US" altLang="ko-KR" sz="2000" dirty="0"/>
              <a:t>)</a:t>
            </a:r>
          </a:p>
          <a:p>
            <a:pPr lvl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딕셔너리 생성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00472" y="980728"/>
            <a:ext cx="8517552" cy="4518834"/>
          </a:xfrm>
        </p:spPr>
        <p:txBody>
          <a:bodyPr/>
          <a:lstStyle/>
          <a:p>
            <a:pPr lvl="0">
              <a:buNone/>
            </a:pPr>
            <a:r>
              <a:rPr lang="en-US" altLang="ko-KR" dirty="0" err="1" smtClean="0"/>
              <a:t>impo</a:t>
            </a:r>
            <a:r>
              <a:rPr lang="en-US" altLang="ko-KR" dirty="0" smtClean="0"/>
              <a:t> </a:t>
            </a:r>
            <a:r>
              <a:rPr lang="en-US" altLang="ko-KR" dirty="0"/>
              <a:t>= {}</a:t>
            </a:r>
          </a:p>
          <a:p>
            <a:pPr lvl="0">
              <a:buNone/>
            </a:pPr>
            <a:r>
              <a:rPr lang="en-US" altLang="ko-KR" dirty="0"/>
              <a:t>name = input('</a:t>
            </a:r>
            <a:r>
              <a:rPr lang="ko-KR" altLang="en-US" dirty="0" err="1"/>
              <a:t>키값</a:t>
            </a:r>
            <a:r>
              <a:rPr lang="ko-KR" altLang="en-US" dirty="0"/>
              <a:t> 입력 </a:t>
            </a:r>
            <a:r>
              <a:rPr lang="en-US" altLang="ko-KR" dirty="0"/>
              <a:t>: ')</a:t>
            </a:r>
          </a:p>
          <a:p>
            <a:pPr lvl="0">
              <a:buNone/>
            </a:pPr>
            <a:r>
              <a:rPr lang="en-US" altLang="ko-KR" dirty="0" err="1"/>
              <a:t>val</a:t>
            </a:r>
            <a:r>
              <a:rPr lang="en-US" altLang="ko-KR" dirty="0"/>
              <a:t> = input('</a:t>
            </a:r>
            <a:r>
              <a:rPr lang="ko-KR" altLang="en-US" dirty="0"/>
              <a:t>값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')</a:t>
            </a:r>
            <a:endParaRPr lang="en-US" altLang="ko-KR" dirty="0"/>
          </a:p>
          <a:p>
            <a:pPr lvl="0">
              <a:buNone/>
            </a:pPr>
            <a:r>
              <a:rPr lang="en-US" altLang="ko-KR" dirty="0" err="1"/>
              <a:t>impo</a:t>
            </a:r>
            <a:r>
              <a:rPr lang="en-US" altLang="ko-KR" dirty="0"/>
              <a:t>[name] = </a:t>
            </a:r>
            <a:r>
              <a:rPr lang="en-US" altLang="ko-KR" dirty="0" err="1"/>
              <a:t>val</a:t>
            </a:r>
            <a:endParaRPr lang="en-US" altLang="ko-KR" dirty="0"/>
          </a:p>
          <a:p>
            <a:pPr lvl="0">
              <a:buNone/>
            </a:pPr>
            <a:endParaRPr lang="en-US" altLang="ko-KR" dirty="0"/>
          </a:p>
          <a:p>
            <a:pPr lvl="0">
              <a:buNone/>
            </a:pPr>
            <a:r>
              <a:rPr lang="en-US" altLang="ko-KR" dirty="0"/>
              <a:t>print(name,": ",</a:t>
            </a:r>
            <a:r>
              <a:rPr lang="en-US" altLang="ko-KR" dirty="0" err="1"/>
              <a:t>impo</a:t>
            </a:r>
            <a:r>
              <a:rPr lang="en-US" altLang="ko-KR" dirty="0"/>
              <a:t>[name])</a:t>
            </a:r>
          </a:p>
        </p:txBody>
      </p:sp>
    </p:spTree>
    <p:extLst>
      <p:ext uri="{BB962C8B-B14F-4D97-AF65-F5344CB8AC3E}">
        <p14:creationId xmlns:p14="http://schemas.microsoft.com/office/powerpoint/2010/main" val="231239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graphicFrame>
        <p:nvGraphicFramePr>
          <p:cNvPr id="6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841393"/>
              </p:ext>
            </p:extLst>
          </p:nvPr>
        </p:nvGraphicFramePr>
        <p:xfrm>
          <a:off x="848544" y="1268760"/>
          <a:ext cx="8112472" cy="451733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72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9199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함 수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사용법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883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Keys()</a:t>
                      </a:r>
                      <a:endParaRPr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key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dic.keys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338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Values()</a:t>
                      </a:r>
                      <a:endParaRPr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value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dic.values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()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338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Items()</a:t>
                      </a:r>
                      <a:endParaRPr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key,value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리스트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dic.items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()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610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Clear()</a:t>
                      </a:r>
                      <a:endParaRPr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항목 모두 삭제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dic.clear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4966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Get()</a:t>
                      </a:r>
                      <a:endParaRPr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키가 없으</a:t>
                      </a:r>
                      <a:r>
                        <a:rPr lang="ko-KR" altLang="en-US" sz="1800" b="0" baseline="0" dirty="0" smtClean="0">
                          <a:latin typeface="+mn-ea"/>
                          <a:ea typeface="+mn-ea"/>
                        </a:rPr>
                        <a:t>면 </a:t>
                      </a:r>
                      <a:r>
                        <a:rPr lang="en-US" altLang="ko-KR" sz="1800" b="0" baseline="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None</a:t>
                      </a:r>
                    </a:p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0" dirty="0" err="1" smtClean="0">
                          <a:latin typeface="+mn-ea"/>
                          <a:ea typeface="+mn-ea"/>
                        </a:rPr>
                        <a:t>키가이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있으면 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value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출력 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dic.get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키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2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딕셔너리</a:t>
            </a:r>
            <a:r>
              <a:rPr lang="ko-KR" altLang="en-US" dirty="0"/>
              <a:t> 함수</a:t>
            </a:r>
          </a:p>
        </p:txBody>
      </p:sp>
      <p:graphicFrame>
        <p:nvGraphicFramePr>
          <p:cNvPr id="6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652415"/>
              </p:ext>
            </p:extLst>
          </p:nvPr>
        </p:nvGraphicFramePr>
        <p:xfrm>
          <a:off x="884548" y="1232756"/>
          <a:ext cx="8112472" cy="4006949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72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19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함 수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사용법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338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Setdefault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()</a:t>
                      </a:r>
                      <a:endParaRPr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key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가 없으면 추가 설정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dic.setdefault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키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338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Updata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()</a:t>
                      </a:r>
                      <a:endParaRPr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다른 사전의 내용으로 갱신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dic.updata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obj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11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Popitem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()</a:t>
                      </a:r>
                      <a:endParaRPr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key,value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을 </a:t>
                      </a:r>
                      <a:r>
                        <a:rPr lang="ko-KR" altLang="en-US" sz="1800" b="0" dirty="0" err="1" smtClean="0">
                          <a:latin typeface="+mn-ea"/>
                          <a:ea typeface="+mn-ea"/>
                        </a:rPr>
                        <a:t>리턴하고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항목 제거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dic.popitem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()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883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Fromkeys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()</a:t>
                      </a:r>
                      <a:endParaRPr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key,value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리스트나 </a:t>
                      </a:r>
                      <a:r>
                        <a:rPr lang="ko-KR" altLang="en-US" sz="1800" b="0" dirty="0" err="1" smtClean="0">
                          <a:latin typeface="+mn-ea"/>
                          <a:ea typeface="+mn-ea"/>
                        </a:rPr>
                        <a:t>튜플로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설정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dic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dic.fromkeys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키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 or (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키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883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1" i="0" dirty="0" smtClean="0">
                          <a:latin typeface="+mn-ea"/>
                          <a:ea typeface="+mn-ea"/>
                        </a:rPr>
                        <a:t>Pop()</a:t>
                      </a:r>
                      <a:endParaRPr lang="en-US" altLang="ko-KR" sz="1800" b="1" i="0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0" i="0" dirty="0" smtClean="0">
                          <a:latin typeface="+mn-ea"/>
                          <a:ea typeface="+mn-ea"/>
                        </a:rPr>
                        <a:t>Key</a:t>
                      </a:r>
                      <a:r>
                        <a:rPr lang="ko-KR" altLang="en-US" sz="1800" b="0" i="0" dirty="0" smtClean="0">
                          <a:latin typeface="+mn-ea"/>
                          <a:ea typeface="+mn-ea"/>
                        </a:rPr>
                        <a:t>를 이용해서 해당하는 값을 지움</a:t>
                      </a:r>
                      <a:endParaRPr lang="ko-KR" altLang="en-US" sz="1800" b="0" i="0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dic.pop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(key)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0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예제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592" y="272265"/>
            <a:ext cx="8534400" cy="4961320"/>
          </a:xfrm>
        </p:spPr>
        <p:txBody>
          <a:bodyPr/>
          <a:lstStyle/>
          <a:p>
            <a:pPr>
              <a:buNone/>
            </a:pPr>
            <a:r>
              <a:rPr lang="en-US" altLang="ko-KR" sz="2000" dirty="0" err="1">
                <a:latin typeface="+mn-ea"/>
              </a:rPr>
              <a:t>num</a:t>
            </a:r>
            <a:r>
              <a:rPr lang="en-US" altLang="ko-KR" sz="2000" dirty="0">
                <a:latin typeface="+mn-ea"/>
              </a:rPr>
              <a:t> = { </a:t>
            </a:r>
            <a:r>
              <a:rPr lang="en-US" altLang="ko-KR" sz="2000" dirty="0" smtClean="0">
                <a:latin typeface="+mn-ea"/>
              </a:rPr>
              <a:t>1 : "</a:t>
            </a:r>
            <a:r>
              <a:rPr lang="ko-KR" altLang="en-US" sz="2000" dirty="0">
                <a:latin typeface="+mn-ea"/>
              </a:rPr>
              <a:t>일</a:t>
            </a:r>
            <a:r>
              <a:rPr lang="en-US" altLang="ko-KR" sz="2000" dirty="0">
                <a:latin typeface="+mn-ea"/>
              </a:rPr>
              <a:t>" , </a:t>
            </a:r>
            <a:r>
              <a:rPr lang="en-US" altLang="ko-KR" sz="2000" dirty="0" smtClean="0">
                <a:latin typeface="+mn-ea"/>
              </a:rPr>
              <a:t>2 : '</a:t>
            </a:r>
            <a:r>
              <a:rPr lang="ko-KR" altLang="en-US" sz="2000" dirty="0">
                <a:latin typeface="+mn-ea"/>
              </a:rPr>
              <a:t>이</a:t>
            </a:r>
            <a:r>
              <a:rPr lang="en-US" altLang="ko-KR" sz="2000" dirty="0">
                <a:latin typeface="+mn-ea"/>
              </a:rPr>
              <a:t>' , </a:t>
            </a:r>
            <a:r>
              <a:rPr lang="en-US" altLang="ko-KR" sz="2000" dirty="0" smtClean="0">
                <a:latin typeface="+mn-ea"/>
              </a:rPr>
              <a:t>3 : '</a:t>
            </a:r>
            <a:r>
              <a:rPr lang="ko-KR" altLang="en-US" sz="2000" dirty="0" smtClean="0">
                <a:latin typeface="+mn-ea"/>
              </a:rPr>
              <a:t>삼</a:t>
            </a:r>
            <a:r>
              <a:rPr lang="en-US" altLang="ko-KR" sz="2000" dirty="0" smtClean="0">
                <a:latin typeface="+mn-ea"/>
              </a:rPr>
              <a:t>‘ ,  4 : "</a:t>
            </a:r>
            <a:r>
              <a:rPr lang="ko-KR" altLang="en-US" sz="2000" dirty="0" smtClean="0">
                <a:latin typeface="+mn-ea"/>
              </a:rPr>
              <a:t>사</a:t>
            </a:r>
            <a:r>
              <a:rPr lang="en-US" altLang="ko-KR" sz="2000" dirty="0" smtClean="0">
                <a:latin typeface="+mn-ea"/>
              </a:rPr>
              <a:t>" }</a:t>
            </a:r>
            <a:endParaRPr lang="en-US" altLang="ko-KR" sz="2000" dirty="0">
              <a:latin typeface="+mn-ea"/>
            </a:endParaRPr>
          </a:p>
          <a:p>
            <a:pPr>
              <a:buNone/>
            </a:pPr>
            <a:endParaRPr lang="en-US" altLang="ko-KR" sz="2000" dirty="0">
              <a:latin typeface="+mn-ea"/>
            </a:endParaRPr>
          </a:p>
          <a:p>
            <a:pPr>
              <a:buNone/>
            </a:pPr>
            <a:r>
              <a:rPr lang="en-US" altLang="ko-KR" sz="2000" dirty="0">
                <a:latin typeface="+mn-ea"/>
              </a:rPr>
              <a:t>print('keys() </a:t>
            </a:r>
            <a:r>
              <a:rPr lang="ko-KR" altLang="en-US" sz="2000" dirty="0">
                <a:latin typeface="+mn-ea"/>
              </a:rPr>
              <a:t>키</a:t>
            </a:r>
            <a:r>
              <a:rPr lang="en-US" altLang="ko-KR" sz="2000" dirty="0">
                <a:latin typeface="+mn-ea"/>
              </a:rPr>
              <a:t>: ' , </a:t>
            </a:r>
            <a:r>
              <a:rPr lang="en-US" altLang="ko-KR" sz="2000" dirty="0" err="1">
                <a:latin typeface="+mn-ea"/>
              </a:rPr>
              <a:t>num.keys</a:t>
            </a:r>
            <a:r>
              <a:rPr lang="en-US" altLang="ko-KR" sz="2000" dirty="0">
                <a:latin typeface="+mn-ea"/>
              </a:rPr>
              <a:t>())</a:t>
            </a:r>
          </a:p>
          <a:p>
            <a:pPr>
              <a:buNone/>
            </a:pPr>
            <a:r>
              <a:rPr lang="en-US" altLang="ko-KR" sz="2000" dirty="0">
                <a:latin typeface="+mn-ea"/>
              </a:rPr>
              <a:t>print()</a:t>
            </a:r>
          </a:p>
          <a:p>
            <a:pPr>
              <a:buNone/>
            </a:pPr>
            <a:r>
              <a:rPr lang="en-US" altLang="ko-KR" sz="2000" dirty="0">
                <a:latin typeface="+mn-ea"/>
              </a:rPr>
              <a:t>print('values() </a:t>
            </a:r>
            <a:r>
              <a:rPr lang="ko-KR" altLang="en-US" sz="2000" dirty="0">
                <a:latin typeface="+mn-ea"/>
              </a:rPr>
              <a:t>값</a:t>
            </a:r>
            <a:r>
              <a:rPr lang="en-US" altLang="ko-KR" sz="2000" dirty="0">
                <a:latin typeface="+mn-ea"/>
              </a:rPr>
              <a:t>: ',</a:t>
            </a:r>
            <a:r>
              <a:rPr lang="en-US" altLang="ko-KR" sz="2000" dirty="0" err="1">
                <a:latin typeface="+mn-ea"/>
              </a:rPr>
              <a:t>num.values</a:t>
            </a:r>
            <a:r>
              <a:rPr lang="en-US" altLang="ko-KR" sz="2000" dirty="0">
                <a:latin typeface="+mn-ea"/>
              </a:rPr>
              <a:t>())</a:t>
            </a:r>
          </a:p>
          <a:p>
            <a:pPr>
              <a:buNone/>
            </a:pPr>
            <a:endParaRPr lang="en-US" altLang="ko-KR" sz="2000" dirty="0">
              <a:latin typeface="+mn-ea"/>
            </a:endParaRPr>
          </a:p>
          <a:p>
            <a:pPr>
              <a:buNone/>
            </a:pPr>
            <a:endParaRPr lang="en-US" altLang="ko-KR" sz="2000" dirty="0">
              <a:latin typeface="+mn-ea"/>
            </a:endParaRPr>
          </a:p>
          <a:p>
            <a:pPr>
              <a:buNone/>
            </a:pPr>
            <a:endParaRPr lang="en-US" altLang="ko-KR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200" b="1" i="0" u="none" strike="noStrike" cap="none" normalizeH="0" baseline="0" dirty="0" smtClean="0">
            <a:solidFill>
              <a:schemeClr val="tx1"/>
            </a:solidFill>
            <a:latin typeface="굴림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1986</Words>
  <Application>Microsoft Office PowerPoint</Application>
  <PresentationFormat>A4 용지(210x297mm)</PresentationFormat>
  <Paragraphs>275</Paragraphs>
  <Slides>19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HY헤드라인M</vt:lpstr>
      <vt:lpstr>굴림</vt:lpstr>
      <vt:lpstr>휴먼모음T</vt:lpstr>
      <vt:lpstr>Arial</vt:lpstr>
      <vt:lpstr>Wingdings</vt:lpstr>
      <vt:lpstr>기본 디자인</vt:lpstr>
      <vt:lpstr>python_Programming 딕셔너리</vt:lpstr>
      <vt:lpstr>Dictionary</vt:lpstr>
      <vt:lpstr>딕셔너리 생성</vt:lpstr>
      <vt:lpstr>딕셔너리 생성</vt:lpstr>
      <vt:lpstr>딕셔너리 생성 </vt:lpstr>
      <vt:lpstr>딕셔너리 생성</vt:lpstr>
      <vt:lpstr>딕셔너리 함수</vt:lpstr>
      <vt:lpstr>딕셔너리 함수</vt:lpstr>
      <vt:lpstr>예제</vt:lpstr>
      <vt:lpstr>예제</vt:lpstr>
      <vt:lpstr>예제</vt:lpstr>
      <vt:lpstr>예제</vt:lpstr>
      <vt:lpstr>예제</vt:lpstr>
      <vt:lpstr>예제</vt:lpstr>
      <vt:lpstr>예제</vt:lpstr>
      <vt:lpstr>예제</vt:lpstr>
      <vt:lpstr>예제</vt:lpstr>
      <vt:lpstr>예제</vt:lpstr>
      <vt:lpstr>예제</vt:lpstr>
    </vt:vector>
  </TitlesOfParts>
  <Manager/>
  <Company>A3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506-gangsa</cp:lastModifiedBy>
  <cp:revision>3281</cp:revision>
  <dcterms:created xsi:type="dcterms:W3CDTF">2006-12-12T01:37:26Z</dcterms:created>
  <dcterms:modified xsi:type="dcterms:W3CDTF">2018-12-01T10:17:16Z</dcterms:modified>
</cp:coreProperties>
</file>