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29"/>
  </p:notesMasterIdLst>
  <p:handoutMasterIdLst>
    <p:handoutMasterId r:id="rId30"/>
  </p:handoutMasterIdLst>
  <p:sldIdLst>
    <p:sldId id="540" r:id="rId2"/>
    <p:sldId id="541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4" r:id="rId24"/>
    <p:sldId id="565" r:id="rId25"/>
    <p:sldId id="566" r:id="rId26"/>
    <p:sldId id="567" r:id="rId27"/>
    <p:sldId id="568" r:id="rId2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7" autoAdjust="0"/>
    <p:restoredTop sz="78597" autoAdjust="0"/>
  </p:normalViewPr>
  <p:slideViewPr>
    <p:cSldViewPr>
      <p:cViewPr varScale="1">
        <p:scale>
          <a:sx n="100" d="100"/>
          <a:sy n="100" d="100"/>
        </p:scale>
        <p:origin x="1932" y="72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637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reference</a:t>
            </a:r>
            <a:r>
              <a:rPr lang="ko-KR" altLang="en-US"/>
              <a:t>를 통한 함수 호출 </a:t>
            </a:r>
            <a:r>
              <a:rPr lang="en-US" altLang="ko-KR"/>
              <a:t>(call by reference)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84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1.st.split() : </a:t>
            </a:r>
            <a:r>
              <a:rPr lang="ko-KR" altLang="en-US" dirty="0"/>
              <a:t>공백을 기준으로 리스트를 만든다</a:t>
            </a:r>
          </a:p>
          <a:p>
            <a:pPr lvl="0">
              <a:defRPr lang="ko-KR" altLang="en-US"/>
            </a:pPr>
            <a:r>
              <a:rPr lang="en-US" altLang="ko-KR" dirty="0"/>
              <a:t>2. </a:t>
            </a:r>
            <a:r>
              <a:rPr lang="ko-KR" altLang="en-US" dirty="0"/>
              <a:t>특정 문자로 리스트를 만든다</a:t>
            </a:r>
          </a:p>
          <a:p>
            <a:pPr lvl="0">
              <a:defRPr lang="ko-KR" altLang="en-US"/>
            </a:pPr>
            <a:r>
              <a:rPr lang="en-US" altLang="ko-KR" dirty="0"/>
              <a:t>3. </a:t>
            </a:r>
            <a:r>
              <a:rPr lang="ko-KR" altLang="en-US" dirty="0"/>
              <a:t>공백이 없다면 그냥 통 리스트로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45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\n</a:t>
            </a:r>
            <a:r>
              <a:rPr lang="ko-KR" altLang="en-US"/>
              <a:t>라인을 기준으로 리스트를 만든다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746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reference</a:t>
            </a:r>
            <a:r>
              <a:rPr lang="ko-KR" altLang="en-US" dirty="0"/>
              <a:t>를 통한 함수 호출 </a:t>
            </a:r>
            <a:r>
              <a:rPr lang="en-US" altLang="ko-KR" dirty="0"/>
              <a:t>(call by reference)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8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reference</a:t>
            </a:r>
            <a:r>
              <a:rPr lang="ko-KR" altLang="en-US"/>
              <a:t>를 통한 함수 호출 </a:t>
            </a:r>
            <a:r>
              <a:rPr lang="en-US" altLang="ko-KR"/>
              <a:t>(call by reference)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735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reference</a:t>
            </a:r>
            <a:r>
              <a:rPr lang="ko-KR" altLang="en-US"/>
              <a:t>를 통한 함수 호출 </a:t>
            </a:r>
            <a:r>
              <a:rPr lang="en-US" altLang="ko-KR"/>
              <a:t>(call by reference)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9145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변수에 이름 하나를 더 주는것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843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단점 </a:t>
            </a:r>
            <a:r>
              <a:rPr lang="en-US" altLang="ko-KR"/>
              <a:t>: </a:t>
            </a:r>
            <a:r>
              <a:rPr lang="ko-KR" altLang="en-US"/>
              <a:t>메모리를 할당받을 때 시간이 걸린다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처리가 많아진다면 실행이 지체되니 무조건 좋은 것은 아니다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564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r>
              <a:rPr lang="ko-KR" altLang="en-US" dirty="0"/>
              <a:t>추출</a:t>
            </a:r>
            <a:r>
              <a:rPr lang="en-US" altLang="ko-KR" dirty="0"/>
              <a:t>. 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 </a:t>
            </a:r>
            <a:r>
              <a:rPr lang="ko-KR" altLang="en-US" dirty="0"/>
              <a:t>함수는 문자를 숫자로 변환</a:t>
            </a:r>
            <a:r>
              <a:rPr lang="en-US" altLang="ko-KR" dirty="0"/>
              <a:t>. </a:t>
            </a:r>
            <a:r>
              <a:rPr lang="ko-KR" altLang="en-US" dirty="0"/>
              <a:t>문자가 </a:t>
            </a:r>
            <a:r>
              <a:rPr lang="en-US" altLang="ko-KR" dirty="0"/>
              <a:t>A</a:t>
            </a:r>
            <a:r>
              <a:rPr lang="ko-KR" altLang="en-US" dirty="0"/>
              <a:t>를 숫자로 변환한 값</a:t>
            </a:r>
            <a:r>
              <a:rPr lang="en-US" altLang="ko-KR" dirty="0"/>
              <a:t>(65)</a:t>
            </a:r>
            <a:r>
              <a:rPr lang="ko-KR" altLang="en-US" dirty="0"/>
              <a:t>과 </a:t>
            </a:r>
            <a:r>
              <a:rPr lang="en-US" altLang="ko-KR" dirty="0"/>
              <a:t>Z</a:t>
            </a:r>
            <a:r>
              <a:rPr lang="ko-KR" altLang="en-US" dirty="0"/>
              <a:t>를 숫자로 변환한 값</a:t>
            </a:r>
            <a:r>
              <a:rPr lang="en-US" altLang="ko-KR" dirty="0"/>
              <a:t>(90) </a:t>
            </a:r>
            <a:r>
              <a:rPr lang="ko-KR" altLang="en-US" dirty="0"/>
              <a:t>사이에 있다면 대문자로 인식해서 </a:t>
            </a:r>
            <a:r>
              <a:rPr lang="en-US" altLang="ko-KR" dirty="0"/>
              <a:t>13</a:t>
            </a:r>
            <a:r>
              <a:rPr lang="ko-KR" altLang="en-US" dirty="0"/>
              <a:t>행에서 소문자로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>
              <a:defRPr lang="ko-KR" altLang="en-US"/>
            </a:pPr>
            <a:endParaRPr lang="en-US" altLang="ko-KR" dirty="0" smtClean="0"/>
          </a:p>
          <a:p>
            <a:pPr lvl="1">
              <a:defRPr lang="ko-KR" altLang="en-US"/>
            </a:pP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ord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인수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는 문자의 아스키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코드값을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리턴하는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 함수이다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/>
                <a:ea typeface="굴림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66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11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2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56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변수에 이름 하나를 더 주는것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668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reference</a:t>
            </a:r>
            <a:r>
              <a:rPr lang="ko-KR" altLang="en-US"/>
              <a:t>를 통한 함수 호출 </a:t>
            </a:r>
            <a:r>
              <a:rPr lang="en-US" altLang="ko-KR"/>
              <a:t>(call by reference)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40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ㅁ</a:t>
            </a:r>
            <a:r>
              <a:rPr lang="ko-KR" altLang="en-US" dirty="0" smtClean="0"/>
              <a:t> 누른 후 한자키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1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치환 이라고 보면된다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64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reference</a:t>
            </a:r>
            <a:r>
              <a:rPr lang="ko-KR" altLang="en-US"/>
              <a:t>를 통한 함수 호출 </a:t>
            </a:r>
            <a:r>
              <a:rPr lang="en-US" altLang="ko-KR"/>
              <a:t>(call by reference)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19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/>
              <a:t>python_Programming</a:t>
            </a:r>
          </a:p>
          <a:p>
            <a:pPr lvl="0"/>
            <a:r>
              <a:rPr lang="ko-KR" altLang="en-US" sz="3200"/>
              <a:t>문자열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56656" y="332656"/>
            <a:ext cx="8534400" cy="510540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'Have a nice day'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안에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kkk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위치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st.find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kkk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')); print();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안에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'day'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위치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st.find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('day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'));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안에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'day'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위치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st.index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('day'));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안에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kkk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위치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st.index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kkk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76836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28808" y="295276"/>
            <a:ext cx="8534400" cy="510540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"test1234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st.startswith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결과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st.startswith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('t'))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st.startswith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결과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st.startswith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('k'))</a:t>
            </a:r>
          </a:p>
        </p:txBody>
      </p:sp>
    </p:spTree>
    <p:extLst>
      <p:ext uri="{BB962C8B-B14F-4D97-AF65-F5344CB8AC3E}">
        <p14:creationId xmlns:p14="http://schemas.microsoft.com/office/powerpoint/2010/main" val="176836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36576" y="332656"/>
            <a:ext cx="8534400" cy="510540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"test1234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st.endswith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결과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st.endswith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('4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'));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st.endswith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결과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“,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st.endswith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(‘1’));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Print(“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st.endswith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결과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st.endswith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('t'))</a:t>
            </a:r>
          </a:p>
          <a:p>
            <a:pPr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6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문자열 함수</a:t>
            </a:r>
          </a:p>
        </p:txBody>
      </p:sp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8866"/>
              </p:ext>
            </p:extLst>
          </p:nvPr>
        </p:nvGraphicFramePr>
        <p:xfrm>
          <a:off x="894756" y="1398476"/>
          <a:ext cx="8116486" cy="429768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09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0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strip()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문자열 양 끝 문자 제거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Str.strip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or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Str.strip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’)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9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rstrip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문자열 끝 문자 제거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Str.rstrip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or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Str.rstrip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’)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lstrip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문자열 처음 문자 제거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Str.lstrip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or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Str.lstrip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’)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replace()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기존 문자열 새 문자열로 치환</a:t>
                      </a:r>
                      <a:endParaRPr lang="en-US" altLang="ko-KR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Str.replace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기존 문자열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’,’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치환문자열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’)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7397" y="877488"/>
            <a:ext cx="8151204" cy="374340"/>
          </a:xfrm>
          <a:prstGeom prst="rect">
            <a:avLst/>
          </a:prstGeom>
        </p:spPr>
        <p:txBody>
          <a:bodyPr wrap="none"/>
          <a:lstStyle/>
          <a:p>
            <a:pPr algn="l">
              <a:defRPr lang="ko-KR" altLang="en-US"/>
            </a:pPr>
            <a:r>
              <a:rPr lang="ko-KR" altLang="en-US" dirty="0"/>
              <a:t>문자열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68624" y="325820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 이 썬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\t\t:%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s%s%s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 % ('♥',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,'♥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'));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()\t:%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s%s%s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 % ('♥',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(),'♥'))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("======================================")</a:t>
            </a:r>
          </a:p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\t\t:%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s%s%s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 % ('★',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,'★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'));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Print(‘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Str.strip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()\t:%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s%s%s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’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%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(‘★’,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(),’★’))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04221" y="260648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파이썬파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\t\t:' ,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 print();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(‘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")\t:',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("========================================")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\t\t:' ,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 print();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(‘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썬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“)\t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:＇,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썬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8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72480" y="764704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'---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---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---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썬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---'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("-")\t:',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st.strip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('-'))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st.rstrip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("-")\t:',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st.rstrip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('-'))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st.lstrip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("-")\t:',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st.lstrip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('-'))</a:t>
            </a:r>
          </a:p>
          <a:p>
            <a:pPr marL="0" indent="0">
              <a:buNone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4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71600" y="295276"/>
            <a:ext cx="85344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즐거운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수업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</a:t>
            </a:r>
          </a:p>
          <a:p>
            <a:pPr marL="0" lv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st.replace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st.replace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즐거운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','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장난 아니지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'))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st.replace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st.replace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[0],'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장난 아니지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'))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문자열 함수</a:t>
            </a:r>
          </a:p>
        </p:txBody>
      </p:sp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98813"/>
              </p:ext>
            </p:extLst>
          </p:nvPr>
        </p:nvGraphicFramePr>
        <p:xfrm>
          <a:off x="894756" y="1772816"/>
          <a:ext cx="8116486" cy="306034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/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split()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문자 열을 공백이나 다른 문자로 분리해서 리스트를 반환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Str.split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or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Str.split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’)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splitlines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행 단위로 분리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Str.splitlines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join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기존의 문자열 과 새 문자열 합해줌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Str.join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’)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7397" y="1251828"/>
            <a:ext cx="8151204" cy="374340"/>
          </a:xfrm>
          <a:prstGeom prst="rect">
            <a:avLst/>
          </a:prstGeom>
        </p:spPr>
        <p:txBody>
          <a:bodyPr wrap="none"/>
          <a:lstStyle/>
          <a:p>
            <a:pPr algn="l">
              <a:defRPr lang="ko-KR" altLang="en-US"/>
            </a:pPr>
            <a:r>
              <a:rPr lang="ko-KR" altLang="en-US" dirty="0"/>
              <a:t>문자열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2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66720" y="692696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'Never ever give up'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 '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print(‘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st.split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pPr marL="0" indent="0">
              <a:buNone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2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2928514" cy="490518"/>
          </a:xfrm>
        </p:spPr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en-US" altLang="ko-K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2" y="785794"/>
            <a:ext cx="8534400" cy="5105400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'Have a nice day'</a:t>
            </a:r>
          </a:p>
          <a:p>
            <a:pPr lvl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[0]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[0])</a:t>
            </a:r>
          </a:p>
          <a:p>
            <a:pPr lvl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[1]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[1])</a:t>
            </a:r>
          </a:p>
          <a:p>
            <a:pPr lvl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[2]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[2])</a:t>
            </a:r>
          </a:p>
          <a:p>
            <a:pPr lvl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[3]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[3])</a:t>
            </a:r>
          </a:p>
          <a:p>
            <a:pPr lvl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lvl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72480" y="692696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하나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^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셋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 '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(:)\t: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(':'))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:1,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삼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(,)\t: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(','))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00472" y="785794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'Never ever give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up‘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st.splitlines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(): ',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st.splitlines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print('===================')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하나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셋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st.splitlines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st.splitlines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하나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둘셋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st.splitlines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st.splitlines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2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12640" y="268769"/>
            <a:ext cx="8534400" cy="49790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'%'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Str.join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Str.join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('1234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'))</a:t>
            </a: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'Never ever give up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st.join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st.join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('123'))</a:t>
            </a:r>
          </a:p>
          <a:p>
            <a:pPr marL="0" indent="0">
              <a:buNone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2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42497"/>
              </p:ext>
            </p:extLst>
          </p:nvPr>
        </p:nvGraphicFramePr>
        <p:xfrm>
          <a:off x="894756" y="1772816"/>
          <a:ext cx="8116486" cy="381532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>
                          <a:latin typeface="HY견고딕" pitchFamily="18" charset="-127"/>
                          <a:ea typeface="HY견고딕" pitchFamily="18" charset="-127"/>
                        </a:rPr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>
                          <a:latin typeface="HY견고딕" pitchFamily="18" charset="-127"/>
                          <a:ea typeface="HY견고딕" pitchFamily="18" charset="-127"/>
                        </a:rPr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0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center()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숫자만큼 전체 자릿수를 잡은 후 문자열을 가운데 배치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Str.center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정수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Str.center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정수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,’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’)</a:t>
                      </a:r>
                    </a:p>
                    <a:p>
                      <a:pPr algn="ctr"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9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ljust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왼쪽에 붙여 출력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Str.ljust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정수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rjust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오른쪽에 붙여 출력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Str.rjust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정수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zfill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오른쪽으로 붙여 쓰고 왼쪽 빈 공간은 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으로 채움</a:t>
                      </a:r>
                      <a:endParaRPr lang="en-US" altLang="ko-KR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Str.zfill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정수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7397" y="1251828"/>
            <a:ext cx="8151204" cy="374340"/>
          </a:xfrm>
          <a:prstGeom prst="rect">
            <a:avLst/>
          </a:prstGeom>
        </p:spPr>
        <p:txBody>
          <a:bodyPr wrap="none"/>
          <a:lstStyle/>
          <a:p>
            <a:pPr algn="l">
              <a:defRPr lang="ko-KR" altLang="en-US"/>
            </a:pPr>
            <a:r>
              <a:rPr lang="ko-KR" altLang="en-US" dirty="0"/>
              <a:t>문자열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58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68624" y="540535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'python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Str.center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Str.center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Str.center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(10,"-"):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Str.center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,'-'))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ss.ljust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Str.ljust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Str.ljust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Str.rjust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Str.rjust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Str.rjust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Str.zfill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(10)\t: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Str.zfill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문자열 함수</a:t>
            </a:r>
          </a:p>
        </p:txBody>
      </p:sp>
      <p:graphicFrame>
        <p:nvGraphicFramePr>
          <p:cNvPr id="5124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9830"/>
              </p:ext>
            </p:extLst>
          </p:nvPr>
        </p:nvGraphicFramePr>
        <p:xfrm>
          <a:off x="883262" y="1897760"/>
          <a:ext cx="8116486" cy="3908841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47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/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isdigit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전체가 숫자로만 되어 있는가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Str.isdigit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isalpha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전체가 글자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한글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영어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로  되어 있는가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Str.isalpha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32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isalnum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전체가 글자와 숫자가 섞여 있는가</a:t>
                      </a:r>
                      <a:endParaRPr lang="ko-KR" altLang="en-US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Str.isalnum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41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islower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전체가 소문자로 되어 있는가</a:t>
                      </a:r>
                      <a:endParaRPr lang="en-US" altLang="ko-KR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Str.islower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28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isupper</a:t>
                      </a: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전체가 대문자로 되어 있는가</a:t>
                      </a:r>
                      <a:endParaRPr lang="en-US" altLang="ko-KR" sz="18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Str.isupper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991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i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isspace</a:t>
                      </a:r>
                      <a:r>
                        <a:rPr lang="en-US" altLang="ko-KR" sz="1800" b="1" i="0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sz="1800" b="1" i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i="0" dirty="0" smtClean="0">
                          <a:latin typeface="HY견고딕" pitchFamily="18" charset="-127"/>
                          <a:ea typeface="HY견고딕" pitchFamily="18" charset="-127"/>
                        </a:rPr>
                        <a:t>전체가 공백 문자로 되어 있는가</a:t>
                      </a:r>
                      <a:endParaRPr lang="en-US" altLang="ko-KR" sz="1800" b="0" i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Str.isspace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" name="TextBox 5124"/>
          <p:cNvSpPr txBox="1"/>
          <p:nvPr/>
        </p:nvSpPr>
        <p:spPr>
          <a:xfrm>
            <a:off x="848544" y="980728"/>
            <a:ext cx="8151204" cy="917032"/>
          </a:xfrm>
          <a:prstGeom prst="rect">
            <a:avLst/>
          </a:prstGeom>
        </p:spPr>
        <p:txBody>
          <a:bodyPr wrap="none"/>
          <a:lstStyle/>
          <a:p>
            <a:pPr algn="l">
              <a:defRPr lang="ko-KR" altLang="en-US"/>
            </a:pPr>
            <a:r>
              <a:rPr lang="ko-KR" altLang="en-US" dirty="0"/>
              <a:t>문자열 </a:t>
            </a:r>
            <a:r>
              <a:rPr lang="ko-KR" altLang="en-US" dirty="0" smtClean="0"/>
              <a:t>구성 파악</a:t>
            </a:r>
            <a:endParaRPr lang="en-US" altLang="ko-KR" dirty="0" smtClean="0"/>
          </a:p>
          <a:p>
            <a:pPr marL="0" lvl="1" algn="l">
              <a:defRPr lang="ko-KR" altLang="en-US"/>
            </a:pPr>
            <a:r>
              <a:rPr lang="en-US" altLang="ko-KR" sz="1500" dirty="0" smtClean="0"/>
              <a:t> </a:t>
            </a:r>
          </a:p>
          <a:p>
            <a:pPr marL="342900" lvl="1" indent="-342900" algn="l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500" dirty="0" smtClean="0"/>
              <a:t>True </a:t>
            </a:r>
            <a:r>
              <a:rPr lang="ko-KR" altLang="en-US" sz="1500" dirty="0"/>
              <a:t>또는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</a:t>
            </a:r>
            <a:endParaRPr lang="en-US" altLang="ko-KR" sz="1500" dirty="0"/>
          </a:p>
          <a:p>
            <a:pPr marL="342900" indent="-342900" algn="l">
              <a:buFont typeface="Arial" panose="020B0604020202020204" pitchFamily="34" charset="0"/>
              <a:buChar char="•"/>
              <a:defRPr lang="ko-KR" altLang="en-US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929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71600" y="295276"/>
            <a:ext cx="8534400" cy="47526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'python test 1234'</a:t>
            </a:r>
          </a:p>
          <a:p>
            <a:pPr marL="0" lv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Str.isdigit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Str.isdigit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())#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숫자로만 구성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Str.isalpha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Str.isalpha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())#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글자로 구성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Str.isalnum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Str.isalnum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글자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Str.islower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Str.islower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소문자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Str.isupper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Str.isupper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대문자</a:t>
            </a:r>
          </a:p>
          <a:p>
            <a:pPr marL="0" lv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Str.isspace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Str.isspace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())#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공백</a:t>
            </a:r>
          </a:p>
          <a:p>
            <a:pPr marL="0" lv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6280" y="857135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in_str,out_str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='',''</a:t>
            </a:r>
          </a:p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''</a:t>
            </a:r>
          </a:p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count,i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=0,0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in_str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input('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문자열을 입력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')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count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in_str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in range(0,count) 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in_str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if(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('A') and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&lt;=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('Z'))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인수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는 문자의 아스키 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코드 값을  반</a:t>
            </a:r>
            <a:r>
              <a:rPr lang="ko-KR" altLang="en-US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환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하는 </a:t>
            </a:r>
            <a:r>
              <a:rPr lang="ko-KR" altLang="en-US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new_ch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ch.lower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&gt;=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('a') and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)&lt;=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ord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('z')):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new_ch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ch.upper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else 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new_ch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ch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out_str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new_ch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대소문자 변환 결과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%s" %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out_str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문자열 </a:t>
            </a:r>
            <a:r>
              <a:rPr lang="en-US" altLang="ko-KR"/>
              <a:t>slicing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980728"/>
            <a:ext cx="8534400" cy="4943050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'Have a nice day'</a:t>
            </a:r>
          </a:p>
          <a:p>
            <a:pPr lvl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[7:11]</a:t>
            </a:r>
          </a:p>
          <a:p>
            <a:pPr lvl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 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lvl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buNone/>
            </a:pP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908720"/>
            <a:ext cx="839085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즐거운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“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\t: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[0]\t: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[0])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[1:3] 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[1:3])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[3: ] 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[3 : ])</a:t>
            </a:r>
          </a:p>
          <a:p>
            <a:pPr marL="0" lv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084" y="537695"/>
            <a:ext cx="8606880" cy="4979054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Heve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a'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변경 전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lvl="0" indent="0">
              <a:buNone/>
              <a:defRPr lang="ko-KR" altLang="en-US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+=' nice day'</a:t>
            </a:r>
          </a:p>
          <a:p>
            <a:pPr marL="0" lv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변경 후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* 3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*3)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lv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문자열 함수</a:t>
            </a:r>
          </a:p>
        </p:txBody>
      </p:sp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40083"/>
              </p:ext>
            </p:extLst>
          </p:nvPr>
        </p:nvGraphicFramePr>
        <p:xfrm>
          <a:off x="1012602" y="1530662"/>
          <a:ext cx="8332886" cy="351851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19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/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upper()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소문자를 대문자로 변경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>
                          <a:latin typeface="HY견고딕" pitchFamily="18" charset="-127"/>
                          <a:ea typeface="HY견고딕" pitchFamily="18" charset="-127"/>
                        </a:rPr>
                        <a:t>Str.upper()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lower()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대문자를 소문자로 변경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Str.lower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>
                          <a:latin typeface="HY견고딕" pitchFamily="18" charset="-127"/>
                          <a:ea typeface="HY견고딕" pitchFamily="18" charset="-127"/>
                        </a:rPr>
                        <a:t>swapcase</a:t>
                      </a: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>
                          <a:latin typeface="HY견고딕" pitchFamily="18" charset="-127"/>
                          <a:ea typeface="HY견고딕" pitchFamily="18" charset="-127"/>
                        </a:rPr>
                        <a:t>대소문자를 상호 변경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Str.swapcase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764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title()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각 단어의 제일 앞 글자만 대문자로 변경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Str.title</a:t>
                      </a: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565" y="980728"/>
            <a:ext cx="7143092" cy="468051"/>
          </a:xfrm>
          <a:prstGeom prst="rect">
            <a:avLst/>
          </a:prstGeom>
        </p:spPr>
        <p:txBody>
          <a:bodyPr wrap="none"/>
          <a:lstStyle/>
          <a:p>
            <a:pPr algn="l">
              <a:defRPr lang="ko-KR" altLang="en-US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대문자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소문자의 변환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9120" y="316371"/>
            <a:ext cx="8606880" cy="5105400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Pythone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is Easy.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그리고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programming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할만하다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^^'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Str.upper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 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Str.upper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Str.lower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 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Str.lower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Str.swapcase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 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Str.swapcase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Str.title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 : ',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Str.title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pPr marL="0" lvl="0" indent="0">
              <a:buNone/>
              <a:defRPr lang="ko-KR" altLang="en-US"/>
            </a:pPr>
            <a:endParaRPr lang="en-US" altLang="ko-KR" sz="2000" dirty="0" err="1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문자열 함수</a:t>
            </a:r>
          </a:p>
        </p:txBody>
      </p:sp>
      <p:graphicFrame>
        <p:nvGraphicFramePr>
          <p:cNvPr id="5124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3134"/>
              </p:ext>
            </p:extLst>
          </p:nvPr>
        </p:nvGraphicFramePr>
        <p:xfrm>
          <a:off x="416496" y="1772816"/>
          <a:ext cx="8856984" cy="246888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1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 dirty="0"/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1"/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1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count()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찾을 문자열의 개수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Str.count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문자열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‘)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6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find()</a:t>
                      </a:r>
                      <a:endParaRPr lang="en-US" altLang="ko-KR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찾을 문자열의 위치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Str.find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문자열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‘)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index()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0" dirty="0">
                          <a:latin typeface="HY견고딕" pitchFamily="18" charset="-127"/>
                          <a:ea typeface="HY견고딕" pitchFamily="18" charset="-127"/>
                        </a:rPr>
                        <a:t>find()</a:t>
                      </a:r>
                      <a:r>
                        <a:rPr lang="ko-KR" altLang="en-US" sz="1800" b="0" dirty="0">
                          <a:latin typeface="HY견고딕" pitchFamily="18" charset="-127"/>
                          <a:ea typeface="HY견고딕" pitchFamily="18" charset="-127"/>
                        </a:rPr>
                        <a:t>함수와 동일한 용도, 없으면 </a:t>
                      </a:r>
                      <a:r>
                        <a:rPr lang="en-US" altLang="ko-KR" sz="1800" b="0" dirty="0">
                          <a:latin typeface="HY견고딕" pitchFamily="18" charset="-127"/>
                          <a:ea typeface="HY견고딕" pitchFamily="18" charset="-127"/>
                        </a:rPr>
                        <a:t>error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Str.index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(‘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문자열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‘)</a:t>
                      </a: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dirty="0" err="1">
                          <a:latin typeface="HY견고딕" pitchFamily="18" charset="-127"/>
                          <a:ea typeface="HY견고딕" pitchFamily="18" charset="-127"/>
                        </a:rPr>
                        <a:t>startswith</a:t>
                      </a:r>
                      <a:r>
                        <a:rPr lang="en-US" altLang="ko-KR" sz="1800" b="1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>
                          <a:latin typeface="HY견고딕" pitchFamily="18" charset="-127"/>
                          <a:ea typeface="HY견고딕" pitchFamily="18" charset="-127"/>
                        </a:rPr>
                        <a:t>문자열로 시작하면 </a:t>
                      </a:r>
                      <a:r>
                        <a:rPr lang="en-US" altLang="ko-KR" sz="1800" b="0">
                          <a:latin typeface="HY견고딕" pitchFamily="18" charset="-127"/>
                          <a:ea typeface="HY견고딕" pitchFamily="18" charset="-127"/>
                        </a:rPr>
                        <a:t>True</a:t>
                      </a:r>
                      <a:r>
                        <a:rPr lang="ko-KR" altLang="en-US" sz="1800" b="0">
                          <a:latin typeface="HY견고딕" pitchFamily="18" charset="-127"/>
                          <a:ea typeface="HY견고딕" pitchFamily="18" charset="-127"/>
                        </a:rPr>
                        <a:t>,아니면</a:t>
                      </a:r>
                      <a:r>
                        <a:rPr lang="en-US" altLang="ko-KR" sz="1800" b="0">
                          <a:latin typeface="HY견고딕" pitchFamily="18" charset="-127"/>
                          <a:ea typeface="HY견고딕" pitchFamily="18" charset="-127"/>
                        </a:rPr>
                        <a:t>False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21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800" b="1" i="0" smtClean="0">
                          <a:latin typeface="HY견고딕" pitchFamily="18" charset="-127"/>
                          <a:ea typeface="HY견고딕" pitchFamily="18" charset="-127"/>
                        </a:rPr>
                        <a:t>endswith</a:t>
                      </a:r>
                      <a:r>
                        <a:rPr lang="en-US" altLang="ko-KR" sz="1800" b="1" i="0" dirty="0">
                          <a:latin typeface="HY견고딕" pitchFamily="18" charset="-127"/>
                          <a:ea typeface="HY견고딕" pitchFamily="18" charset="-127"/>
                        </a:rPr>
                        <a:t>()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800" b="0" i="0">
                          <a:latin typeface="HY견고딕" pitchFamily="18" charset="-127"/>
                          <a:ea typeface="HY견고딕" pitchFamily="18" charset="-127"/>
                        </a:rPr>
                        <a:t>문자열로 끝나면 </a:t>
                      </a:r>
                      <a:r>
                        <a:rPr lang="en-US" altLang="ko-KR" sz="1800" b="0" i="0">
                          <a:latin typeface="HY견고딕" pitchFamily="18" charset="-127"/>
                          <a:ea typeface="HY견고딕" pitchFamily="18" charset="-127"/>
                        </a:rPr>
                        <a:t>True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" name="TextBox 5124"/>
          <p:cNvSpPr txBox="1"/>
          <p:nvPr/>
        </p:nvSpPr>
        <p:spPr>
          <a:xfrm>
            <a:off x="877397" y="1251828"/>
            <a:ext cx="8151204" cy="374340"/>
          </a:xfrm>
          <a:prstGeom prst="rect">
            <a:avLst/>
          </a:prstGeom>
        </p:spPr>
        <p:txBody>
          <a:bodyPr wrap="none"/>
          <a:lstStyle/>
          <a:p>
            <a:pPr algn="l">
              <a:defRPr lang="ko-KR" altLang="en-US"/>
            </a:pPr>
            <a:r>
              <a:rPr lang="ko-KR" altLang="en-US" dirty="0"/>
              <a:t>문자열 찾기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68624" y="295276"/>
            <a:ext cx="8534400" cy="510540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'Have a nice day'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print()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안에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'a'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 개수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st.count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('a'))</a:t>
            </a:r>
          </a:p>
          <a:p>
            <a:pPr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안에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'day'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 개수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st.count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('day'))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1570</Words>
  <Application>Microsoft Office PowerPoint</Application>
  <PresentationFormat>A4 용지(210x297mm)</PresentationFormat>
  <Paragraphs>321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HY견고딕</vt:lpstr>
      <vt:lpstr>HY헤드라인M</vt:lpstr>
      <vt:lpstr>굴림</vt:lpstr>
      <vt:lpstr>휴먼모음T</vt:lpstr>
      <vt:lpstr>Arial</vt:lpstr>
      <vt:lpstr>Wingdings</vt:lpstr>
      <vt:lpstr>기본 디자인</vt:lpstr>
      <vt:lpstr>python_Programming 문자열</vt:lpstr>
      <vt:lpstr>예제</vt:lpstr>
      <vt:lpstr>문자열 slicing</vt:lpstr>
      <vt:lpstr>예제</vt:lpstr>
      <vt:lpstr>예제</vt:lpstr>
      <vt:lpstr>문자열 함수</vt:lpstr>
      <vt:lpstr>예제</vt:lpstr>
      <vt:lpstr>문자열 함수</vt:lpstr>
      <vt:lpstr>예제</vt:lpstr>
      <vt:lpstr>예제</vt:lpstr>
      <vt:lpstr>예제</vt:lpstr>
      <vt:lpstr>예제</vt:lpstr>
      <vt:lpstr>문자열 함수</vt:lpstr>
      <vt:lpstr>예제</vt:lpstr>
      <vt:lpstr>예제</vt:lpstr>
      <vt:lpstr>예제</vt:lpstr>
      <vt:lpstr>예제</vt:lpstr>
      <vt:lpstr>문자열 함수</vt:lpstr>
      <vt:lpstr>예제</vt:lpstr>
      <vt:lpstr>예제</vt:lpstr>
      <vt:lpstr>예제</vt:lpstr>
      <vt:lpstr>예제</vt:lpstr>
      <vt:lpstr>문자열 함수</vt:lpstr>
      <vt:lpstr>예제</vt:lpstr>
      <vt:lpstr>문자열 함수</vt:lpstr>
      <vt:lpstr>예제</vt:lpstr>
      <vt:lpstr>예제</vt:lpstr>
    </vt:vector>
  </TitlesOfParts>
  <Manager/>
  <Company>A3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506-gangsa</cp:lastModifiedBy>
  <cp:revision>3271</cp:revision>
  <dcterms:created xsi:type="dcterms:W3CDTF">2006-12-12T01:37:26Z</dcterms:created>
  <dcterms:modified xsi:type="dcterms:W3CDTF">2018-12-01T07:43:20Z</dcterms:modified>
</cp:coreProperties>
</file>