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6" r:id="rId1"/>
    <p:sldMasterId id="2147483819" r:id="rId2"/>
  </p:sldMasterIdLst>
  <p:notesMasterIdLst>
    <p:notesMasterId r:id="rId29"/>
  </p:notesMasterIdLst>
  <p:sldIdLst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1" r:id="rId14"/>
    <p:sldId id="272" r:id="rId15"/>
    <p:sldId id="277" r:id="rId16"/>
    <p:sldId id="275" r:id="rId17"/>
    <p:sldId id="287" r:id="rId18"/>
    <p:sldId id="278" r:id="rId19"/>
    <p:sldId id="273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08653-3779-4BB5-B3F5-1AF10EEA7E5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6EAAEE8-9D2F-447D-BDF0-AEDDDE233C83}">
      <dgm:prSet phldrT="[テキスト]"/>
      <dgm:spPr/>
      <dgm:t>
        <a:bodyPr/>
        <a:lstStyle/>
        <a:p>
          <a:r>
            <a:rPr kumimoji="1" lang="ja-JP" altLang="en-US" dirty="0" smtClean="0"/>
            <a:t>三部構成</a:t>
          </a:r>
          <a:endParaRPr kumimoji="1" lang="ja-JP" altLang="en-US" dirty="0"/>
        </a:p>
      </dgm:t>
    </dgm:pt>
    <dgm:pt modelId="{83824BDB-9DE4-4930-9240-6C5F9D3538AE}" type="parTrans" cxnId="{A4292FD1-A021-4631-82CA-C43A3A6B4D53}">
      <dgm:prSet/>
      <dgm:spPr/>
      <dgm:t>
        <a:bodyPr/>
        <a:lstStyle/>
        <a:p>
          <a:endParaRPr kumimoji="1" lang="ja-JP" altLang="en-US"/>
        </a:p>
      </dgm:t>
    </dgm:pt>
    <dgm:pt modelId="{2A29687E-7F3C-40D9-8AB4-07C67200FDE2}" type="sibTrans" cxnId="{A4292FD1-A021-4631-82CA-C43A3A6B4D53}">
      <dgm:prSet/>
      <dgm:spPr/>
      <dgm:t>
        <a:bodyPr/>
        <a:lstStyle/>
        <a:p>
          <a:endParaRPr kumimoji="1" lang="ja-JP" altLang="en-US"/>
        </a:p>
      </dgm:t>
    </dgm:pt>
    <dgm:pt modelId="{7DFB6A78-3F50-441B-9582-8A9ACDE5C1D2}">
      <dgm:prSet phldrT="[テキスト]"/>
      <dgm:spPr/>
      <dgm:t>
        <a:bodyPr/>
        <a:lstStyle/>
        <a:p>
          <a:r>
            <a:rPr kumimoji="1" lang="ja-JP" altLang="en-US" dirty="0" smtClean="0"/>
            <a:t>序文</a:t>
          </a:r>
          <a:endParaRPr kumimoji="1" lang="ja-JP" altLang="en-US" dirty="0"/>
        </a:p>
      </dgm:t>
    </dgm:pt>
    <dgm:pt modelId="{976A0551-6D5D-48A3-8BDA-2548AAFB3BF3}" type="parTrans" cxnId="{A4ABCD9B-B11A-4DC0-B8ED-D39F6C31EA76}">
      <dgm:prSet/>
      <dgm:spPr/>
      <dgm:t>
        <a:bodyPr/>
        <a:lstStyle/>
        <a:p>
          <a:endParaRPr kumimoji="1" lang="ja-JP" altLang="en-US"/>
        </a:p>
      </dgm:t>
    </dgm:pt>
    <dgm:pt modelId="{214D2357-CE46-4C84-80D9-7D72048EFC47}" type="sibTrans" cxnId="{A4ABCD9B-B11A-4DC0-B8ED-D39F6C31EA76}">
      <dgm:prSet/>
      <dgm:spPr/>
      <dgm:t>
        <a:bodyPr/>
        <a:lstStyle/>
        <a:p>
          <a:endParaRPr kumimoji="1" lang="ja-JP" altLang="en-US"/>
        </a:p>
      </dgm:t>
    </dgm:pt>
    <dgm:pt modelId="{03645C80-F821-4839-A258-772DDC38F9F7}">
      <dgm:prSet phldrT="[テキスト]"/>
      <dgm:spPr/>
      <dgm:t>
        <a:bodyPr/>
        <a:lstStyle/>
        <a:p>
          <a:r>
            <a:rPr kumimoji="1" lang="ja-JP" altLang="en-US" dirty="0" smtClean="0"/>
            <a:t>本文</a:t>
          </a:r>
          <a:endParaRPr kumimoji="1" lang="ja-JP" altLang="en-US" dirty="0"/>
        </a:p>
      </dgm:t>
    </dgm:pt>
    <dgm:pt modelId="{DDAF302C-520C-4824-BDC2-0129D9F07073}" type="parTrans" cxnId="{4D7B0654-0E5B-4613-AFBE-87C0C541C0E8}">
      <dgm:prSet/>
      <dgm:spPr/>
      <dgm:t>
        <a:bodyPr/>
        <a:lstStyle/>
        <a:p>
          <a:endParaRPr kumimoji="1" lang="ja-JP" altLang="en-US"/>
        </a:p>
      </dgm:t>
    </dgm:pt>
    <dgm:pt modelId="{953CB434-52F7-4C5D-9D9C-4628A1B0029A}" type="sibTrans" cxnId="{4D7B0654-0E5B-4613-AFBE-87C0C541C0E8}">
      <dgm:prSet/>
      <dgm:spPr/>
      <dgm:t>
        <a:bodyPr/>
        <a:lstStyle/>
        <a:p>
          <a:endParaRPr kumimoji="1" lang="ja-JP" altLang="en-US"/>
        </a:p>
      </dgm:t>
    </dgm:pt>
    <dgm:pt modelId="{0C6AC9B3-49F7-49AB-B33E-F1E04A07A041}">
      <dgm:prSet phldrT="[テキスト]"/>
      <dgm:spPr/>
      <dgm:t>
        <a:bodyPr/>
        <a:lstStyle/>
        <a:p>
          <a:r>
            <a:rPr kumimoji="1" lang="ja-JP" altLang="en-US" dirty="0" smtClean="0"/>
            <a:t>結論</a:t>
          </a:r>
          <a:endParaRPr kumimoji="1" lang="ja-JP" altLang="en-US" dirty="0"/>
        </a:p>
      </dgm:t>
    </dgm:pt>
    <dgm:pt modelId="{859CE927-7B0B-48D8-8B23-B2A4192194BE}" type="parTrans" cxnId="{BF3312E0-D027-4B0C-9E04-A28EA4278EEA}">
      <dgm:prSet/>
      <dgm:spPr/>
      <dgm:t>
        <a:bodyPr/>
        <a:lstStyle/>
        <a:p>
          <a:endParaRPr kumimoji="1" lang="ja-JP" altLang="en-US"/>
        </a:p>
      </dgm:t>
    </dgm:pt>
    <dgm:pt modelId="{3A8A5AE7-C938-45A8-B313-A928AD49098C}" type="sibTrans" cxnId="{BF3312E0-D027-4B0C-9E04-A28EA4278EEA}">
      <dgm:prSet/>
      <dgm:spPr/>
      <dgm:t>
        <a:bodyPr/>
        <a:lstStyle/>
        <a:p>
          <a:endParaRPr kumimoji="1" lang="ja-JP" altLang="en-US"/>
        </a:p>
      </dgm:t>
    </dgm:pt>
    <dgm:pt modelId="{3B2D685D-7BA8-4285-9743-351BBED37CD8}">
      <dgm:prSet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dirty="0" smtClean="0"/>
            <a:t>「なぜ」書くか，「なに」を書くかを，</a:t>
          </a:r>
          <a:endParaRPr kumimoji="1" lang="en-US" altLang="ja-JP" dirty="0" smtClean="0"/>
        </a:p>
        <a:p>
          <a:pPr>
            <a:spcAft>
              <a:spcPts val="0"/>
            </a:spcAft>
          </a:pPr>
          <a:r>
            <a:rPr kumimoji="1" lang="ja-JP" altLang="en-US" dirty="0" smtClean="0"/>
            <a:t>予告調で宣言</a:t>
          </a:r>
          <a:endParaRPr kumimoji="1" lang="ja-JP" altLang="en-US" dirty="0"/>
        </a:p>
      </dgm:t>
    </dgm:pt>
    <dgm:pt modelId="{010FEA7F-DC46-4943-95F1-92C05CC5F3F5}" type="parTrans" cxnId="{5C94A637-2582-4F51-A743-B4A18B0B3C54}">
      <dgm:prSet/>
      <dgm:spPr/>
      <dgm:t>
        <a:bodyPr/>
        <a:lstStyle/>
        <a:p>
          <a:endParaRPr kumimoji="1" lang="ja-JP" altLang="en-US"/>
        </a:p>
      </dgm:t>
    </dgm:pt>
    <dgm:pt modelId="{E4D01252-12AA-4C02-9D0F-D9C0BC0FDD6D}" type="sibTrans" cxnId="{5C94A637-2582-4F51-A743-B4A18B0B3C54}">
      <dgm:prSet/>
      <dgm:spPr/>
      <dgm:t>
        <a:bodyPr/>
        <a:lstStyle/>
        <a:p>
          <a:endParaRPr kumimoji="1" lang="ja-JP" altLang="en-US"/>
        </a:p>
      </dgm:t>
    </dgm:pt>
    <dgm:pt modelId="{6873948C-78B1-4131-81BC-C6E69F25871E}">
      <dgm:prSet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dirty="0" smtClean="0"/>
            <a:t>本文を過去形で要約（ダメ押し）</a:t>
          </a:r>
          <a:endParaRPr kumimoji="1" lang="en-US" altLang="ja-JP" dirty="0" smtClean="0"/>
        </a:p>
      </dgm:t>
    </dgm:pt>
    <dgm:pt modelId="{84B3B3A6-365F-4D15-8617-8E35D467CB80}" type="parTrans" cxnId="{19A8BBFB-C833-46B2-B296-F893E84E8D0D}">
      <dgm:prSet/>
      <dgm:spPr/>
      <dgm:t>
        <a:bodyPr/>
        <a:lstStyle/>
        <a:p>
          <a:endParaRPr kumimoji="1" lang="ja-JP" altLang="en-US"/>
        </a:p>
      </dgm:t>
    </dgm:pt>
    <dgm:pt modelId="{96DBF732-8AA6-4A1A-AF16-A6889909CED2}" type="sibTrans" cxnId="{19A8BBFB-C833-46B2-B296-F893E84E8D0D}">
      <dgm:prSet/>
      <dgm:spPr/>
      <dgm:t>
        <a:bodyPr/>
        <a:lstStyle/>
        <a:p>
          <a:endParaRPr kumimoji="1" lang="ja-JP" altLang="en-US"/>
        </a:p>
      </dgm:t>
    </dgm:pt>
    <dgm:pt modelId="{CFE5C841-9288-4948-8F0A-DC7B18761033}" type="pres">
      <dgm:prSet presAssocID="{9E308653-3779-4BB5-B3F5-1AF10EEA7E5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D2A568A9-26CA-464B-9384-73B3309BE7D3}" type="pres">
      <dgm:prSet presAssocID="{D6EAAEE8-9D2F-447D-BDF0-AEDDDE233C83}" presName="root1" presStyleCnt="0"/>
      <dgm:spPr/>
    </dgm:pt>
    <dgm:pt modelId="{57C6E937-FA2D-4754-9723-00515DD24C98}" type="pres">
      <dgm:prSet presAssocID="{D6EAAEE8-9D2F-447D-BDF0-AEDDDE233C83}" presName="LevelOneTextNode" presStyleLbl="node0" presStyleIdx="0" presStyleCnt="1" custScaleY="7620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2D99C68-ABB9-47EC-9C3A-DB59693266DA}" type="pres">
      <dgm:prSet presAssocID="{D6EAAEE8-9D2F-447D-BDF0-AEDDDE233C83}" presName="level2hierChild" presStyleCnt="0"/>
      <dgm:spPr/>
    </dgm:pt>
    <dgm:pt modelId="{7776045A-C689-4229-B2C0-FB8561782E14}" type="pres">
      <dgm:prSet presAssocID="{976A0551-6D5D-48A3-8BDA-2548AAFB3BF3}" presName="conn2-1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278E9498-1B79-4B3F-900E-FAEBABF46BBF}" type="pres">
      <dgm:prSet presAssocID="{976A0551-6D5D-48A3-8BDA-2548AAFB3BF3}" presName="connTx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9D9C18E1-8182-448D-BE8D-BA1AE0C5E3B3}" type="pres">
      <dgm:prSet presAssocID="{7DFB6A78-3F50-441B-9582-8A9ACDE5C1D2}" presName="root2" presStyleCnt="0"/>
      <dgm:spPr/>
    </dgm:pt>
    <dgm:pt modelId="{923E68EB-4FD8-481F-AC42-520D0A7B336C}" type="pres">
      <dgm:prSet presAssocID="{7DFB6A78-3F50-441B-9582-8A9ACDE5C1D2}" presName="LevelTwoTextNode" presStyleLbl="node2" presStyleIdx="0" presStyleCnt="3" custScaleX="5529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D9560A2-E09A-46BE-9D5D-DC5F450BBB5D}" type="pres">
      <dgm:prSet presAssocID="{7DFB6A78-3F50-441B-9582-8A9ACDE5C1D2}" presName="level3hierChild" presStyleCnt="0"/>
      <dgm:spPr/>
    </dgm:pt>
    <dgm:pt modelId="{EDEBF29C-5BCE-4C16-A40A-7E61C403F480}" type="pres">
      <dgm:prSet presAssocID="{010FEA7F-DC46-4943-95F1-92C05CC5F3F5}" presName="conn2-1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79019890-DFD3-4A91-A707-2461DC522105}" type="pres">
      <dgm:prSet presAssocID="{010FEA7F-DC46-4943-95F1-92C05CC5F3F5}" presName="connTx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DEDC07D3-7FF4-4215-8A8D-B370E56EBD70}" type="pres">
      <dgm:prSet presAssocID="{3B2D685D-7BA8-4285-9743-351BBED37CD8}" presName="root2" presStyleCnt="0"/>
      <dgm:spPr/>
    </dgm:pt>
    <dgm:pt modelId="{85DFED87-84D5-4884-835F-81D0E63C1940}" type="pres">
      <dgm:prSet presAssocID="{3B2D685D-7BA8-4285-9743-351BBED37CD8}" presName="LevelTwoTextNode" presStyleLbl="node3" presStyleIdx="0" presStyleCnt="2" custScaleX="17309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4E1EF5C-9BCF-4E8C-AE5A-82BB38AE4627}" type="pres">
      <dgm:prSet presAssocID="{3B2D685D-7BA8-4285-9743-351BBED37CD8}" presName="level3hierChild" presStyleCnt="0"/>
      <dgm:spPr/>
    </dgm:pt>
    <dgm:pt modelId="{ACF8EF70-3E47-4200-A0AD-5BA125ADAA15}" type="pres">
      <dgm:prSet presAssocID="{DDAF302C-520C-4824-BDC2-0129D9F07073}" presName="conn2-1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9E07D459-007C-43D0-B238-36D23E41017E}" type="pres">
      <dgm:prSet presAssocID="{DDAF302C-520C-4824-BDC2-0129D9F07073}" presName="connTx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5C856737-C6A8-4C7E-97D8-AECA4ED82EF4}" type="pres">
      <dgm:prSet presAssocID="{03645C80-F821-4839-A258-772DDC38F9F7}" presName="root2" presStyleCnt="0"/>
      <dgm:spPr/>
    </dgm:pt>
    <dgm:pt modelId="{DFDBE5A1-A7F4-4A78-852F-0574C8E35B61}" type="pres">
      <dgm:prSet presAssocID="{03645C80-F821-4839-A258-772DDC38F9F7}" presName="LevelTwoTextNode" presStyleLbl="node2" presStyleIdx="1" presStyleCnt="3" custScaleX="5451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60C33B9-670F-4648-AF03-454A22CC4586}" type="pres">
      <dgm:prSet presAssocID="{03645C80-F821-4839-A258-772DDC38F9F7}" presName="level3hierChild" presStyleCnt="0"/>
      <dgm:spPr/>
    </dgm:pt>
    <dgm:pt modelId="{27FC5B2F-AA76-470E-9A77-EF7C38279CD1}" type="pres">
      <dgm:prSet presAssocID="{859CE927-7B0B-48D8-8B23-B2A4192194BE}" presName="conn2-1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ABF4F269-18E7-4C80-9587-750ECE21DC09}" type="pres">
      <dgm:prSet presAssocID="{859CE927-7B0B-48D8-8B23-B2A4192194BE}" presName="connTx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45AAAACA-52DB-4393-BCFC-F998D51DC6BA}" type="pres">
      <dgm:prSet presAssocID="{0C6AC9B3-49F7-49AB-B33E-F1E04A07A041}" presName="root2" presStyleCnt="0"/>
      <dgm:spPr/>
    </dgm:pt>
    <dgm:pt modelId="{C0B606AC-7EED-4409-87A0-1E17E42DD433}" type="pres">
      <dgm:prSet presAssocID="{0C6AC9B3-49F7-49AB-B33E-F1E04A07A041}" presName="LevelTwoTextNode" presStyleLbl="node2" presStyleIdx="2" presStyleCnt="3" custScaleX="5529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6F03DE4-B73B-49EB-BC55-584E25BBDC64}" type="pres">
      <dgm:prSet presAssocID="{0C6AC9B3-49F7-49AB-B33E-F1E04A07A041}" presName="level3hierChild" presStyleCnt="0"/>
      <dgm:spPr/>
    </dgm:pt>
    <dgm:pt modelId="{2D2ACB22-9C0B-422D-BF19-306751E538D5}" type="pres">
      <dgm:prSet presAssocID="{84B3B3A6-365F-4D15-8617-8E35D467CB80}" presName="conn2-1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836B0D13-EF4E-45F2-A090-4601809DEE14}" type="pres">
      <dgm:prSet presAssocID="{84B3B3A6-365F-4D15-8617-8E35D467CB80}" presName="connTx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9579AE05-A8A0-49DB-8ADE-8A46889A2CB7}" type="pres">
      <dgm:prSet presAssocID="{6873948C-78B1-4131-81BC-C6E69F25871E}" presName="root2" presStyleCnt="0"/>
      <dgm:spPr/>
    </dgm:pt>
    <dgm:pt modelId="{CEE77866-4425-43B0-8DC4-1680A9B500D8}" type="pres">
      <dgm:prSet presAssocID="{6873948C-78B1-4131-81BC-C6E69F25871E}" presName="LevelTwoTextNode" presStyleLbl="node3" presStyleIdx="1" presStyleCnt="2" custScaleX="17309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ADA626E-9D6E-486E-83E1-2159531C34FA}" type="pres">
      <dgm:prSet presAssocID="{6873948C-78B1-4131-81BC-C6E69F25871E}" presName="level3hierChild" presStyleCnt="0"/>
      <dgm:spPr/>
    </dgm:pt>
  </dgm:ptLst>
  <dgm:cxnLst>
    <dgm:cxn modelId="{27AB030A-6345-430D-930F-B56805F0A97E}" type="presOf" srcId="{03645C80-F821-4839-A258-772DDC38F9F7}" destId="{DFDBE5A1-A7F4-4A78-852F-0574C8E35B61}" srcOrd="0" destOrd="0" presId="urn:microsoft.com/office/officeart/2008/layout/HorizontalMultiLevelHierarchy"/>
    <dgm:cxn modelId="{74FF075E-9557-4BF7-AD4A-AE70AB1CD513}" type="presOf" srcId="{DDAF302C-520C-4824-BDC2-0129D9F07073}" destId="{9E07D459-007C-43D0-B238-36D23E41017E}" srcOrd="1" destOrd="0" presId="urn:microsoft.com/office/officeart/2008/layout/HorizontalMultiLevelHierarchy"/>
    <dgm:cxn modelId="{A4292FD1-A021-4631-82CA-C43A3A6B4D53}" srcId="{9E308653-3779-4BB5-B3F5-1AF10EEA7E51}" destId="{D6EAAEE8-9D2F-447D-BDF0-AEDDDE233C83}" srcOrd="0" destOrd="0" parTransId="{83824BDB-9DE4-4930-9240-6C5F9D3538AE}" sibTransId="{2A29687E-7F3C-40D9-8AB4-07C67200FDE2}"/>
    <dgm:cxn modelId="{D131834C-E9BA-47D0-B06A-9F7386851213}" type="presOf" srcId="{859CE927-7B0B-48D8-8B23-B2A4192194BE}" destId="{ABF4F269-18E7-4C80-9587-750ECE21DC09}" srcOrd="1" destOrd="0" presId="urn:microsoft.com/office/officeart/2008/layout/HorizontalMultiLevelHierarchy"/>
    <dgm:cxn modelId="{F864FBAA-24BF-4253-9351-8D944F746E5C}" type="presOf" srcId="{976A0551-6D5D-48A3-8BDA-2548AAFB3BF3}" destId="{7776045A-C689-4229-B2C0-FB8561782E14}" srcOrd="0" destOrd="0" presId="urn:microsoft.com/office/officeart/2008/layout/HorizontalMultiLevelHierarchy"/>
    <dgm:cxn modelId="{29C03219-D0AB-489D-A9CF-EE2957FFF07B}" type="presOf" srcId="{3B2D685D-7BA8-4285-9743-351BBED37CD8}" destId="{85DFED87-84D5-4884-835F-81D0E63C1940}" srcOrd="0" destOrd="0" presId="urn:microsoft.com/office/officeart/2008/layout/HorizontalMultiLevelHierarchy"/>
    <dgm:cxn modelId="{BF3312E0-D027-4B0C-9E04-A28EA4278EEA}" srcId="{D6EAAEE8-9D2F-447D-BDF0-AEDDDE233C83}" destId="{0C6AC9B3-49F7-49AB-B33E-F1E04A07A041}" srcOrd="2" destOrd="0" parTransId="{859CE927-7B0B-48D8-8B23-B2A4192194BE}" sibTransId="{3A8A5AE7-C938-45A8-B313-A928AD49098C}"/>
    <dgm:cxn modelId="{1B046D04-0E13-48F6-8D79-953A6EC9779C}" type="presOf" srcId="{7DFB6A78-3F50-441B-9582-8A9ACDE5C1D2}" destId="{923E68EB-4FD8-481F-AC42-520D0A7B336C}" srcOrd="0" destOrd="0" presId="urn:microsoft.com/office/officeart/2008/layout/HorizontalMultiLevelHierarchy"/>
    <dgm:cxn modelId="{19A8BBFB-C833-46B2-B296-F893E84E8D0D}" srcId="{0C6AC9B3-49F7-49AB-B33E-F1E04A07A041}" destId="{6873948C-78B1-4131-81BC-C6E69F25871E}" srcOrd="0" destOrd="0" parTransId="{84B3B3A6-365F-4D15-8617-8E35D467CB80}" sibTransId="{96DBF732-8AA6-4A1A-AF16-A6889909CED2}"/>
    <dgm:cxn modelId="{37A2D02D-1EBC-4BB3-981F-7C6EF66C4254}" type="presOf" srcId="{DDAF302C-520C-4824-BDC2-0129D9F07073}" destId="{ACF8EF70-3E47-4200-A0AD-5BA125ADAA15}" srcOrd="0" destOrd="0" presId="urn:microsoft.com/office/officeart/2008/layout/HorizontalMultiLevelHierarchy"/>
    <dgm:cxn modelId="{D250E7B9-7231-45E7-AFAE-4B1D9FBFEC1B}" type="presOf" srcId="{D6EAAEE8-9D2F-447D-BDF0-AEDDDE233C83}" destId="{57C6E937-FA2D-4754-9723-00515DD24C98}" srcOrd="0" destOrd="0" presId="urn:microsoft.com/office/officeart/2008/layout/HorizontalMultiLevelHierarchy"/>
    <dgm:cxn modelId="{B5A22DB1-C2DF-49EA-BF9E-6853813E00FD}" type="presOf" srcId="{010FEA7F-DC46-4943-95F1-92C05CC5F3F5}" destId="{79019890-DFD3-4A91-A707-2461DC522105}" srcOrd="1" destOrd="0" presId="urn:microsoft.com/office/officeart/2008/layout/HorizontalMultiLevelHierarchy"/>
    <dgm:cxn modelId="{A4ABCD9B-B11A-4DC0-B8ED-D39F6C31EA76}" srcId="{D6EAAEE8-9D2F-447D-BDF0-AEDDDE233C83}" destId="{7DFB6A78-3F50-441B-9582-8A9ACDE5C1D2}" srcOrd="0" destOrd="0" parTransId="{976A0551-6D5D-48A3-8BDA-2548AAFB3BF3}" sibTransId="{214D2357-CE46-4C84-80D9-7D72048EFC47}"/>
    <dgm:cxn modelId="{53F69746-6C30-4938-A197-3116D78A0108}" type="presOf" srcId="{84B3B3A6-365F-4D15-8617-8E35D467CB80}" destId="{2D2ACB22-9C0B-422D-BF19-306751E538D5}" srcOrd="0" destOrd="0" presId="urn:microsoft.com/office/officeart/2008/layout/HorizontalMultiLevelHierarchy"/>
    <dgm:cxn modelId="{BC54B425-EB1F-4B96-8FCF-ABE5D24FDB44}" type="presOf" srcId="{84B3B3A6-365F-4D15-8617-8E35D467CB80}" destId="{836B0D13-EF4E-45F2-A090-4601809DEE14}" srcOrd="1" destOrd="0" presId="urn:microsoft.com/office/officeart/2008/layout/HorizontalMultiLevelHierarchy"/>
    <dgm:cxn modelId="{5C94A637-2582-4F51-A743-B4A18B0B3C54}" srcId="{7DFB6A78-3F50-441B-9582-8A9ACDE5C1D2}" destId="{3B2D685D-7BA8-4285-9743-351BBED37CD8}" srcOrd="0" destOrd="0" parTransId="{010FEA7F-DC46-4943-95F1-92C05CC5F3F5}" sibTransId="{E4D01252-12AA-4C02-9D0F-D9C0BC0FDD6D}"/>
    <dgm:cxn modelId="{9B482C69-7ECB-4857-9EFF-F2F7B76A6CC6}" type="presOf" srcId="{0C6AC9B3-49F7-49AB-B33E-F1E04A07A041}" destId="{C0B606AC-7EED-4409-87A0-1E17E42DD433}" srcOrd="0" destOrd="0" presId="urn:microsoft.com/office/officeart/2008/layout/HorizontalMultiLevelHierarchy"/>
    <dgm:cxn modelId="{1E4FB7DD-AF69-4F11-8820-18D079A99698}" type="presOf" srcId="{9E308653-3779-4BB5-B3F5-1AF10EEA7E51}" destId="{CFE5C841-9288-4948-8F0A-DC7B18761033}" srcOrd="0" destOrd="0" presId="urn:microsoft.com/office/officeart/2008/layout/HorizontalMultiLevelHierarchy"/>
    <dgm:cxn modelId="{D3CC4CC6-A07D-487D-AB4F-D1502116CFD3}" type="presOf" srcId="{976A0551-6D5D-48A3-8BDA-2548AAFB3BF3}" destId="{278E9498-1B79-4B3F-900E-FAEBABF46BBF}" srcOrd="1" destOrd="0" presId="urn:microsoft.com/office/officeart/2008/layout/HorizontalMultiLevelHierarchy"/>
    <dgm:cxn modelId="{1F74CAE6-27A4-4794-87E0-CA9A50364280}" type="presOf" srcId="{859CE927-7B0B-48D8-8B23-B2A4192194BE}" destId="{27FC5B2F-AA76-470E-9A77-EF7C38279CD1}" srcOrd="0" destOrd="0" presId="urn:microsoft.com/office/officeart/2008/layout/HorizontalMultiLevelHierarchy"/>
    <dgm:cxn modelId="{4D7B0654-0E5B-4613-AFBE-87C0C541C0E8}" srcId="{D6EAAEE8-9D2F-447D-BDF0-AEDDDE233C83}" destId="{03645C80-F821-4839-A258-772DDC38F9F7}" srcOrd="1" destOrd="0" parTransId="{DDAF302C-520C-4824-BDC2-0129D9F07073}" sibTransId="{953CB434-52F7-4C5D-9D9C-4628A1B0029A}"/>
    <dgm:cxn modelId="{CF475753-0F42-4373-B8EC-0E7DF9BA3F1A}" type="presOf" srcId="{6873948C-78B1-4131-81BC-C6E69F25871E}" destId="{CEE77866-4425-43B0-8DC4-1680A9B500D8}" srcOrd="0" destOrd="0" presId="urn:microsoft.com/office/officeart/2008/layout/HorizontalMultiLevelHierarchy"/>
    <dgm:cxn modelId="{48F57734-A8FD-452B-A13A-CD9BC0B5D966}" type="presOf" srcId="{010FEA7F-DC46-4943-95F1-92C05CC5F3F5}" destId="{EDEBF29C-5BCE-4C16-A40A-7E61C403F480}" srcOrd="0" destOrd="0" presId="urn:microsoft.com/office/officeart/2008/layout/HorizontalMultiLevelHierarchy"/>
    <dgm:cxn modelId="{37E57785-D492-4371-A005-84E536DF0D76}" type="presParOf" srcId="{CFE5C841-9288-4948-8F0A-DC7B18761033}" destId="{D2A568A9-26CA-464B-9384-73B3309BE7D3}" srcOrd="0" destOrd="0" presId="urn:microsoft.com/office/officeart/2008/layout/HorizontalMultiLevelHierarchy"/>
    <dgm:cxn modelId="{25FCA41F-18F0-4C6F-9BB3-5FDA7C688980}" type="presParOf" srcId="{D2A568A9-26CA-464B-9384-73B3309BE7D3}" destId="{57C6E937-FA2D-4754-9723-00515DD24C98}" srcOrd="0" destOrd="0" presId="urn:microsoft.com/office/officeart/2008/layout/HorizontalMultiLevelHierarchy"/>
    <dgm:cxn modelId="{5BFE6B5F-E804-4A3A-8858-E7CA4DE089BD}" type="presParOf" srcId="{D2A568A9-26CA-464B-9384-73B3309BE7D3}" destId="{02D99C68-ABB9-47EC-9C3A-DB59693266DA}" srcOrd="1" destOrd="0" presId="urn:microsoft.com/office/officeart/2008/layout/HorizontalMultiLevelHierarchy"/>
    <dgm:cxn modelId="{6456E9B2-06A6-4DDE-9E40-4F0D26E8318A}" type="presParOf" srcId="{02D99C68-ABB9-47EC-9C3A-DB59693266DA}" destId="{7776045A-C689-4229-B2C0-FB8561782E14}" srcOrd="0" destOrd="0" presId="urn:microsoft.com/office/officeart/2008/layout/HorizontalMultiLevelHierarchy"/>
    <dgm:cxn modelId="{D175B40C-505A-4818-AEA0-E78BF802780C}" type="presParOf" srcId="{7776045A-C689-4229-B2C0-FB8561782E14}" destId="{278E9498-1B79-4B3F-900E-FAEBABF46BBF}" srcOrd="0" destOrd="0" presId="urn:microsoft.com/office/officeart/2008/layout/HorizontalMultiLevelHierarchy"/>
    <dgm:cxn modelId="{6DBD9AB0-7A7A-42EB-999E-BD78F48E1A8A}" type="presParOf" srcId="{02D99C68-ABB9-47EC-9C3A-DB59693266DA}" destId="{9D9C18E1-8182-448D-BE8D-BA1AE0C5E3B3}" srcOrd="1" destOrd="0" presId="urn:microsoft.com/office/officeart/2008/layout/HorizontalMultiLevelHierarchy"/>
    <dgm:cxn modelId="{B4757BC7-6AB2-470C-8D2D-E03A9D383F39}" type="presParOf" srcId="{9D9C18E1-8182-448D-BE8D-BA1AE0C5E3B3}" destId="{923E68EB-4FD8-481F-AC42-520D0A7B336C}" srcOrd="0" destOrd="0" presId="urn:microsoft.com/office/officeart/2008/layout/HorizontalMultiLevelHierarchy"/>
    <dgm:cxn modelId="{FFB791B3-2258-4672-AAC8-F344BEBF2ED2}" type="presParOf" srcId="{9D9C18E1-8182-448D-BE8D-BA1AE0C5E3B3}" destId="{AD9560A2-E09A-46BE-9D5D-DC5F450BBB5D}" srcOrd="1" destOrd="0" presId="urn:microsoft.com/office/officeart/2008/layout/HorizontalMultiLevelHierarchy"/>
    <dgm:cxn modelId="{AE115431-E7C4-4BBE-9E1A-931F23306FAF}" type="presParOf" srcId="{AD9560A2-E09A-46BE-9D5D-DC5F450BBB5D}" destId="{EDEBF29C-5BCE-4C16-A40A-7E61C403F480}" srcOrd="0" destOrd="0" presId="urn:microsoft.com/office/officeart/2008/layout/HorizontalMultiLevelHierarchy"/>
    <dgm:cxn modelId="{6E7391C5-355B-44AA-A5CC-E15DE36FC1FB}" type="presParOf" srcId="{EDEBF29C-5BCE-4C16-A40A-7E61C403F480}" destId="{79019890-DFD3-4A91-A707-2461DC522105}" srcOrd="0" destOrd="0" presId="urn:microsoft.com/office/officeart/2008/layout/HorizontalMultiLevelHierarchy"/>
    <dgm:cxn modelId="{F556C704-4C94-46ED-89C1-4436466F4F5E}" type="presParOf" srcId="{AD9560A2-E09A-46BE-9D5D-DC5F450BBB5D}" destId="{DEDC07D3-7FF4-4215-8A8D-B370E56EBD70}" srcOrd="1" destOrd="0" presId="urn:microsoft.com/office/officeart/2008/layout/HorizontalMultiLevelHierarchy"/>
    <dgm:cxn modelId="{E369E122-7854-4893-B746-CCCA9CEBA672}" type="presParOf" srcId="{DEDC07D3-7FF4-4215-8A8D-B370E56EBD70}" destId="{85DFED87-84D5-4884-835F-81D0E63C1940}" srcOrd="0" destOrd="0" presId="urn:microsoft.com/office/officeart/2008/layout/HorizontalMultiLevelHierarchy"/>
    <dgm:cxn modelId="{17B38E2C-1041-4B8F-972B-96F731084A2E}" type="presParOf" srcId="{DEDC07D3-7FF4-4215-8A8D-B370E56EBD70}" destId="{24E1EF5C-9BCF-4E8C-AE5A-82BB38AE4627}" srcOrd="1" destOrd="0" presId="urn:microsoft.com/office/officeart/2008/layout/HorizontalMultiLevelHierarchy"/>
    <dgm:cxn modelId="{97D102E7-5016-4A2B-8CEC-F9304B9574C7}" type="presParOf" srcId="{02D99C68-ABB9-47EC-9C3A-DB59693266DA}" destId="{ACF8EF70-3E47-4200-A0AD-5BA125ADAA15}" srcOrd="2" destOrd="0" presId="urn:microsoft.com/office/officeart/2008/layout/HorizontalMultiLevelHierarchy"/>
    <dgm:cxn modelId="{FE5931BC-357C-4DC5-804F-E19947BFC995}" type="presParOf" srcId="{ACF8EF70-3E47-4200-A0AD-5BA125ADAA15}" destId="{9E07D459-007C-43D0-B238-36D23E41017E}" srcOrd="0" destOrd="0" presId="urn:microsoft.com/office/officeart/2008/layout/HorizontalMultiLevelHierarchy"/>
    <dgm:cxn modelId="{340AEAB9-39A2-4241-8E5E-2A27DA46643B}" type="presParOf" srcId="{02D99C68-ABB9-47EC-9C3A-DB59693266DA}" destId="{5C856737-C6A8-4C7E-97D8-AECA4ED82EF4}" srcOrd="3" destOrd="0" presId="urn:microsoft.com/office/officeart/2008/layout/HorizontalMultiLevelHierarchy"/>
    <dgm:cxn modelId="{08337896-EFA0-4AC9-B209-FD05E54B5D81}" type="presParOf" srcId="{5C856737-C6A8-4C7E-97D8-AECA4ED82EF4}" destId="{DFDBE5A1-A7F4-4A78-852F-0574C8E35B61}" srcOrd="0" destOrd="0" presId="urn:microsoft.com/office/officeart/2008/layout/HorizontalMultiLevelHierarchy"/>
    <dgm:cxn modelId="{495902F8-0A94-4883-AF5B-AC2F4F920358}" type="presParOf" srcId="{5C856737-C6A8-4C7E-97D8-AECA4ED82EF4}" destId="{660C33B9-670F-4648-AF03-454A22CC4586}" srcOrd="1" destOrd="0" presId="urn:microsoft.com/office/officeart/2008/layout/HorizontalMultiLevelHierarchy"/>
    <dgm:cxn modelId="{FFC4E329-46B5-47AE-8BAD-0024E7979D7E}" type="presParOf" srcId="{02D99C68-ABB9-47EC-9C3A-DB59693266DA}" destId="{27FC5B2F-AA76-470E-9A77-EF7C38279CD1}" srcOrd="4" destOrd="0" presId="urn:microsoft.com/office/officeart/2008/layout/HorizontalMultiLevelHierarchy"/>
    <dgm:cxn modelId="{64D86D70-9DC5-4B3D-AD33-6A91DADA01D5}" type="presParOf" srcId="{27FC5B2F-AA76-470E-9A77-EF7C38279CD1}" destId="{ABF4F269-18E7-4C80-9587-750ECE21DC09}" srcOrd="0" destOrd="0" presId="urn:microsoft.com/office/officeart/2008/layout/HorizontalMultiLevelHierarchy"/>
    <dgm:cxn modelId="{98E692A2-467A-42CF-A012-7E2751D6F618}" type="presParOf" srcId="{02D99C68-ABB9-47EC-9C3A-DB59693266DA}" destId="{45AAAACA-52DB-4393-BCFC-F998D51DC6BA}" srcOrd="5" destOrd="0" presId="urn:microsoft.com/office/officeart/2008/layout/HorizontalMultiLevelHierarchy"/>
    <dgm:cxn modelId="{53E78CFB-6F44-469A-898B-5A04F096257C}" type="presParOf" srcId="{45AAAACA-52DB-4393-BCFC-F998D51DC6BA}" destId="{C0B606AC-7EED-4409-87A0-1E17E42DD433}" srcOrd="0" destOrd="0" presId="urn:microsoft.com/office/officeart/2008/layout/HorizontalMultiLevelHierarchy"/>
    <dgm:cxn modelId="{09BEF875-DF21-41A2-AB98-0C1F1ED1EC39}" type="presParOf" srcId="{45AAAACA-52DB-4393-BCFC-F998D51DC6BA}" destId="{16F03DE4-B73B-49EB-BC55-584E25BBDC64}" srcOrd="1" destOrd="0" presId="urn:microsoft.com/office/officeart/2008/layout/HorizontalMultiLevelHierarchy"/>
    <dgm:cxn modelId="{9C215662-FE0B-4EA6-9163-4A0676CBB307}" type="presParOf" srcId="{16F03DE4-B73B-49EB-BC55-584E25BBDC64}" destId="{2D2ACB22-9C0B-422D-BF19-306751E538D5}" srcOrd="0" destOrd="0" presId="urn:microsoft.com/office/officeart/2008/layout/HorizontalMultiLevelHierarchy"/>
    <dgm:cxn modelId="{2EFC1FA8-F01B-461A-8615-5700A902B2FE}" type="presParOf" srcId="{2D2ACB22-9C0B-422D-BF19-306751E538D5}" destId="{836B0D13-EF4E-45F2-A090-4601809DEE14}" srcOrd="0" destOrd="0" presId="urn:microsoft.com/office/officeart/2008/layout/HorizontalMultiLevelHierarchy"/>
    <dgm:cxn modelId="{5BD892DB-705A-4147-9CFA-14EE60DFA231}" type="presParOf" srcId="{16F03DE4-B73B-49EB-BC55-584E25BBDC64}" destId="{9579AE05-A8A0-49DB-8ADE-8A46889A2CB7}" srcOrd="1" destOrd="0" presId="urn:microsoft.com/office/officeart/2008/layout/HorizontalMultiLevelHierarchy"/>
    <dgm:cxn modelId="{1AE866EA-D97D-4A4E-B8F3-671B6604DACE}" type="presParOf" srcId="{9579AE05-A8A0-49DB-8ADE-8A46889A2CB7}" destId="{CEE77866-4425-43B0-8DC4-1680A9B500D8}" srcOrd="0" destOrd="0" presId="urn:microsoft.com/office/officeart/2008/layout/HorizontalMultiLevelHierarchy"/>
    <dgm:cxn modelId="{2B89788D-057A-41C2-989C-035D73CDD42B}" type="presParOf" srcId="{9579AE05-A8A0-49DB-8ADE-8A46889A2CB7}" destId="{EADA626E-9D6E-486E-83E1-2159531C34F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308653-3779-4BB5-B3F5-1AF10EEA7E5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6EAAEE8-9D2F-447D-BDF0-AEDDDE233C83}">
      <dgm:prSet phldrT="[テキスト]"/>
      <dgm:spPr/>
      <dgm:t>
        <a:bodyPr/>
        <a:lstStyle/>
        <a:p>
          <a:r>
            <a:rPr kumimoji="1" lang="ja-JP" altLang="en-US" dirty="0" smtClean="0"/>
            <a:t>学術論文（一例）</a:t>
          </a:r>
          <a:endParaRPr kumimoji="1" lang="ja-JP" altLang="en-US" dirty="0"/>
        </a:p>
      </dgm:t>
    </dgm:pt>
    <dgm:pt modelId="{83824BDB-9DE4-4930-9240-6C5F9D3538AE}" type="parTrans" cxnId="{A4292FD1-A021-4631-82CA-C43A3A6B4D53}">
      <dgm:prSet/>
      <dgm:spPr/>
      <dgm:t>
        <a:bodyPr/>
        <a:lstStyle/>
        <a:p>
          <a:endParaRPr kumimoji="1" lang="ja-JP" altLang="en-US"/>
        </a:p>
      </dgm:t>
    </dgm:pt>
    <dgm:pt modelId="{2A29687E-7F3C-40D9-8AB4-07C67200FDE2}" type="sibTrans" cxnId="{A4292FD1-A021-4631-82CA-C43A3A6B4D53}">
      <dgm:prSet/>
      <dgm:spPr/>
      <dgm:t>
        <a:bodyPr/>
        <a:lstStyle/>
        <a:p>
          <a:endParaRPr kumimoji="1" lang="ja-JP" altLang="en-US"/>
        </a:p>
      </dgm:t>
    </dgm:pt>
    <dgm:pt modelId="{7DFB6A78-3F50-441B-9582-8A9ACDE5C1D2}">
      <dgm:prSet phldrT="[テキスト]"/>
      <dgm:spPr>
        <a:solidFill>
          <a:schemeClr val="accent3"/>
        </a:solidFill>
      </dgm:spPr>
      <dgm:t>
        <a:bodyPr/>
        <a:lstStyle/>
        <a:p>
          <a:r>
            <a:rPr kumimoji="1" lang="ja-JP" altLang="en-US" dirty="0" smtClean="0"/>
            <a:t>序文</a:t>
          </a:r>
          <a:endParaRPr kumimoji="1" lang="ja-JP" altLang="en-US" dirty="0"/>
        </a:p>
      </dgm:t>
    </dgm:pt>
    <dgm:pt modelId="{976A0551-6D5D-48A3-8BDA-2548AAFB3BF3}" type="parTrans" cxnId="{A4ABCD9B-B11A-4DC0-B8ED-D39F6C31EA76}">
      <dgm:prSet/>
      <dgm:spPr/>
      <dgm:t>
        <a:bodyPr/>
        <a:lstStyle/>
        <a:p>
          <a:endParaRPr kumimoji="1" lang="ja-JP" altLang="en-US"/>
        </a:p>
      </dgm:t>
    </dgm:pt>
    <dgm:pt modelId="{214D2357-CE46-4C84-80D9-7D72048EFC47}" type="sibTrans" cxnId="{A4ABCD9B-B11A-4DC0-B8ED-D39F6C31EA76}">
      <dgm:prSet/>
      <dgm:spPr/>
      <dgm:t>
        <a:bodyPr/>
        <a:lstStyle/>
        <a:p>
          <a:endParaRPr kumimoji="1" lang="ja-JP" altLang="en-US"/>
        </a:p>
      </dgm:t>
    </dgm:pt>
    <dgm:pt modelId="{03645C80-F821-4839-A258-772DDC38F9F7}">
      <dgm:prSet phldrT="[テキスト]"/>
      <dgm:spPr>
        <a:solidFill>
          <a:schemeClr val="accent2"/>
        </a:solidFill>
      </dgm:spPr>
      <dgm:t>
        <a:bodyPr/>
        <a:lstStyle/>
        <a:p>
          <a:r>
            <a:rPr kumimoji="1" lang="ja-JP" altLang="en-US" dirty="0" smtClean="0"/>
            <a:t>本文</a:t>
          </a:r>
          <a:endParaRPr kumimoji="1" lang="ja-JP" altLang="en-US" dirty="0"/>
        </a:p>
      </dgm:t>
    </dgm:pt>
    <dgm:pt modelId="{DDAF302C-520C-4824-BDC2-0129D9F07073}" type="parTrans" cxnId="{4D7B0654-0E5B-4613-AFBE-87C0C541C0E8}">
      <dgm:prSet/>
      <dgm:spPr/>
      <dgm:t>
        <a:bodyPr/>
        <a:lstStyle/>
        <a:p>
          <a:endParaRPr kumimoji="1" lang="ja-JP" altLang="en-US"/>
        </a:p>
      </dgm:t>
    </dgm:pt>
    <dgm:pt modelId="{953CB434-52F7-4C5D-9D9C-4628A1B0029A}" type="sibTrans" cxnId="{4D7B0654-0E5B-4613-AFBE-87C0C541C0E8}">
      <dgm:prSet/>
      <dgm:spPr/>
      <dgm:t>
        <a:bodyPr/>
        <a:lstStyle/>
        <a:p>
          <a:endParaRPr kumimoji="1" lang="ja-JP" altLang="en-US"/>
        </a:p>
      </dgm:t>
    </dgm:pt>
    <dgm:pt modelId="{0C6AC9B3-49F7-49AB-B33E-F1E04A07A041}">
      <dgm:prSet phldrT="[テキスト]"/>
      <dgm:spPr>
        <a:solidFill>
          <a:schemeClr val="accent6"/>
        </a:solidFill>
      </dgm:spPr>
      <dgm:t>
        <a:bodyPr/>
        <a:lstStyle/>
        <a:p>
          <a:r>
            <a:rPr kumimoji="1" lang="ja-JP" altLang="en-US" dirty="0" smtClean="0"/>
            <a:t>結論</a:t>
          </a:r>
          <a:endParaRPr kumimoji="1" lang="ja-JP" altLang="en-US" dirty="0"/>
        </a:p>
      </dgm:t>
    </dgm:pt>
    <dgm:pt modelId="{859CE927-7B0B-48D8-8B23-B2A4192194BE}" type="parTrans" cxnId="{BF3312E0-D027-4B0C-9E04-A28EA4278EEA}">
      <dgm:prSet/>
      <dgm:spPr/>
      <dgm:t>
        <a:bodyPr/>
        <a:lstStyle/>
        <a:p>
          <a:endParaRPr kumimoji="1" lang="ja-JP" altLang="en-US"/>
        </a:p>
      </dgm:t>
    </dgm:pt>
    <dgm:pt modelId="{3A8A5AE7-C938-45A8-B313-A928AD49098C}" type="sibTrans" cxnId="{BF3312E0-D027-4B0C-9E04-A28EA4278EEA}">
      <dgm:prSet/>
      <dgm:spPr/>
      <dgm:t>
        <a:bodyPr/>
        <a:lstStyle/>
        <a:p>
          <a:endParaRPr kumimoji="1" lang="ja-JP" altLang="en-US"/>
        </a:p>
      </dgm:t>
    </dgm:pt>
    <dgm:pt modelId="{3B2D685D-7BA8-4285-9743-351BBED37CD8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dirty="0" smtClean="0"/>
            <a:t>第１章　序論</a:t>
          </a:r>
          <a:endParaRPr kumimoji="1" lang="ja-JP" altLang="en-US" dirty="0"/>
        </a:p>
      </dgm:t>
    </dgm:pt>
    <dgm:pt modelId="{010FEA7F-DC46-4943-95F1-92C05CC5F3F5}" type="parTrans" cxnId="{5C94A637-2582-4F51-A743-B4A18B0B3C54}">
      <dgm:prSet/>
      <dgm:spPr/>
      <dgm:t>
        <a:bodyPr/>
        <a:lstStyle/>
        <a:p>
          <a:endParaRPr kumimoji="1" lang="ja-JP" altLang="en-US"/>
        </a:p>
      </dgm:t>
    </dgm:pt>
    <dgm:pt modelId="{E4D01252-12AA-4C02-9D0F-D9C0BC0FDD6D}" type="sibTrans" cxnId="{5C94A637-2582-4F51-A743-B4A18B0B3C54}">
      <dgm:prSet/>
      <dgm:spPr/>
      <dgm:t>
        <a:bodyPr/>
        <a:lstStyle/>
        <a:p>
          <a:endParaRPr kumimoji="1" lang="ja-JP" altLang="en-US"/>
        </a:p>
      </dgm:t>
    </dgm:pt>
    <dgm:pt modelId="{6873948C-78B1-4131-81BC-C6E69F25871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dirty="0" smtClean="0"/>
            <a:t>第５章　結論</a:t>
          </a:r>
          <a:endParaRPr kumimoji="1" lang="en-US" altLang="ja-JP" dirty="0" smtClean="0"/>
        </a:p>
      </dgm:t>
    </dgm:pt>
    <dgm:pt modelId="{84B3B3A6-365F-4D15-8617-8E35D467CB80}" type="parTrans" cxnId="{19A8BBFB-C833-46B2-B296-F893E84E8D0D}">
      <dgm:prSet/>
      <dgm:spPr/>
      <dgm:t>
        <a:bodyPr/>
        <a:lstStyle/>
        <a:p>
          <a:endParaRPr kumimoji="1" lang="ja-JP" altLang="en-US"/>
        </a:p>
      </dgm:t>
    </dgm:pt>
    <dgm:pt modelId="{96DBF732-8AA6-4A1A-AF16-A6889909CED2}" type="sibTrans" cxnId="{19A8BBFB-C833-46B2-B296-F893E84E8D0D}">
      <dgm:prSet/>
      <dgm:spPr/>
      <dgm:t>
        <a:bodyPr/>
        <a:lstStyle/>
        <a:p>
          <a:endParaRPr kumimoji="1" lang="ja-JP" altLang="en-US"/>
        </a:p>
      </dgm:t>
    </dgm:pt>
    <dgm:pt modelId="{8F30EC2E-A908-42CC-9E17-0B4580A2DC1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dirty="0" smtClean="0"/>
            <a:t>第２章　実験方法</a:t>
          </a:r>
          <a:endParaRPr kumimoji="1" lang="ja-JP" altLang="en-US" dirty="0"/>
        </a:p>
      </dgm:t>
    </dgm:pt>
    <dgm:pt modelId="{4CFDD73C-25D5-4DE6-9D6A-277247665DC5}" type="parTrans" cxnId="{7121E986-D86F-4079-B32E-ED8A7E006A5A}">
      <dgm:prSet/>
      <dgm:spPr/>
      <dgm:t>
        <a:bodyPr/>
        <a:lstStyle/>
        <a:p>
          <a:endParaRPr kumimoji="1" lang="ja-JP" altLang="en-US"/>
        </a:p>
      </dgm:t>
    </dgm:pt>
    <dgm:pt modelId="{46487AF1-1977-46B4-87D8-B4D5E93AF319}" type="sibTrans" cxnId="{7121E986-D86F-4079-B32E-ED8A7E006A5A}">
      <dgm:prSet/>
      <dgm:spPr/>
      <dgm:t>
        <a:bodyPr/>
        <a:lstStyle/>
        <a:p>
          <a:endParaRPr kumimoji="1" lang="ja-JP" altLang="en-US"/>
        </a:p>
      </dgm:t>
    </dgm:pt>
    <dgm:pt modelId="{45194C73-EAD6-410B-8C38-2600E2386D9D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dirty="0" smtClean="0"/>
            <a:t>第３章　実験結果</a:t>
          </a:r>
          <a:endParaRPr kumimoji="1" lang="ja-JP" altLang="en-US" dirty="0"/>
        </a:p>
      </dgm:t>
    </dgm:pt>
    <dgm:pt modelId="{B7DEB12E-DAC5-4A49-8B39-EC2C83595CEE}" type="parTrans" cxnId="{49CFD459-C856-43E1-8578-A014CB8E8640}">
      <dgm:prSet/>
      <dgm:spPr/>
      <dgm:t>
        <a:bodyPr/>
        <a:lstStyle/>
        <a:p>
          <a:endParaRPr kumimoji="1" lang="ja-JP" altLang="en-US"/>
        </a:p>
      </dgm:t>
    </dgm:pt>
    <dgm:pt modelId="{55AEBDFE-29B8-4315-AA01-63E9E1998A33}" type="sibTrans" cxnId="{49CFD459-C856-43E1-8578-A014CB8E8640}">
      <dgm:prSet/>
      <dgm:spPr/>
      <dgm:t>
        <a:bodyPr/>
        <a:lstStyle/>
        <a:p>
          <a:endParaRPr kumimoji="1" lang="ja-JP" altLang="en-US"/>
        </a:p>
      </dgm:t>
    </dgm:pt>
    <dgm:pt modelId="{D42E392F-A749-44FC-9C9E-DA997B4F61A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dirty="0" smtClean="0"/>
            <a:t>第４章　考察</a:t>
          </a:r>
          <a:endParaRPr kumimoji="1" lang="ja-JP" altLang="en-US" dirty="0"/>
        </a:p>
      </dgm:t>
    </dgm:pt>
    <dgm:pt modelId="{2B629587-7367-47AD-82BF-3968C9ECAE60}" type="parTrans" cxnId="{43E4A4C2-2F60-42B5-80A6-260AB393CE26}">
      <dgm:prSet/>
      <dgm:spPr/>
      <dgm:t>
        <a:bodyPr/>
        <a:lstStyle/>
        <a:p>
          <a:endParaRPr kumimoji="1" lang="ja-JP" altLang="en-US"/>
        </a:p>
      </dgm:t>
    </dgm:pt>
    <dgm:pt modelId="{5703482B-5E8A-4223-83FB-0D9D656D0199}" type="sibTrans" cxnId="{43E4A4C2-2F60-42B5-80A6-260AB393CE26}">
      <dgm:prSet/>
      <dgm:spPr/>
      <dgm:t>
        <a:bodyPr/>
        <a:lstStyle/>
        <a:p>
          <a:endParaRPr kumimoji="1" lang="ja-JP" altLang="en-US"/>
        </a:p>
      </dgm:t>
    </dgm:pt>
    <dgm:pt modelId="{432ABAD1-F24E-4FA9-9B84-4EFFDB859AC8}">
      <dgm:prSet/>
      <dgm:spPr>
        <a:solidFill>
          <a:schemeClr val="accent3"/>
        </a:solidFill>
      </dgm:spPr>
      <dgm:t>
        <a:bodyPr/>
        <a:lstStyle/>
        <a:p>
          <a:r>
            <a:rPr kumimoji="1" lang="ja-JP" altLang="en-US" dirty="0" smtClean="0"/>
            <a:t>序文</a:t>
          </a:r>
          <a:endParaRPr kumimoji="1" lang="ja-JP" altLang="en-US" dirty="0"/>
        </a:p>
      </dgm:t>
    </dgm:pt>
    <dgm:pt modelId="{F34917AB-A26F-42C2-BD34-F436CD10D93E}" type="parTrans" cxnId="{3063DC87-845E-4944-B7DD-3526EBAF2831}">
      <dgm:prSet/>
      <dgm:spPr/>
      <dgm:t>
        <a:bodyPr/>
        <a:lstStyle/>
        <a:p>
          <a:endParaRPr kumimoji="1" lang="ja-JP" altLang="en-US"/>
        </a:p>
      </dgm:t>
    </dgm:pt>
    <dgm:pt modelId="{997113EC-826B-4635-82F9-2314E8273F9D}" type="sibTrans" cxnId="{3063DC87-845E-4944-B7DD-3526EBAF2831}">
      <dgm:prSet/>
      <dgm:spPr/>
      <dgm:t>
        <a:bodyPr/>
        <a:lstStyle/>
        <a:p>
          <a:endParaRPr kumimoji="1" lang="ja-JP" altLang="en-US"/>
        </a:p>
      </dgm:t>
    </dgm:pt>
    <dgm:pt modelId="{BB7FC32F-A430-461F-8132-C04807867790}">
      <dgm:prSet/>
      <dgm:spPr>
        <a:solidFill>
          <a:schemeClr val="accent2"/>
        </a:solidFill>
      </dgm:spPr>
      <dgm:t>
        <a:bodyPr/>
        <a:lstStyle/>
        <a:p>
          <a:r>
            <a:rPr kumimoji="1" lang="ja-JP" altLang="en-US" dirty="0" smtClean="0"/>
            <a:t>本文</a:t>
          </a:r>
          <a:endParaRPr kumimoji="1" lang="ja-JP" altLang="en-US" dirty="0"/>
        </a:p>
      </dgm:t>
    </dgm:pt>
    <dgm:pt modelId="{A0D4AEEA-0276-475D-9A3D-B87045B99F95}" type="parTrans" cxnId="{EC0923F7-D07D-48D1-94B0-E2A677BD9E46}">
      <dgm:prSet/>
      <dgm:spPr/>
      <dgm:t>
        <a:bodyPr/>
        <a:lstStyle/>
        <a:p>
          <a:endParaRPr kumimoji="1" lang="ja-JP" altLang="en-US"/>
        </a:p>
      </dgm:t>
    </dgm:pt>
    <dgm:pt modelId="{5A780E8A-A4E3-4D72-89E3-16B27E08FC23}" type="sibTrans" cxnId="{EC0923F7-D07D-48D1-94B0-E2A677BD9E46}">
      <dgm:prSet/>
      <dgm:spPr/>
      <dgm:t>
        <a:bodyPr/>
        <a:lstStyle/>
        <a:p>
          <a:endParaRPr kumimoji="1" lang="ja-JP" altLang="en-US"/>
        </a:p>
      </dgm:t>
    </dgm:pt>
    <dgm:pt modelId="{67D68CFC-FD74-4F35-B12E-BCEAB15DC95E}">
      <dgm:prSet/>
      <dgm:spPr>
        <a:solidFill>
          <a:schemeClr val="accent6"/>
        </a:solidFill>
      </dgm:spPr>
      <dgm:t>
        <a:bodyPr/>
        <a:lstStyle/>
        <a:p>
          <a:r>
            <a:rPr kumimoji="1" lang="ja-JP" altLang="en-US" dirty="0" smtClean="0"/>
            <a:t>結論</a:t>
          </a:r>
          <a:endParaRPr kumimoji="1" lang="ja-JP" altLang="en-US" dirty="0"/>
        </a:p>
      </dgm:t>
    </dgm:pt>
    <dgm:pt modelId="{4349F16E-39C5-4579-A073-321FF3C5B3B2}" type="parTrans" cxnId="{4B9BE295-365C-407B-A922-329CC84FAF97}">
      <dgm:prSet/>
      <dgm:spPr/>
      <dgm:t>
        <a:bodyPr/>
        <a:lstStyle/>
        <a:p>
          <a:endParaRPr kumimoji="1" lang="ja-JP" altLang="en-US"/>
        </a:p>
      </dgm:t>
    </dgm:pt>
    <dgm:pt modelId="{B07A044F-FC19-41AD-A44B-43F7388DD19F}" type="sibTrans" cxnId="{4B9BE295-365C-407B-A922-329CC84FAF97}">
      <dgm:prSet/>
      <dgm:spPr/>
      <dgm:t>
        <a:bodyPr/>
        <a:lstStyle/>
        <a:p>
          <a:endParaRPr kumimoji="1" lang="ja-JP" altLang="en-US"/>
        </a:p>
      </dgm:t>
    </dgm:pt>
    <dgm:pt modelId="{5DF1A88D-611D-4DD4-99B1-DE5B99812ACD}">
      <dgm:prSet/>
      <dgm:spPr>
        <a:solidFill>
          <a:schemeClr val="accent3"/>
        </a:solidFill>
      </dgm:spPr>
      <dgm:t>
        <a:bodyPr/>
        <a:lstStyle/>
        <a:p>
          <a:r>
            <a:rPr kumimoji="1" lang="ja-JP" altLang="en-US" dirty="0" smtClean="0"/>
            <a:t>序文</a:t>
          </a:r>
          <a:endParaRPr kumimoji="1" lang="ja-JP" altLang="en-US" dirty="0"/>
        </a:p>
      </dgm:t>
    </dgm:pt>
    <dgm:pt modelId="{46E5013C-ADF3-4D7A-8163-D579A523B2A5}" type="parTrans" cxnId="{E4891F00-759E-40C6-987E-2FD16446AD4B}">
      <dgm:prSet/>
      <dgm:spPr/>
      <dgm:t>
        <a:bodyPr/>
        <a:lstStyle/>
        <a:p>
          <a:endParaRPr kumimoji="1" lang="ja-JP" altLang="en-US"/>
        </a:p>
      </dgm:t>
    </dgm:pt>
    <dgm:pt modelId="{19D10FDF-486D-455C-AD63-1016C2E3B650}" type="sibTrans" cxnId="{E4891F00-759E-40C6-987E-2FD16446AD4B}">
      <dgm:prSet/>
      <dgm:spPr/>
      <dgm:t>
        <a:bodyPr/>
        <a:lstStyle/>
        <a:p>
          <a:endParaRPr kumimoji="1" lang="ja-JP" altLang="en-US"/>
        </a:p>
      </dgm:t>
    </dgm:pt>
    <dgm:pt modelId="{24BAFBA4-63F7-4748-A2DD-DFFF724C1CDC}">
      <dgm:prSet/>
      <dgm:spPr>
        <a:solidFill>
          <a:schemeClr val="accent2"/>
        </a:solidFill>
      </dgm:spPr>
      <dgm:t>
        <a:bodyPr/>
        <a:lstStyle/>
        <a:p>
          <a:r>
            <a:rPr kumimoji="1" lang="ja-JP" altLang="en-US" dirty="0" smtClean="0"/>
            <a:t>本文</a:t>
          </a:r>
          <a:endParaRPr kumimoji="1" lang="ja-JP" altLang="en-US" dirty="0"/>
        </a:p>
      </dgm:t>
    </dgm:pt>
    <dgm:pt modelId="{01FDA9DE-200F-45D9-8C52-76DC11CCF893}" type="parTrans" cxnId="{D327687A-D41B-40EA-9BE0-BD5955FE27CE}">
      <dgm:prSet/>
      <dgm:spPr/>
      <dgm:t>
        <a:bodyPr/>
        <a:lstStyle/>
        <a:p>
          <a:endParaRPr kumimoji="1" lang="ja-JP" altLang="en-US"/>
        </a:p>
      </dgm:t>
    </dgm:pt>
    <dgm:pt modelId="{55E7C185-D222-4B9D-8F5E-FA3E509EDD09}" type="sibTrans" cxnId="{D327687A-D41B-40EA-9BE0-BD5955FE27CE}">
      <dgm:prSet/>
      <dgm:spPr/>
      <dgm:t>
        <a:bodyPr/>
        <a:lstStyle/>
        <a:p>
          <a:endParaRPr kumimoji="1" lang="ja-JP" altLang="en-US"/>
        </a:p>
      </dgm:t>
    </dgm:pt>
    <dgm:pt modelId="{59FDAD44-9700-4D2B-8808-83CAFE0BC15F}">
      <dgm:prSet/>
      <dgm:spPr>
        <a:solidFill>
          <a:schemeClr val="accent6"/>
        </a:solidFill>
      </dgm:spPr>
      <dgm:t>
        <a:bodyPr/>
        <a:lstStyle/>
        <a:p>
          <a:r>
            <a:rPr kumimoji="1" lang="ja-JP" altLang="en-US" dirty="0" smtClean="0"/>
            <a:t>結論</a:t>
          </a:r>
          <a:endParaRPr kumimoji="1" lang="ja-JP" altLang="en-US" dirty="0"/>
        </a:p>
      </dgm:t>
    </dgm:pt>
    <dgm:pt modelId="{59995EE9-B2FA-4A30-A03C-22B63BA8614A}" type="parTrans" cxnId="{A1FE9030-CEE9-49A0-AAB0-E3AAAFC18418}">
      <dgm:prSet/>
      <dgm:spPr/>
      <dgm:t>
        <a:bodyPr/>
        <a:lstStyle/>
        <a:p>
          <a:endParaRPr kumimoji="1" lang="ja-JP" altLang="en-US"/>
        </a:p>
      </dgm:t>
    </dgm:pt>
    <dgm:pt modelId="{779F47BF-94A0-4D39-9E6B-8A91E63ED21D}" type="sibTrans" cxnId="{A1FE9030-CEE9-49A0-AAB0-E3AAAFC18418}">
      <dgm:prSet/>
      <dgm:spPr/>
      <dgm:t>
        <a:bodyPr/>
        <a:lstStyle/>
        <a:p>
          <a:endParaRPr kumimoji="1" lang="ja-JP" altLang="en-US"/>
        </a:p>
      </dgm:t>
    </dgm:pt>
    <dgm:pt modelId="{74BFB08E-B87B-4362-AADE-AA05E96140D2}">
      <dgm:prSet/>
      <dgm:spPr>
        <a:solidFill>
          <a:schemeClr val="accent3"/>
        </a:solidFill>
      </dgm:spPr>
      <dgm:t>
        <a:bodyPr/>
        <a:lstStyle/>
        <a:p>
          <a:r>
            <a:rPr kumimoji="1" lang="ja-JP" altLang="en-US" dirty="0" smtClean="0"/>
            <a:t>序文</a:t>
          </a:r>
          <a:endParaRPr kumimoji="1" lang="ja-JP" altLang="en-US" dirty="0"/>
        </a:p>
      </dgm:t>
    </dgm:pt>
    <dgm:pt modelId="{C83135D3-7F8B-498C-BFD4-CA85269BE9F2}" type="parTrans" cxnId="{0C2A1BF8-4860-4B47-A434-6F9294CF00AB}">
      <dgm:prSet/>
      <dgm:spPr/>
      <dgm:t>
        <a:bodyPr/>
        <a:lstStyle/>
        <a:p>
          <a:endParaRPr kumimoji="1" lang="ja-JP" altLang="en-US"/>
        </a:p>
      </dgm:t>
    </dgm:pt>
    <dgm:pt modelId="{B047E5B0-9960-4950-A54E-9143FCB0A995}" type="sibTrans" cxnId="{0C2A1BF8-4860-4B47-A434-6F9294CF00AB}">
      <dgm:prSet/>
      <dgm:spPr/>
      <dgm:t>
        <a:bodyPr/>
        <a:lstStyle/>
        <a:p>
          <a:endParaRPr kumimoji="1" lang="ja-JP" altLang="en-US"/>
        </a:p>
      </dgm:t>
    </dgm:pt>
    <dgm:pt modelId="{E9E85084-0243-498F-A7CD-82A4297A6E98}">
      <dgm:prSet/>
      <dgm:spPr>
        <a:solidFill>
          <a:schemeClr val="accent2"/>
        </a:solidFill>
      </dgm:spPr>
      <dgm:t>
        <a:bodyPr/>
        <a:lstStyle/>
        <a:p>
          <a:r>
            <a:rPr kumimoji="1" lang="ja-JP" altLang="en-US" dirty="0" smtClean="0"/>
            <a:t>本文</a:t>
          </a:r>
          <a:endParaRPr kumimoji="1" lang="ja-JP" altLang="en-US" dirty="0"/>
        </a:p>
      </dgm:t>
    </dgm:pt>
    <dgm:pt modelId="{DD5846B9-3B52-4594-B065-4524F0E0EEB1}" type="parTrans" cxnId="{C4C8235B-E2DB-4FCE-8DC5-6C280C1FDA51}">
      <dgm:prSet/>
      <dgm:spPr/>
      <dgm:t>
        <a:bodyPr/>
        <a:lstStyle/>
        <a:p>
          <a:endParaRPr kumimoji="1" lang="ja-JP" altLang="en-US"/>
        </a:p>
      </dgm:t>
    </dgm:pt>
    <dgm:pt modelId="{3D846FD5-68FD-41C0-8BB8-F061974FA69E}" type="sibTrans" cxnId="{C4C8235B-E2DB-4FCE-8DC5-6C280C1FDA51}">
      <dgm:prSet/>
      <dgm:spPr/>
      <dgm:t>
        <a:bodyPr/>
        <a:lstStyle/>
        <a:p>
          <a:endParaRPr kumimoji="1" lang="ja-JP" altLang="en-US"/>
        </a:p>
      </dgm:t>
    </dgm:pt>
    <dgm:pt modelId="{A6B2681F-3AE1-431B-93A6-C78043A1C794}">
      <dgm:prSet/>
      <dgm:spPr>
        <a:solidFill>
          <a:schemeClr val="accent6"/>
        </a:solidFill>
      </dgm:spPr>
      <dgm:t>
        <a:bodyPr/>
        <a:lstStyle/>
        <a:p>
          <a:r>
            <a:rPr kumimoji="1" lang="ja-JP" altLang="en-US" dirty="0" smtClean="0"/>
            <a:t>結論</a:t>
          </a:r>
          <a:endParaRPr kumimoji="1" lang="ja-JP" altLang="en-US" dirty="0"/>
        </a:p>
      </dgm:t>
    </dgm:pt>
    <dgm:pt modelId="{18932EB1-22DE-4714-AED9-B2F82E7957AE}" type="parTrans" cxnId="{50A48E4C-AB5B-4CCC-BE02-89C421976004}">
      <dgm:prSet/>
      <dgm:spPr/>
      <dgm:t>
        <a:bodyPr/>
        <a:lstStyle/>
        <a:p>
          <a:endParaRPr kumimoji="1" lang="ja-JP" altLang="en-US"/>
        </a:p>
      </dgm:t>
    </dgm:pt>
    <dgm:pt modelId="{FDAE494B-A38D-4B15-827B-F8D4AC68B3B3}" type="sibTrans" cxnId="{50A48E4C-AB5B-4CCC-BE02-89C421976004}">
      <dgm:prSet/>
      <dgm:spPr/>
      <dgm:t>
        <a:bodyPr/>
        <a:lstStyle/>
        <a:p>
          <a:endParaRPr kumimoji="1" lang="ja-JP" altLang="en-US"/>
        </a:p>
      </dgm:t>
    </dgm:pt>
    <dgm:pt modelId="{CFE5C841-9288-4948-8F0A-DC7B18761033}" type="pres">
      <dgm:prSet presAssocID="{9E308653-3779-4BB5-B3F5-1AF10EEA7E5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D2A568A9-26CA-464B-9384-73B3309BE7D3}" type="pres">
      <dgm:prSet presAssocID="{D6EAAEE8-9D2F-447D-BDF0-AEDDDE233C83}" presName="root1" presStyleCnt="0"/>
      <dgm:spPr/>
    </dgm:pt>
    <dgm:pt modelId="{57C6E937-FA2D-4754-9723-00515DD24C98}" type="pres">
      <dgm:prSet presAssocID="{D6EAAEE8-9D2F-447D-BDF0-AEDDDE233C83}" presName="LevelOneTextNode" presStyleLbl="node0" presStyleIdx="0" presStyleCnt="1" custScaleY="11406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2D99C68-ABB9-47EC-9C3A-DB59693266DA}" type="pres">
      <dgm:prSet presAssocID="{D6EAAEE8-9D2F-447D-BDF0-AEDDDE233C83}" presName="level2hierChild" presStyleCnt="0"/>
      <dgm:spPr/>
    </dgm:pt>
    <dgm:pt modelId="{7776045A-C689-4229-B2C0-FB8561782E14}" type="pres">
      <dgm:prSet presAssocID="{976A0551-6D5D-48A3-8BDA-2548AAFB3BF3}" presName="conn2-1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278E9498-1B79-4B3F-900E-FAEBABF46BBF}" type="pres">
      <dgm:prSet presAssocID="{976A0551-6D5D-48A3-8BDA-2548AAFB3BF3}" presName="connTx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9D9C18E1-8182-448D-BE8D-BA1AE0C5E3B3}" type="pres">
      <dgm:prSet presAssocID="{7DFB6A78-3F50-441B-9582-8A9ACDE5C1D2}" presName="root2" presStyleCnt="0"/>
      <dgm:spPr/>
    </dgm:pt>
    <dgm:pt modelId="{923E68EB-4FD8-481F-AC42-520D0A7B336C}" type="pres">
      <dgm:prSet presAssocID="{7DFB6A78-3F50-441B-9582-8A9ACDE5C1D2}" presName="LevelTwoTextNode" presStyleLbl="node2" presStyleIdx="0" presStyleCnt="3" custScaleX="5529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D9560A2-E09A-46BE-9D5D-DC5F450BBB5D}" type="pres">
      <dgm:prSet presAssocID="{7DFB6A78-3F50-441B-9582-8A9ACDE5C1D2}" presName="level3hierChild" presStyleCnt="0"/>
      <dgm:spPr/>
    </dgm:pt>
    <dgm:pt modelId="{EDEBF29C-5BCE-4C16-A40A-7E61C403F480}" type="pres">
      <dgm:prSet presAssocID="{010FEA7F-DC46-4943-95F1-92C05CC5F3F5}" presName="conn2-1" presStyleLbl="parChTrans1D3" presStyleIdx="0" presStyleCnt="5"/>
      <dgm:spPr/>
      <dgm:t>
        <a:bodyPr/>
        <a:lstStyle/>
        <a:p>
          <a:endParaRPr kumimoji="1" lang="ja-JP" altLang="en-US"/>
        </a:p>
      </dgm:t>
    </dgm:pt>
    <dgm:pt modelId="{79019890-DFD3-4A91-A707-2461DC522105}" type="pres">
      <dgm:prSet presAssocID="{010FEA7F-DC46-4943-95F1-92C05CC5F3F5}" presName="connTx" presStyleLbl="parChTrans1D3" presStyleIdx="0" presStyleCnt="5"/>
      <dgm:spPr/>
      <dgm:t>
        <a:bodyPr/>
        <a:lstStyle/>
        <a:p>
          <a:endParaRPr kumimoji="1" lang="ja-JP" altLang="en-US"/>
        </a:p>
      </dgm:t>
    </dgm:pt>
    <dgm:pt modelId="{DEDC07D3-7FF4-4215-8A8D-B370E56EBD70}" type="pres">
      <dgm:prSet presAssocID="{3B2D685D-7BA8-4285-9743-351BBED37CD8}" presName="root2" presStyleCnt="0"/>
      <dgm:spPr/>
    </dgm:pt>
    <dgm:pt modelId="{85DFED87-84D5-4884-835F-81D0E63C1940}" type="pres">
      <dgm:prSet presAssocID="{3B2D685D-7BA8-4285-9743-351BBED37CD8}" presName="LevelTwoTextNode" presStyleLbl="node3" presStyleIdx="0" presStyleCnt="5" custScaleX="169183" custLinFactNeighborY="-1019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4E1EF5C-9BCF-4E8C-AE5A-82BB38AE4627}" type="pres">
      <dgm:prSet presAssocID="{3B2D685D-7BA8-4285-9743-351BBED37CD8}" presName="level3hierChild" presStyleCnt="0"/>
      <dgm:spPr/>
    </dgm:pt>
    <dgm:pt modelId="{ACF8EF70-3E47-4200-A0AD-5BA125ADAA15}" type="pres">
      <dgm:prSet presAssocID="{DDAF302C-520C-4824-BDC2-0129D9F07073}" presName="conn2-1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9E07D459-007C-43D0-B238-36D23E41017E}" type="pres">
      <dgm:prSet presAssocID="{DDAF302C-520C-4824-BDC2-0129D9F07073}" presName="connTx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5C856737-C6A8-4C7E-97D8-AECA4ED82EF4}" type="pres">
      <dgm:prSet presAssocID="{03645C80-F821-4839-A258-772DDC38F9F7}" presName="root2" presStyleCnt="0"/>
      <dgm:spPr/>
    </dgm:pt>
    <dgm:pt modelId="{DFDBE5A1-A7F4-4A78-852F-0574C8E35B61}" type="pres">
      <dgm:prSet presAssocID="{03645C80-F821-4839-A258-772DDC38F9F7}" presName="LevelTwoTextNode" presStyleLbl="node2" presStyleIdx="1" presStyleCnt="3" custScaleX="5451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60C33B9-670F-4648-AF03-454A22CC4586}" type="pres">
      <dgm:prSet presAssocID="{03645C80-F821-4839-A258-772DDC38F9F7}" presName="level3hierChild" presStyleCnt="0"/>
      <dgm:spPr/>
    </dgm:pt>
    <dgm:pt modelId="{17E57CA6-799F-4D65-A14B-ED61B25022C1}" type="pres">
      <dgm:prSet presAssocID="{4CFDD73C-25D5-4DE6-9D6A-277247665DC5}" presName="conn2-1" presStyleLbl="parChTrans1D3" presStyleIdx="1" presStyleCnt="5"/>
      <dgm:spPr/>
      <dgm:t>
        <a:bodyPr/>
        <a:lstStyle/>
        <a:p>
          <a:endParaRPr kumimoji="1" lang="ja-JP" altLang="en-US"/>
        </a:p>
      </dgm:t>
    </dgm:pt>
    <dgm:pt modelId="{03D2F2B2-CBB0-45B0-8131-12EB4EFD2068}" type="pres">
      <dgm:prSet presAssocID="{4CFDD73C-25D5-4DE6-9D6A-277247665DC5}" presName="connTx" presStyleLbl="parChTrans1D3" presStyleIdx="1" presStyleCnt="5"/>
      <dgm:spPr/>
      <dgm:t>
        <a:bodyPr/>
        <a:lstStyle/>
        <a:p>
          <a:endParaRPr kumimoji="1" lang="ja-JP" altLang="en-US"/>
        </a:p>
      </dgm:t>
    </dgm:pt>
    <dgm:pt modelId="{97A4F59D-5C1B-46F3-B445-024B86FD0F99}" type="pres">
      <dgm:prSet presAssocID="{8F30EC2E-A908-42CC-9E17-0B4580A2DC11}" presName="root2" presStyleCnt="0"/>
      <dgm:spPr/>
    </dgm:pt>
    <dgm:pt modelId="{69469F02-17CA-48C9-8844-A9B215E77C85}" type="pres">
      <dgm:prSet presAssocID="{8F30EC2E-A908-42CC-9E17-0B4580A2DC11}" presName="LevelTwoTextNode" presStyleLbl="node3" presStyleIdx="1" presStyleCnt="5" custScaleX="11010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F045ADD-0CFB-459A-987A-7B8C0E2D1C4B}" type="pres">
      <dgm:prSet presAssocID="{8F30EC2E-A908-42CC-9E17-0B4580A2DC11}" presName="level3hierChild" presStyleCnt="0"/>
      <dgm:spPr/>
    </dgm:pt>
    <dgm:pt modelId="{D937C0DE-BDE7-471D-9B76-A9F472C63BEB}" type="pres">
      <dgm:prSet presAssocID="{F34917AB-A26F-42C2-BD34-F436CD10D93E}" presName="conn2-1" presStyleLbl="parChTrans1D4" presStyleIdx="0" presStyleCnt="9"/>
      <dgm:spPr/>
      <dgm:t>
        <a:bodyPr/>
        <a:lstStyle/>
        <a:p>
          <a:endParaRPr kumimoji="1" lang="ja-JP" altLang="en-US"/>
        </a:p>
      </dgm:t>
    </dgm:pt>
    <dgm:pt modelId="{0E7135BF-6195-4B17-A10D-36636360B2AC}" type="pres">
      <dgm:prSet presAssocID="{F34917AB-A26F-42C2-BD34-F436CD10D93E}" presName="connTx" presStyleLbl="parChTrans1D4" presStyleIdx="0" presStyleCnt="9"/>
      <dgm:spPr/>
      <dgm:t>
        <a:bodyPr/>
        <a:lstStyle/>
        <a:p>
          <a:endParaRPr kumimoji="1" lang="ja-JP" altLang="en-US"/>
        </a:p>
      </dgm:t>
    </dgm:pt>
    <dgm:pt modelId="{4232A908-55EF-4225-96FD-1F10C33D1D92}" type="pres">
      <dgm:prSet presAssocID="{432ABAD1-F24E-4FA9-9B84-4EFFDB859AC8}" presName="root2" presStyleCnt="0"/>
      <dgm:spPr/>
    </dgm:pt>
    <dgm:pt modelId="{50584EBF-6501-4C47-9A73-1DABB6192886}" type="pres">
      <dgm:prSet presAssocID="{432ABAD1-F24E-4FA9-9B84-4EFFDB859AC8}" presName="LevelTwoTextNode" presStyleLbl="node4" presStyleIdx="0" presStyleCnt="9" custScaleY="5669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2AD29AB-6544-4CFE-9022-CF620EAE1C63}" type="pres">
      <dgm:prSet presAssocID="{432ABAD1-F24E-4FA9-9B84-4EFFDB859AC8}" presName="level3hierChild" presStyleCnt="0"/>
      <dgm:spPr/>
    </dgm:pt>
    <dgm:pt modelId="{54B9203D-0115-4F91-A185-3AA78D74FD37}" type="pres">
      <dgm:prSet presAssocID="{A0D4AEEA-0276-475D-9A3D-B87045B99F95}" presName="conn2-1" presStyleLbl="parChTrans1D4" presStyleIdx="1" presStyleCnt="9"/>
      <dgm:spPr/>
      <dgm:t>
        <a:bodyPr/>
        <a:lstStyle/>
        <a:p>
          <a:endParaRPr kumimoji="1" lang="ja-JP" altLang="en-US"/>
        </a:p>
      </dgm:t>
    </dgm:pt>
    <dgm:pt modelId="{57565023-E9C9-4C7B-A380-B22F8A0D6C43}" type="pres">
      <dgm:prSet presAssocID="{A0D4AEEA-0276-475D-9A3D-B87045B99F95}" presName="connTx" presStyleLbl="parChTrans1D4" presStyleIdx="1" presStyleCnt="9"/>
      <dgm:spPr/>
      <dgm:t>
        <a:bodyPr/>
        <a:lstStyle/>
        <a:p>
          <a:endParaRPr kumimoji="1" lang="ja-JP" altLang="en-US"/>
        </a:p>
      </dgm:t>
    </dgm:pt>
    <dgm:pt modelId="{69CB9950-2657-4E2B-8DE9-508087F1798B}" type="pres">
      <dgm:prSet presAssocID="{BB7FC32F-A430-461F-8132-C04807867790}" presName="root2" presStyleCnt="0"/>
      <dgm:spPr/>
    </dgm:pt>
    <dgm:pt modelId="{AA7EDFDD-2206-4C8D-80F3-BAD91FAAEF83}" type="pres">
      <dgm:prSet presAssocID="{BB7FC32F-A430-461F-8132-C04807867790}" presName="LevelTwoTextNode" presStyleLbl="node4" presStyleIdx="1" presStyleCnt="9" custScaleY="5924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E57CA03-079A-4A46-BBCE-BEFB0EA1DE9A}" type="pres">
      <dgm:prSet presAssocID="{BB7FC32F-A430-461F-8132-C04807867790}" presName="level3hierChild" presStyleCnt="0"/>
      <dgm:spPr/>
    </dgm:pt>
    <dgm:pt modelId="{9211449B-E725-4405-9DDB-1220BA79A932}" type="pres">
      <dgm:prSet presAssocID="{4349F16E-39C5-4579-A073-321FF3C5B3B2}" presName="conn2-1" presStyleLbl="parChTrans1D4" presStyleIdx="2" presStyleCnt="9"/>
      <dgm:spPr/>
      <dgm:t>
        <a:bodyPr/>
        <a:lstStyle/>
        <a:p>
          <a:endParaRPr kumimoji="1" lang="ja-JP" altLang="en-US"/>
        </a:p>
      </dgm:t>
    </dgm:pt>
    <dgm:pt modelId="{2DBD9012-496A-4834-9DD5-833024EB1D28}" type="pres">
      <dgm:prSet presAssocID="{4349F16E-39C5-4579-A073-321FF3C5B3B2}" presName="connTx" presStyleLbl="parChTrans1D4" presStyleIdx="2" presStyleCnt="9"/>
      <dgm:spPr/>
      <dgm:t>
        <a:bodyPr/>
        <a:lstStyle/>
        <a:p>
          <a:endParaRPr kumimoji="1" lang="ja-JP" altLang="en-US"/>
        </a:p>
      </dgm:t>
    </dgm:pt>
    <dgm:pt modelId="{2DF90BEC-A721-4023-A754-DAE920698C0A}" type="pres">
      <dgm:prSet presAssocID="{67D68CFC-FD74-4F35-B12E-BCEAB15DC95E}" presName="root2" presStyleCnt="0"/>
      <dgm:spPr/>
    </dgm:pt>
    <dgm:pt modelId="{D2F02DA3-A0B5-42BC-AE2C-3600709800DA}" type="pres">
      <dgm:prSet presAssocID="{67D68CFC-FD74-4F35-B12E-BCEAB15DC95E}" presName="LevelTwoTextNode" presStyleLbl="node4" presStyleIdx="2" presStyleCnt="9" custScaleY="5957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791EC04-EE0C-41FC-80A9-31C1262E2019}" type="pres">
      <dgm:prSet presAssocID="{67D68CFC-FD74-4F35-B12E-BCEAB15DC95E}" presName="level3hierChild" presStyleCnt="0"/>
      <dgm:spPr/>
    </dgm:pt>
    <dgm:pt modelId="{9EA5468C-905C-42AC-AD6B-07B8E9421C04}" type="pres">
      <dgm:prSet presAssocID="{B7DEB12E-DAC5-4A49-8B39-EC2C83595CEE}" presName="conn2-1" presStyleLbl="parChTrans1D3" presStyleIdx="2" presStyleCnt="5"/>
      <dgm:spPr/>
      <dgm:t>
        <a:bodyPr/>
        <a:lstStyle/>
        <a:p>
          <a:endParaRPr kumimoji="1" lang="ja-JP" altLang="en-US"/>
        </a:p>
      </dgm:t>
    </dgm:pt>
    <dgm:pt modelId="{C3C6191F-2FBC-4925-B88E-14D5D01F8271}" type="pres">
      <dgm:prSet presAssocID="{B7DEB12E-DAC5-4A49-8B39-EC2C83595CEE}" presName="connTx" presStyleLbl="parChTrans1D3" presStyleIdx="2" presStyleCnt="5"/>
      <dgm:spPr/>
      <dgm:t>
        <a:bodyPr/>
        <a:lstStyle/>
        <a:p>
          <a:endParaRPr kumimoji="1" lang="ja-JP" altLang="en-US"/>
        </a:p>
      </dgm:t>
    </dgm:pt>
    <dgm:pt modelId="{0ADF3941-63F3-4FAF-B707-8FCA4163CA29}" type="pres">
      <dgm:prSet presAssocID="{45194C73-EAD6-410B-8C38-2600E2386D9D}" presName="root2" presStyleCnt="0"/>
      <dgm:spPr/>
    </dgm:pt>
    <dgm:pt modelId="{4B088866-CC7C-4A18-8CD6-C07B6F6E5CE4}" type="pres">
      <dgm:prSet presAssocID="{45194C73-EAD6-410B-8C38-2600E2386D9D}" presName="LevelTwoTextNode" presStyleLbl="node3" presStyleIdx="2" presStyleCnt="5" custScaleX="11010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29DE837-BBD3-41A4-9B3F-99E60E8374AB}" type="pres">
      <dgm:prSet presAssocID="{45194C73-EAD6-410B-8C38-2600E2386D9D}" presName="level3hierChild" presStyleCnt="0"/>
      <dgm:spPr/>
    </dgm:pt>
    <dgm:pt modelId="{56457B3A-54BF-454F-84CC-000BC54AFA33}" type="pres">
      <dgm:prSet presAssocID="{46E5013C-ADF3-4D7A-8163-D579A523B2A5}" presName="conn2-1" presStyleLbl="parChTrans1D4" presStyleIdx="3" presStyleCnt="9"/>
      <dgm:spPr/>
      <dgm:t>
        <a:bodyPr/>
        <a:lstStyle/>
        <a:p>
          <a:endParaRPr kumimoji="1" lang="ja-JP" altLang="en-US"/>
        </a:p>
      </dgm:t>
    </dgm:pt>
    <dgm:pt modelId="{ED08D08D-F557-42B6-87D8-CA523117D81A}" type="pres">
      <dgm:prSet presAssocID="{46E5013C-ADF3-4D7A-8163-D579A523B2A5}" presName="connTx" presStyleLbl="parChTrans1D4" presStyleIdx="3" presStyleCnt="9"/>
      <dgm:spPr/>
      <dgm:t>
        <a:bodyPr/>
        <a:lstStyle/>
        <a:p>
          <a:endParaRPr kumimoji="1" lang="ja-JP" altLang="en-US"/>
        </a:p>
      </dgm:t>
    </dgm:pt>
    <dgm:pt modelId="{BB0337A9-9FE2-4B71-A807-5E9BFE1C28C7}" type="pres">
      <dgm:prSet presAssocID="{5DF1A88D-611D-4DD4-99B1-DE5B99812ACD}" presName="root2" presStyleCnt="0"/>
      <dgm:spPr/>
    </dgm:pt>
    <dgm:pt modelId="{D998590C-D3E7-495D-A6FB-3E65C7B7FFD2}" type="pres">
      <dgm:prSet presAssocID="{5DF1A88D-611D-4DD4-99B1-DE5B99812ACD}" presName="LevelTwoTextNode" presStyleLbl="node4" presStyleIdx="3" presStyleCnt="9" custScaleY="5669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338094D-ECE5-4F03-934C-7455D5648B80}" type="pres">
      <dgm:prSet presAssocID="{5DF1A88D-611D-4DD4-99B1-DE5B99812ACD}" presName="level3hierChild" presStyleCnt="0"/>
      <dgm:spPr/>
    </dgm:pt>
    <dgm:pt modelId="{EDB32880-CD30-4316-BD56-6AF9EF755123}" type="pres">
      <dgm:prSet presAssocID="{01FDA9DE-200F-45D9-8C52-76DC11CCF893}" presName="conn2-1" presStyleLbl="parChTrans1D4" presStyleIdx="4" presStyleCnt="9"/>
      <dgm:spPr/>
      <dgm:t>
        <a:bodyPr/>
        <a:lstStyle/>
        <a:p>
          <a:endParaRPr kumimoji="1" lang="ja-JP" altLang="en-US"/>
        </a:p>
      </dgm:t>
    </dgm:pt>
    <dgm:pt modelId="{B693619C-20CE-41B0-B0E6-9305E17B316B}" type="pres">
      <dgm:prSet presAssocID="{01FDA9DE-200F-45D9-8C52-76DC11CCF893}" presName="connTx" presStyleLbl="parChTrans1D4" presStyleIdx="4" presStyleCnt="9"/>
      <dgm:spPr/>
      <dgm:t>
        <a:bodyPr/>
        <a:lstStyle/>
        <a:p>
          <a:endParaRPr kumimoji="1" lang="ja-JP" altLang="en-US"/>
        </a:p>
      </dgm:t>
    </dgm:pt>
    <dgm:pt modelId="{B83FD743-A78B-4839-A71E-FC5745D37963}" type="pres">
      <dgm:prSet presAssocID="{24BAFBA4-63F7-4748-A2DD-DFFF724C1CDC}" presName="root2" presStyleCnt="0"/>
      <dgm:spPr/>
    </dgm:pt>
    <dgm:pt modelId="{ACB3098F-D678-4C0A-A41F-BC4CB94B2C48}" type="pres">
      <dgm:prSet presAssocID="{24BAFBA4-63F7-4748-A2DD-DFFF724C1CDC}" presName="LevelTwoTextNode" presStyleLbl="node4" presStyleIdx="4" presStyleCnt="9" custScaleY="5924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E7C70EC-C4C3-4F92-A8A4-CFD709C387E4}" type="pres">
      <dgm:prSet presAssocID="{24BAFBA4-63F7-4748-A2DD-DFFF724C1CDC}" presName="level3hierChild" presStyleCnt="0"/>
      <dgm:spPr/>
    </dgm:pt>
    <dgm:pt modelId="{C51DC8AC-7C5E-4ED5-B7B0-B4C6FCAD322C}" type="pres">
      <dgm:prSet presAssocID="{59995EE9-B2FA-4A30-A03C-22B63BA8614A}" presName="conn2-1" presStyleLbl="parChTrans1D4" presStyleIdx="5" presStyleCnt="9"/>
      <dgm:spPr/>
      <dgm:t>
        <a:bodyPr/>
        <a:lstStyle/>
        <a:p>
          <a:endParaRPr kumimoji="1" lang="ja-JP" altLang="en-US"/>
        </a:p>
      </dgm:t>
    </dgm:pt>
    <dgm:pt modelId="{E152F137-6697-4C73-AE7F-4BA54669B822}" type="pres">
      <dgm:prSet presAssocID="{59995EE9-B2FA-4A30-A03C-22B63BA8614A}" presName="connTx" presStyleLbl="parChTrans1D4" presStyleIdx="5" presStyleCnt="9"/>
      <dgm:spPr/>
      <dgm:t>
        <a:bodyPr/>
        <a:lstStyle/>
        <a:p>
          <a:endParaRPr kumimoji="1" lang="ja-JP" altLang="en-US"/>
        </a:p>
      </dgm:t>
    </dgm:pt>
    <dgm:pt modelId="{C7560B97-31E9-4729-9DE2-6990D471869A}" type="pres">
      <dgm:prSet presAssocID="{59FDAD44-9700-4D2B-8808-83CAFE0BC15F}" presName="root2" presStyleCnt="0"/>
      <dgm:spPr/>
    </dgm:pt>
    <dgm:pt modelId="{C1FF2426-21FA-41CD-BFEF-9544D84B470A}" type="pres">
      <dgm:prSet presAssocID="{59FDAD44-9700-4D2B-8808-83CAFE0BC15F}" presName="LevelTwoTextNode" presStyleLbl="node4" presStyleIdx="5" presStyleCnt="9" custScaleY="5957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D7B076D-902C-4C1D-A931-8C57945AE359}" type="pres">
      <dgm:prSet presAssocID="{59FDAD44-9700-4D2B-8808-83CAFE0BC15F}" presName="level3hierChild" presStyleCnt="0"/>
      <dgm:spPr/>
    </dgm:pt>
    <dgm:pt modelId="{81A3D01A-EEF3-4AE1-AED5-633ED5C89DF8}" type="pres">
      <dgm:prSet presAssocID="{2B629587-7367-47AD-82BF-3968C9ECAE60}" presName="conn2-1" presStyleLbl="parChTrans1D3" presStyleIdx="3" presStyleCnt="5"/>
      <dgm:spPr/>
      <dgm:t>
        <a:bodyPr/>
        <a:lstStyle/>
        <a:p>
          <a:endParaRPr kumimoji="1" lang="ja-JP" altLang="en-US"/>
        </a:p>
      </dgm:t>
    </dgm:pt>
    <dgm:pt modelId="{ADB7B953-6AA5-407E-8BD2-536428296885}" type="pres">
      <dgm:prSet presAssocID="{2B629587-7367-47AD-82BF-3968C9ECAE60}" presName="connTx" presStyleLbl="parChTrans1D3" presStyleIdx="3" presStyleCnt="5"/>
      <dgm:spPr/>
      <dgm:t>
        <a:bodyPr/>
        <a:lstStyle/>
        <a:p>
          <a:endParaRPr kumimoji="1" lang="ja-JP" altLang="en-US"/>
        </a:p>
      </dgm:t>
    </dgm:pt>
    <dgm:pt modelId="{2F6A7180-B8FF-4149-B101-CA52212E1E0C}" type="pres">
      <dgm:prSet presAssocID="{D42E392F-A749-44FC-9C9E-DA997B4F61A1}" presName="root2" presStyleCnt="0"/>
      <dgm:spPr/>
    </dgm:pt>
    <dgm:pt modelId="{CA193E76-67E6-49D7-BC41-959111D5202E}" type="pres">
      <dgm:prSet presAssocID="{D42E392F-A749-44FC-9C9E-DA997B4F61A1}" presName="LevelTwoTextNode" presStyleLbl="node3" presStyleIdx="3" presStyleCnt="5" custScaleX="11107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B4E6D4C-0642-4C63-823A-C95B27374E74}" type="pres">
      <dgm:prSet presAssocID="{D42E392F-A749-44FC-9C9E-DA997B4F61A1}" presName="level3hierChild" presStyleCnt="0"/>
      <dgm:spPr/>
    </dgm:pt>
    <dgm:pt modelId="{23FE16A2-02E3-4154-A688-03B2E8626191}" type="pres">
      <dgm:prSet presAssocID="{C83135D3-7F8B-498C-BFD4-CA85269BE9F2}" presName="conn2-1" presStyleLbl="parChTrans1D4" presStyleIdx="6" presStyleCnt="9"/>
      <dgm:spPr/>
      <dgm:t>
        <a:bodyPr/>
        <a:lstStyle/>
        <a:p>
          <a:endParaRPr kumimoji="1" lang="ja-JP" altLang="en-US"/>
        </a:p>
      </dgm:t>
    </dgm:pt>
    <dgm:pt modelId="{B35AEB5F-673C-4888-97DE-75A0F978F258}" type="pres">
      <dgm:prSet presAssocID="{C83135D3-7F8B-498C-BFD4-CA85269BE9F2}" presName="connTx" presStyleLbl="parChTrans1D4" presStyleIdx="6" presStyleCnt="9"/>
      <dgm:spPr/>
      <dgm:t>
        <a:bodyPr/>
        <a:lstStyle/>
        <a:p>
          <a:endParaRPr kumimoji="1" lang="ja-JP" altLang="en-US"/>
        </a:p>
      </dgm:t>
    </dgm:pt>
    <dgm:pt modelId="{7725595E-81AF-4F3E-BD8D-621EBEF69291}" type="pres">
      <dgm:prSet presAssocID="{74BFB08E-B87B-4362-AADE-AA05E96140D2}" presName="root2" presStyleCnt="0"/>
      <dgm:spPr/>
    </dgm:pt>
    <dgm:pt modelId="{C88D4C32-21E1-48B7-8091-D09E837AFCFC}" type="pres">
      <dgm:prSet presAssocID="{74BFB08E-B87B-4362-AADE-AA05E96140D2}" presName="LevelTwoTextNode" presStyleLbl="node4" presStyleIdx="6" presStyleCnt="9" custScaleY="5669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4EA93E6-0469-4E23-A809-92D11FCDF6BD}" type="pres">
      <dgm:prSet presAssocID="{74BFB08E-B87B-4362-AADE-AA05E96140D2}" presName="level3hierChild" presStyleCnt="0"/>
      <dgm:spPr/>
    </dgm:pt>
    <dgm:pt modelId="{D84E4602-3F7E-4205-9886-B809EC11D8C8}" type="pres">
      <dgm:prSet presAssocID="{DD5846B9-3B52-4594-B065-4524F0E0EEB1}" presName="conn2-1" presStyleLbl="parChTrans1D4" presStyleIdx="7" presStyleCnt="9"/>
      <dgm:spPr/>
      <dgm:t>
        <a:bodyPr/>
        <a:lstStyle/>
        <a:p>
          <a:endParaRPr kumimoji="1" lang="ja-JP" altLang="en-US"/>
        </a:p>
      </dgm:t>
    </dgm:pt>
    <dgm:pt modelId="{83734456-58C6-41B1-895F-013D67A90914}" type="pres">
      <dgm:prSet presAssocID="{DD5846B9-3B52-4594-B065-4524F0E0EEB1}" presName="connTx" presStyleLbl="parChTrans1D4" presStyleIdx="7" presStyleCnt="9"/>
      <dgm:spPr/>
      <dgm:t>
        <a:bodyPr/>
        <a:lstStyle/>
        <a:p>
          <a:endParaRPr kumimoji="1" lang="ja-JP" altLang="en-US"/>
        </a:p>
      </dgm:t>
    </dgm:pt>
    <dgm:pt modelId="{844AF725-5034-4946-A5C1-5FBABEF4B898}" type="pres">
      <dgm:prSet presAssocID="{E9E85084-0243-498F-A7CD-82A4297A6E98}" presName="root2" presStyleCnt="0"/>
      <dgm:spPr/>
    </dgm:pt>
    <dgm:pt modelId="{A7AEDFE0-E910-4C32-B9E8-357F271D2BA8}" type="pres">
      <dgm:prSet presAssocID="{E9E85084-0243-498F-A7CD-82A4297A6E98}" presName="LevelTwoTextNode" presStyleLbl="node4" presStyleIdx="7" presStyleCnt="9" custScaleY="5924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F11F476-5C3E-4616-BC83-BAF31CC9A8D4}" type="pres">
      <dgm:prSet presAssocID="{E9E85084-0243-498F-A7CD-82A4297A6E98}" presName="level3hierChild" presStyleCnt="0"/>
      <dgm:spPr/>
    </dgm:pt>
    <dgm:pt modelId="{54B009A9-1088-435B-A91D-5EDAAE9D1D6F}" type="pres">
      <dgm:prSet presAssocID="{18932EB1-22DE-4714-AED9-B2F82E7957AE}" presName="conn2-1" presStyleLbl="parChTrans1D4" presStyleIdx="8" presStyleCnt="9"/>
      <dgm:spPr/>
      <dgm:t>
        <a:bodyPr/>
        <a:lstStyle/>
        <a:p>
          <a:endParaRPr kumimoji="1" lang="ja-JP" altLang="en-US"/>
        </a:p>
      </dgm:t>
    </dgm:pt>
    <dgm:pt modelId="{44FC0A22-135E-470F-A991-46A63D81FD04}" type="pres">
      <dgm:prSet presAssocID="{18932EB1-22DE-4714-AED9-B2F82E7957AE}" presName="connTx" presStyleLbl="parChTrans1D4" presStyleIdx="8" presStyleCnt="9"/>
      <dgm:spPr/>
      <dgm:t>
        <a:bodyPr/>
        <a:lstStyle/>
        <a:p>
          <a:endParaRPr kumimoji="1" lang="ja-JP" altLang="en-US"/>
        </a:p>
      </dgm:t>
    </dgm:pt>
    <dgm:pt modelId="{54D6A2ED-B1B9-400F-A9D6-3C4E334D5322}" type="pres">
      <dgm:prSet presAssocID="{A6B2681F-3AE1-431B-93A6-C78043A1C794}" presName="root2" presStyleCnt="0"/>
      <dgm:spPr/>
    </dgm:pt>
    <dgm:pt modelId="{3DF922F6-25C0-413D-939D-C33F190F1212}" type="pres">
      <dgm:prSet presAssocID="{A6B2681F-3AE1-431B-93A6-C78043A1C794}" presName="LevelTwoTextNode" presStyleLbl="node4" presStyleIdx="8" presStyleCnt="9" custScaleY="5957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3DB4297-763A-4FE0-8A82-FBEAE3E5BCB4}" type="pres">
      <dgm:prSet presAssocID="{A6B2681F-3AE1-431B-93A6-C78043A1C794}" presName="level3hierChild" presStyleCnt="0"/>
      <dgm:spPr/>
    </dgm:pt>
    <dgm:pt modelId="{27FC5B2F-AA76-470E-9A77-EF7C38279CD1}" type="pres">
      <dgm:prSet presAssocID="{859CE927-7B0B-48D8-8B23-B2A4192194BE}" presName="conn2-1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ABF4F269-18E7-4C80-9587-750ECE21DC09}" type="pres">
      <dgm:prSet presAssocID="{859CE927-7B0B-48D8-8B23-B2A4192194BE}" presName="connTx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45AAAACA-52DB-4393-BCFC-F998D51DC6BA}" type="pres">
      <dgm:prSet presAssocID="{0C6AC9B3-49F7-49AB-B33E-F1E04A07A041}" presName="root2" presStyleCnt="0"/>
      <dgm:spPr/>
    </dgm:pt>
    <dgm:pt modelId="{C0B606AC-7EED-4409-87A0-1E17E42DD433}" type="pres">
      <dgm:prSet presAssocID="{0C6AC9B3-49F7-49AB-B33E-F1E04A07A041}" presName="LevelTwoTextNode" presStyleLbl="node2" presStyleIdx="2" presStyleCnt="3" custScaleX="5529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6F03DE4-B73B-49EB-BC55-584E25BBDC64}" type="pres">
      <dgm:prSet presAssocID="{0C6AC9B3-49F7-49AB-B33E-F1E04A07A041}" presName="level3hierChild" presStyleCnt="0"/>
      <dgm:spPr/>
    </dgm:pt>
    <dgm:pt modelId="{2D2ACB22-9C0B-422D-BF19-306751E538D5}" type="pres">
      <dgm:prSet presAssocID="{84B3B3A6-365F-4D15-8617-8E35D467CB80}" presName="conn2-1" presStyleLbl="parChTrans1D3" presStyleIdx="4" presStyleCnt="5"/>
      <dgm:spPr/>
      <dgm:t>
        <a:bodyPr/>
        <a:lstStyle/>
        <a:p>
          <a:endParaRPr kumimoji="1" lang="ja-JP" altLang="en-US"/>
        </a:p>
      </dgm:t>
    </dgm:pt>
    <dgm:pt modelId="{836B0D13-EF4E-45F2-A090-4601809DEE14}" type="pres">
      <dgm:prSet presAssocID="{84B3B3A6-365F-4D15-8617-8E35D467CB80}" presName="connTx" presStyleLbl="parChTrans1D3" presStyleIdx="4" presStyleCnt="5"/>
      <dgm:spPr/>
      <dgm:t>
        <a:bodyPr/>
        <a:lstStyle/>
        <a:p>
          <a:endParaRPr kumimoji="1" lang="ja-JP" altLang="en-US"/>
        </a:p>
      </dgm:t>
    </dgm:pt>
    <dgm:pt modelId="{9579AE05-A8A0-49DB-8ADE-8A46889A2CB7}" type="pres">
      <dgm:prSet presAssocID="{6873948C-78B1-4131-81BC-C6E69F25871E}" presName="root2" presStyleCnt="0"/>
      <dgm:spPr/>
    </dgm:pt>
    <dgm:pt modelId="{CEE77866-4425-43B0-8DC4-1680A9B500D8}" type="pres">
      <dgm:prSet presAssocID="{6873948C-78B1-4131-81BC-C6E69F25871E}" presName="LevelTwoTextNode" presStyleLbl="node3" presStyleIdx="4" presStyleCnt="5" custScaleX="16918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ADA626E-9D6E-486E-83E1-2159531C34FA}" type="pres">
      <dgm:prSet presAssocID="{6873948C-78B1-4131-81BC-C6E69F25871E}" presName="level3hierChild" presStyleCnt="0"/>
      <dgm:spPr/>
    </dgm:pt>
  </dgm:ptLst>
  <dgm:cxnLst>
    <dgm:cxn modelId="{19A8BBFB-C833-46B2-B296-F893E84E8D0D}" srcId="{0C6AC9B3-49F7-49AB-B33E-F1E04A07A041}" destId="{6873948C-78B1-4131-81BC-C6E69F25871E}" srcOrd="0" destOrd="0" parTransId="{84B3B3A6-365F-4D15-8617-8E35D467CB80}" sibTransId="{96DBF732-8AA6-4A1A-AF16-A6889909CED2}"/>
    <dgm:cxn modelId="{5C089F5B-0467-470F-B992-FECBEE54833E}" type="presOf" srcId="{D6EAAEE8-9D2F-447D-BDF0-AEDDDE233C83}" destId="{57C6E937-FA2D-4754-9723-00515DD24C98}" srcOrd="0" destOrd="0" presId="urn:microsoft.com/office/officeart/2008/layout/HorizontalMultiLevelHierarchy"/>
    <dgm:cxn modelId="{0C2A1BF8-4860-4B47-A434-6F9294CF00AB}" srcId="{D42E392F-A749-44FC-9C9E-DA997B4F61A1}" destId="{74BFB08E-B87B-4362-AADE-AA05E96140D2}" srcOrd="0" destOrd="0" parTransId="{C83135D3-7F8B-498C-BFD4-CA85269BE9F2}" sibTransId="{B047E5B0-9960-4950-A54E-9143FCB0A995}"/>
    <dgm:cxn modelId="{9198F55B-3297-4305-95FB-2E9C0357E6DD}" type="presOf" srcId="{03645C80-F821-4839-A258-772DDC38F9F7}" destId="{DFDBE5A1-A7F4-4A78-852F-0574C8E35B61}" srcOrd="0" destOrd="0" presId="urn:microsoft.com/office/officeart/2008/layout/HorizontalMultiLevelHierarchy"/>
    <dgm:cxn modelId="{882550B1-5C53-4B39-B740-EE1D8A3444C3}" type="presOf" srcId="{F34917AB-A26F-42C2-BD34-F436CD10D93E}" destId="{D937C0DE-BDE7-471D-9B76-A9F472C63BEB}" srcOrd="0" destOrd="0" presId="urn:microsoft.com/office/officeart/2008/layout/HorizontalMultiLevelHierarchy"/>
    <dgm:cxn modelId="{D7248CAA-9C2F-4D9A-B764-8901158C8A91}" type="presOf" srcId="{DDAF302C-520C-4824-BDC2-0129D9F07073}" destId="{ACF8EF70-3E47-4200-A0AD-5BA125ADAA15}" srcOrd="0" destOrd="0" presId="urn:microsoft.com/office/officeart/2008/layout/HorizontalMultiLevelHierarchy"/>
    <dgm:cxn modelId="{B1CE4787-B7AB-46F7-9B56-ACB2CC3B9326}" type="presOf" srcId="{46E5013C-ADF3-4D7A-8163-D579A523B2A5}" destId="{ED08D08D-F557-42B6-87D8-CA523117D81A}" srcOrd="1" destOrd="0" presId="urn:microsoft.com/office/officeart/2008/layout/HorizontalMultiLevelHierarchy"/>
    <dgm:cxn modelId="{91668B44-3C76-4165-A9DC-F4F238278736}" type="presOf" srcId="{67D68CFC-FD74-4F35-B12E-BCEAB15DC95E}" destId="{D2F02DA3-A0B5-42BC-AE2C-3600709800DA}" srcOrd="0" destOrd="0" presId="urn:microsoft.com/office/officeart/2008/layout/HorizontalMultiLevelHierarchy"/>
    <dgm:cxn modelId="{A4ABCD9B-B11A-4DC0-B8ED-D39F6C31EA76}" srcId="{D6EAAEE8-9D2F-447D-BDF0-AEDDDE233C83}" destId="{7DFB6A78-3F50-441B-9582-8A9ACDE5C1D2}" srcOrd="0" destOrd="0" parTransId="{976A0551-6D5D-48A3-8BDA-2548AAFB3BF3}" sibTransId="{214D2357-CE46-4C84-80D9-7D72048EFC47}"/>
    <dgm:cxn modelId="{A4292FD1-A021-4631-82CA-C43A3A6B4D53}" srcId="{9E308653-3779-4BB5-B3F5-1AF10EEA7E51}" destId="{D6EAAEE8-9D2F-447D-BDF0-AEDDDE233C83}" srcOrd="0" destOrd="0" parTransId="{83824BDB-9DE4-4930-9240-6C5F9D3538AE}" sibTransId="{2A29687E-7F3C-40D9-8AB4-07C67200FDE2}"/>
    <dgm:cxn modelId="{E639E239-8F04-4894-8C82-B11EAEE65546}" type="presOf" srcId="{84B3B3A6-365F-4D15-8617-8E35D467CB80}" destId="{836B0D13-EF4E-45F2-A090-4601809DEE14}" srcOrd="1" destOrd="0" presId="urn:microsoft.com/office/officeart/2008/layout/HorizontalMultiLevelHierarchy"/>
    <dgm:cxn modelId="{065DD734-0885-457E-B651-8ADB84974DD7}" type="presOf" srcId="{4349F16E-39C5-4579-A073-321FF3C5B3B2}" destId="{9211449B-E725-4405-9DDB-1220BA79A932}" srcOrd="0" destOrd="0" presId="urn:microsoft.com/office/officeart/2008/layout/HorizontalMultiLevelHierarchy"/>
    <dgm:cxn modelId="{2B686C9F-1472-425A-85E3-3BA6D98F7E40}" type="presOf" srcId="{45194C73-EAD6-410B-8C38-2600E2386D9D}" destId="{4B088866-CC7C-4A18-8CD6-C07B6F6E5CE4}" srcOrd="0" destOrd="0" presId="urn:microsoft.com/office/officeart/2008/layout/HorizontalMultiLevelHierarchy"/>
    <dgm:cxn modelId="{B17688AE-A8C7-459A-AFEE-31D910F2ED1F}" type="presOf" srcId="{3B2D685D-7BA8-4285-9743-351BBED37CD8}" destId="{85DFED87-84D5-4884-835F-81D0E63C1940}" srcOrd="0" destOrd="0" presId="urn:microsoft.com/office/officeart/2008/layout/HorizontalMultiLevelHierarchy"/>
    <dgm:cxn modelId="{C4C8235B-E2DB-4FCE-8DC5-6C280C1FDA51}" srcId="{D42E392F-A749-44FC-9C9E-DA997B4F61A1}" destId="{E9E85084-0243-498F-A7CD-82A4297A6E98}" srcOrd="1" destOrd="0" parTransId="{DD5846B9-3B52-4594-B065-4524F0E0EEB1}" sibTransId="{3D846FD5-68FD-41C0-8BB8-F061974FA69E}"/>
    <dgm:cxn modelId="{D30B960F-8683-47C4-9C71-EC79E282F240}" type="presOf" srcId="{18932EB1-22DE-4714-AED9-B2F82E7957AE}" destId="{44FC0A22-135E-470F-A991-46A63D81FD04}" srcOrd="1" destOrd="0" presId="urn:microsoft.com/office/officeart/2008/layout/HorizontalMultiLevelHierarchy"/>
    <dgm:cxn modelId="{41C825F6-ED54-4C74-8474-7EF6F867FB03}" type="presOf" srcId="{59FDAD44-9700-4D2B-8808-83CAFE0BC15F}" destId="{C1FF2426-21FA-41CD-BFEF-9544D84B470A}" srcOrd="0" destOrd="0" presId="urn:microsoft.com/office/officeart/2008/layout/HorizontalMultiLevelHierarchy"/>
    <dgm:cxn modelId="{858AC777-F180-4812-9D88-A68B66599C93}" type="presOf" srcId="{01FDA9DE-200F-45D9-8C52-76DC11CCF893}" destId="{B693619C-20CE-41B0-B0E6-9305E17B316B}" srcOrd="1" destOrd="0" presId="urn:microsoft.com/office/officeart/2008/layout/HorizontalMultiLevelHierarchy"/>
    <dgm:cxn modelId="{4FB1C9E3-1CAA-44FF-916E-5193E85166DF}" type="presOf" srcId="{010FEA7F-DC46-4943-95F1-92C05CC5F3F5}" destId="{EDEBF29C-5BCE-4C16-A40A-7E61C403F480}" srcOrd="0" destOrd="0" presId="urn:microsoft.com/office/officeart/2008/layout/HorizontalMultiLevelHierarchy"/>
    <dgm:cxn modelId="{EA91AE92-AE9F-4761-8A5B-FFD328044725}" type="presOf" srcId="{74BFB08E-B87B-4362-AADE-AA05E96140D2}" destId="{C88D4C32-21E1-48B7-8091-D09E837AFCFC}" srcOrd="0" destOrd="0" presId="urn:microsoft.com/office/officeart/2008/layout/HorizontalMultiLevelHierarchy"/>
    <dgm:cxn modelId="{BA54B4DC-3B73-4730-8A57-ADA2D33BA547}" type="presOf" srcId="{C83135D3-7F8B-498C-BFD4-CA85269BE9F2}" destId="{23FE16A2-02E3-4154-A688-03B2E8626191}" srcOrd="0" destOrd="0" presId="urn:microsoft.com/office/officeart/2008/layout/HorizontalMultiLevelHierarchy"/>
    <dgm:cxn modelId="{EC0923F7-D07D-48D1-94B0-E2A677BD9E46}" srcId="{8F30EC2E-A908-42CC-9E17-0B4580A2DC11}" destId="{BB7FC32F-A430-461F-8132-C04807867790}" srcOrd="1" destOrd="0" parTransId="{A0D4AEEA-0276-475D-9A3D-B87045B99F95}" sibTransId="{5A780E8A-A4E3-4D72-89E3-16B27E08FC23}"/>
    <dgm:cxn modelId="{BCFA7716-305E-46A8-970B-C4B2D520650C}" type="presOf" srcId="{5DF1A88D-611D-4DD4-99B1-DE5B99812ACD}" destId="{D998590C-D3E7-495D-A6FB-3E65C7B7FFD2}" srcOrd="0" destOrd="0" presId="urn:microsoft.com/office/officeart/2008/layout/HorizontalMultiLevelHierarchy"/>
    <dgm:cxn modelId="{6AF55967-0957-4153-ADD2-5F728B6C52E9}" type="presOf" srcId="{E9E85084-0243-498F-A7CD-82A4297A6E98}" destId="{A7AEDFE0-E910-4C32-B9E8-357F271D2BA8}" srcOrd="0" destOrd="0" presId="urn:microsoft.com/office/officeart/2008/layout/HorizontalMultiLevelHierarchy"/>
    <dgm:cxn modelId="{74B78FA0-E62F-4E50-AF2E-FA9DC4B6E361}" type="presOf" srcId="{A0D4AEEA-0276-475D-9A3D-B87045B99F95}" destId="{57565023-E9C9-4C7B-A380-B22F8A0D6C43}" srcOrd="1" destOrd="0" presId="urn:microsoft.com/office/officeart/2008/layout/HorizontalMultiLevelHierarchy"/>
    <dgm:cxn modelId="{03887D25-59AB-41C7-9E6A-0A8C5969C090}" type="presOf" srcId="{4349F16E-39C5-4579-A073-321FF3C5B3B2}" destId="{2DBD9012-496A-4834-9DD5-833024EB1D28}" srcOrd="1" destOrd="0" presId="urn:microsoft.com/office/officeart/2008/layout/HorizontalMultiLevelHierarchy"/>
    <dgm:cxn modelId="{65A199E2-6D6A-4A1E-AECB-9031BFD4B8A5}" type="presOf" srcId="{DDAF302C-520C-4824-BDC2-0129D9F07073}" destId="{9E07D459-007C-43D0-B238-36D23E41017E}" srcOrd="1" destOrd="0" presId="urn:microsoft.com/office/officeart/2008/layout/HorizontalMultiLevelHierarchy"/>
    <dgm:cxn modelId="{C7A6DA1B-9E16-447E-BCEF-838FE075DB4A}" type="presOf" srcId="{859CE927-7B0B-48D8-8B23-B2A4192194BE}" destId="{27FC5B2F-AA76-470E-9A77-EF7C38279CD1}" srcOrd="0" destOrd="0" presId="urn:microsoft.com/office/officeart/2008/layout/HorizontalMultiLevelHierarchy"/>
    <dgm:cxn modelId="{60BC0F61-FF8C-4AFB-BC50-4725FC9E1700}" type="presOf" srcId="{DD5846B9-3B52-4594-B065-4524F0E0EEB1}" destId="{D84E4602-3F7E-4205-9886-B809EC11D8C8}" srcOrd="0" destOrd="0" presId="urn:microsoft.com/office/officeart/2008/layout/HorizontalMultiLevelHierarchy"/>
    <dgm:cxn modelId="{8F34BAF7-5EF8-440D-8223-41F18C096A1C}" type="presOf" srcId="{B7DEB12E-DAC5-4A49-8B39-EC2C83595CEE}" destId="{9EA5468C-905C-42AC-AD6B-07B8E9421C04}" srcOrd="0" destOrd="0" presId="urn:microsoft.com/office/officeart/2008/layout/HorizontalMultiLevelHierarchy"/>
    <dgm:cxn modelId="{E4891F00-759E-40C6-987E-2FD16446AD4B}" srcId="{45194C73-EAD6-410B-8C38-2600E2386D9D}" destId="{5DF1A88D-611D-4DD4-99B1-DE5B99812ACD}" srcOrd="0" destOrd="0" parTransId="{46E5013C-ADF3-4D7A-8163-D579A523B2A5}" sibTransId="{19D10FDF-486D-455C-AD63-1016C2E3B650}"/>
    <dgm:cxn modelId="{82361924-C2F5-4548-9537-990530D4D11F}" type="presOf" srcId="{A6B2681F-3AE1-431B-93A6-C78043A1C794}" destId="{3DF922F6-25C0-413D-939D-C33F190F1212}" srcOrd="0" destOrd="0" presId="urn:microsoft.com/office/officeart/2008/layout/HorizontalMultiLevelHierarchy"/>
    <dgm:cxn modelId="{1697384F-C797-49FF-953E-A30F0A0E78A1}" type="presOf" srcId="{B7DEB12E-DAC5-4A49-8B39-EC2C83595CEE}" destId="{C3C6191F-2FBC-4925-B88E-14D5D01F8271}" srcOrd="1" destOrd="0" presId="urn:microsoft.com/office/officeart/2008/layout/HorizontalMultiLevelHierarchy"/>
    <dgm:cxn modelId="{41BA3EE2-DBC7-4FCB-8552-DEE63C91A234}" type="presOf" srcId="{59995EE9-B2FA-4A30-A03C-22B63BA8614A}" destId="{E152F137-6697-4C73-AE7F-4BA54669B822}" srcOrd="1" destOrd="0" presId="urn:microsoft.com/office/officeart/2008/layout/HorizontalMultiLevelHierarchy"/>
    <dgm:cxn modelId="{50A48E4C-AB5B-4CCC-BE02-89C421976004}" srcId="{D42E392F-A749-44FC-9C9E-DA997B4F61A1}" destId="{A6B2681F-3AE1-431B-93A6-C78043A1C794}" srcOrd="2" destOrd="0" parTransId="{18932EB1-22DE-4714-AED9-B2F82E7957AE}" sibTransId="{FDAE494B-A38D-4B15-827B-F8D4AC68B3B3}"/>
    <dgm:cxn modelId="{69720420-5036-4D8F-9003-94D4E6E41270}" type="presOf" srcId="{432ABAD1-F24E-4FA9-9B84-4EFFDB859AC8}" destId="{50584EBF-6501-4C47-9A73-1DABB6192886}" srcOrd="0" destOrd="0" presId="urn:microsoft.com/office/officeart/2008/layout/HorizontalMultiLevelHierarchy"/>
    <dgm:cxn modelId="{A1FE9030-CEE9-49A0-AAB0-E3AAAFC18418}" srcId="{45194C73-EAD6-410B-8C38-2600E2386D9D}" destId="{59FDAD44-9700-4D2B-8808-83CAFE0BC15F}" srcOrd="2" destOrd="0" parTransId="{59995EE9-B2FA-4A30-A03C-22B63BA8614A}" sibTransId="{779F47BF-94A0-4D39-9E6B-8A91E63ED21D}"/>
    <dgm:cxn modelId="{7121E986-D86F-4079-B32E-ED8A7E006A5A}" srcId="{03645C80-F821-4839-A258-772DDC38F9F7}" destId="{8F30EC2E-A908-42CC-9E17-0B4580A2DC11}" srcOrd="0" destOrd="0" parTransId="{4CFDD73C-25D5-4DE6-9D6A-277247665DC5}" sibTransId="{46487AF1-1977-46B4-87D8-B4D5E93AF319}"/>
    <dgm:cxn modelId="{4E71EAFA-6B58-4689-8CA3-93EF8A16F0C8}" type="presOf" srcId="{F34917AB-A26F-42C2-BD34-F436CD10D93E}" destId="{0E7135BF-6195-4B17-A10D-36636360B2AC}" srcOrd="1" destOrd="0" presId="urn:microsoft.com/office/officeart/2008/layout/HorizontalMultiLevelHierarchy"/>
    <dgm:cxn modelId="{F73C44A5-E795-4097-859B-684D61F31DEB}" type="presOf" srcId="{9E308653-3779-4BB5-B3F5-1AF10EEA7E51}" destId="{CFE5C841-9288-4948-8F0A-DC7B18761033}" srcOrd="0" destOrd="0" presId="urn:microsoft.com/office/officeart/2008/layout/HorizontalMultiLevelHierarchy"/>
    <dgm:cxn modelId="{4B9BE295-365C-407B-A922-329CC84FAF97}" srcId="{8F30EC2E-A908-42CC-9E17-0B4580A2DC11}" destId="{67D68CFC-FD74-4F35-B12E-BCEAB15DC95E}" srcOrd="2" destOrd="0" parTransId="{4349F16E-39C5-4579-A073-321FF3C5B3B2}" sibTransId="{B07A044F-FC19-41AD-A44B-43F7388DD19F}"/>
    <dgm:cxn modelId="{2C8B4E66-7AD6-4BCC-8285-A30EB673F818}" type="presOf" srcId="{2B629587-7367-47AD-82BF-3968C9ECAE60}" destId="{81A3D01A-EEF3-4AE1-AED5-633ED5C89DF8}" srcOrd="0" destOrd="0" presId="urn:microsoft.com/office/officeart/2008/layout/HorizontalMultiLevelHierarchy"/>
    <dgm:cxn modelId="{8A65B8E4-2FFE-4BD9-8AF9-CFA7388ACE82}" type="presOf" srcId="{46E5013C-ADF3-4D7A-8163-D579A523B2A5}" destId="{56457B3A-54BF-454F-84CC-000BC54AFA33}" srcOrd="0" destOrd="0" presId="urn:microsoft.com/office/officeart/2008/layout/HorizontalMultiLevelHierarchy"/>
    <dgm:cxn modelId="{D327687A-D41B-40EA-9BE0-BD5955FE27CE}" srcId="{45194C73-EAD6-410B-8C38-2600E2386D9D}" destId="{24BAFBA4-63F7-4748-A2DD-DFFF724C1CDC}" srcOrd="1" destOrd="0" parTransId="{01FDA9DE-200F-45D9-8C52-76DC11CCF893}" sibTransId="{55E7C185-D222-4B9D-8F5E-FA3E509EDD09}"/>
    <dgm:cxn modelId="{5C94A637-2582-4F51-A743-B4A18B0B3C54}" srcId="{7DFB6A78-3F50-441B-9582-8A9ACDE5C1D2}" destId="{3B2D685D-7BA8-4285-9743-351BBED37CD8}" srcOrd="0" destOrd="0" parTransId="{010FEA7F-DC46-4943-95F1-92C05CC5F3F5}" sibTransId="{E4D01252-12AA-4C02-9D0F-D9C0BC0FDD6D}"/>
    <dgm:cxn modelId="{2305A8DA-9C9E-4AFF-B479-F85869F90149}" type="presOf" srcId="{010FEA7F-DC46-4943-95F1-92C05CC5F3F5}" destId="{79019890-DFD3-4A91-A707-2461DC522105}" srcOrd="1" destOrd="0" presId="urn:microsoft.com/office/officeart/2008/layout/HorizontalMultiLevelHierarchy"/>
    <dgm:cxn modelId="{4C2408E3-D6DC-4FF0-9C15-B2C2D0BCB05A}" type="presOf" srcId="{976A0551-6D5D-48A3-8BDA-2548AAFB3BF3}" destId="{278E9498-1B79-4B3F-900E-FAEBABF46BBF}" srcOrd="1" destOrd="0" presId="urn:microsoft.com/office/officeart/2008/layout/HorizontalMultiLevelHierarchy"/>
    <dgm:cxn modelId="{220C6F58-7F92-4F20-9D6D-8B6A9355A13A}" type="presOf" srcId="{4CFDD73C-25D5-4DE6-9D6A-277247665DC5}" destId="{03D2F2B2-CBB0-45B0-8131-12EB4EFD2068}" srcOrd="1" destOrd="0" presId="urn:microsoft.com/office/officeart/2008/layout/HorizontalMultiLevelHierarchy"/>
    <dgm:cxn modelId="{203B6F2D-C012-4414-9127-CA055D470FC1}" type="presOf" srcId="{976A0551-6D5D-48A3-8BDA-2548AAFB3BF3}" destId="{7776045A-C689-4229-B2C0-FB8561782E14}" srcOrd="0" destOrd="0" presId="urn:microsoft.com/office/officeart/2008/layout/HorizontalMultiLevelHierarchy"/>
    <dgm:cxn modelId="{FE41C9A5-9079-409C-B424-EC4F7A9C3702}" type="presOf" srcId="{8F30EC2E-A908-42CC-9E17-0B4580A2DC11}" destId="{69469F02-17CA-48C9-8844-A9B215E77C85}" srcOrd="0" destOrd="0" presId="urn:microsoft.com/office/officeart/2008/layout/HorizontalMultiLevelHierarchy"/>
    <dgm:cxn modelId="{4D7B0654-0E5B-4613-AFBE-87C0C541C0E8}" srcId="{D6EAAEE8-9D2F-447D-BDF0-AEDDDE233C83}" destId="{03645C80-F821-4839-A258-772DDC38F9F7}" srcOrd="1" destOrd="0" parTransId="{DDAF302C-520C-4824-BDC2-0129D9F07073}" sibTransId="{953CB434-52F7-4C5D-9D9C-4628A1B0029A}"/>
    <dgm:cxn modelId="{4BD71A6E-1574-4FF9-9E9B-AAAE3A84988D}" type="presOf" srcId="{D42E392F-A749-44FC-9C9E-DA997B4F61A1}" destId="{CA193E76-67E6-49D7-BC41-959111D5202E}" srcOrd="0" destOrd="0" presId="urn:microsoft.com/office/officeart/2008/layout/HorizontalMultiLevelHierarchy"/>
    <dgm:cxn modelId="{9DBF000A-704E-4E2A-9263-7E603DA388AA}" type="presOf" srcId="{7DFB6A78-3F50-441B-9582-8A9ACDE5C1D2}" destId="{923E68EB-4FD8-481F-AC42-520D0A7B336C}" srcOrd="0" destOrd="0" presId="urn:microsoft.com/office/officeart/2008/layout/HorizontalMultiLevelHierarchy"/>
    <dgm:cxn modelId="{939AC7B6-B2A0-47A6-AA53-A735D2848DC8}" type="presOf" srcId="{859CE927-7B0B-48D8-8B23-B2A4192194BE}" destId="{ABF4F269-18E7-4C80-9587-750ECE21DC09}" srcOrd="1" destOrd="0" presId="urn:microsoft.com/office/officeart/2008/layout/HorizontalMultiLevelHierarchy"/>
    <dgm:cxn modelId="{18113C26-D8F3-472C-80F8-8581DB119B43}" type="presOf" srcId="{0C6AC9B3-49F7-49AB-B33E-F1E04A07A041}" destId="{C0B606AC-7EED-4409-87A0-1E17E42DD433}" srcOrd="0" destOrd="0" presId="urn:microsoft.com/office/officeart/2008/layout/HorizontalMultiLevelHierarchy"/>
    <dgm:cxn modelId="{0B9AF92B-97AA-43FD-AB75-A73582E2F525}" type="presOf" srcId="{C83135D3-7F8B-498C-BFD4-CA85269BE9F2}" destId="{B35AEB5F-673C-4888-97DE-75A0F978F258}" srcOrd="1" destOrd="0" presId="urn:microsoft.com/office/officeart/2008/layout/HorizontalMultiLevelHierarchy"/>
    <dgm:cxn modelId="{49CFD459-C856-43E1-8578-A014CB8E8640}" srcId="{03645C80-F821-4839-A258-772DDC38F9F7}" destId="{45194C73-EAD6-410B-8C38-2600E2386D9D}" srcOrd="1" destOrd="0" parTransId="{B7DEB12E-DAC5-4A49-8B39-EC2C83595CEE}" sibTransId="{55AEBDFE-29B8-4315-AA01-63E9E1998A33}"/>
    <dgm:cxn modelId="{43E4A4C2-2F60-42B5-80A6-260AB393CE26}" srcId="{03645C80-F821-4839-A258-772DDC38F9F7}" destId="{D42E392F-A749-44FC-9C9E-DA997B4F61A1}" srcOrd="2" destOrd="0" parTransId="{2B629587-7367-47AD-82BF-3968C9ECAE60}" sibTransId="{5703482B-5E8A-4223-83FB-0D9D656D0199}"/>
    <dgm:cxn modelId="{2FFD9273-8E24-4E34-8408-148BB17E6CE7}" type="presOf" srcId="{59995EE9-B2FA-4A30-A03C-22B63BA8614A}" destId="{C51DC8AC-7C5E-4ED5-B7B0-B4C6FCAD322C}" srcOrd="0" destOrd="0" presId="urn:microsoft.com/office/officeart/2008/layout/HorizontalMultiLevelHierarchy"/>
    <dgm:cxn modelId="{430D8800-4988-450D-BD8F-D030168314B4}" type="presOf" srcId="{BB7FC32F-A430-461F-8132-C04807867790}" destId="{AA7EDFDD-2206-4C8D-80F3-BAD91FAAEF83}" srcOrd="0" destOrd="0" presId="urn:microsoft.com/office/officeart/2008/layout/HorizontalMultiLevelHierarchy"/>
    <dgm:cxn modelId="{BF3312E0-D027-4B0C-9E04-A28EA4278EEA}" srcId="{D6EAAEE8-9D2F-447D-BDF0-AEDDDE233C83}" destId="{0C6AC9B3-49F7-49AB-B33E-F1E04A07A041}" srcOrd="2" destOrd="0" parTransId="{859CE927-7B0B-48D8-8B23-B2A4192194BE}" sibTransId="{3A8A5AE7-C938-45A8-B313-A928AD49098C}"/>
    <dgm:cxn modelId="{016EC9AF-C5D6-4988-B120-8F141E906390}" type="presOf" srcId="{DD5846B9-3B52-4594-B065-4524F0E0EEB1}" destId="{83734456-58C6-41B1-895F-013D67A90914}" srcOrd="1" destOrd="0" presId="urn:microsoft.com/office/officeart/2008/layout/HorizontalMultiLevelHierarchy"/>
    <dgm:cxn modelId="{9E88DB35-CD3E-4E24-AD39-91971020F9E3}" type="presOf" srcId="{01FDA9DE-200F-45D9-8C52-76DC11CCF893}" destId="{EDB32880-CD30-4316-BD56-6AF9EF755123}" srcOrd="0" destOrd="0" presId="urn:microsoft.com/office/officeart/2008/layout/HorizontalMultiLevelHierarchy"/>
    <dgm:cxn modelId="{5D92DD04-5938-4F4E-A312-C0F785EE5435}" type="presOf" srcId="{A0D4AEEA-0276-475D-9A3D-B87045B99F95}" destId="{54B9203D-0115-4F91-A185-3AA78D74FD37}" srcOrd="0" destOrd="0" presId="urn:microsoft.com/office/officeart/2008/layout/HorizontalMultiLevelHierarchy"/>
    <dgm:cxn modelId="{9158A827-70E5-4461-9087-3610BFD3A5A0}" type="presOf" srcId="{18932EB1-22DE-4714-AED9-B2F82E7957AE}" destId="{54B009A9-1088-435B-A91D-5EDAAE9D1D6F}" srcOrd="0" destOrd="0" presId="urn:microsoft.com/office/officeart/2008/layout/HorizontalMultiLevelHierarchy"/>
    <dgm:cxn modelId="{EB5EBEC9-7EE7-4461-9C36-9ACF876682C9}" type="presOf" srcId="{84B3B3A6-365F-4D15-8617-8E35D467CB80}" destId="{2D2ACB22-9C0B-422D-BF19-306751E538D5}" srcOrd="0" destOrd="0" presId="urn:microsoft.com/office/officeart/2008/layout/HorizontalMultiLevelHierarchy"/>
    <dgm:cxn modelId="{17DDE61E-E0F5-4A1D-B3EC-0C9ED31DE045}" type="presOf" srcId="{4CFDD73C-25D5-4DE6-9D6A-277247665DC5}" destId="{17E57CA6-799F-4D65-A14B-ED61B25022C1}" srcOrd="0" destOrd="0" presId="urn:microsoft.com/office/officeart/2008/layout/HorizontalMultiLevelHierarchy"/>
    <dgm:cxn modelId="{2D503B93-CF5A-4472-A329-6A47F0CF8456}" type="presOf" srcId="{2B629587-7367-47AD-82BF-3968C9ECAE60}" destId="{ADB7B953-6AA5-407E-8BD2-536428296885}" srcOrd="1" destOrd="0" presId="urn:microsoft.com/office/officeart/2008/layout/HorizontalMultiLevelHierarchy"/>
    <dgm:cxn modelId="{3063DC87-845E-4944-B7DD-3526EBAF2831}" srcId="{8F30EC2E-A908-42CC-9E17-0B4580A2DC11}" destId="{432ABAD1-F24E-4FA9-9B84-4EFFDB859AC8}" srcOrd="0" destOrd="0" parTransId="{F34917AB-A26F-42C2-BD34-F436CD10D93E}" sibTransId="{997113EC-826B-4635-82F9-2314E8273F9D}"/>
    <dgm:cxn modelId="{AD60F2DA-944E-46FE-827C-2DBDEE9FFEF3}" type="presOf" srcId="{6873948C-78B1-4131-81BC-C6E69F25871E}" destId="{CEE77866-4425-43B0-8DC4-1680A9B500D8}" srcOrd="0" destOrd="0" presId="urn:microsoft.com/office/officeart/2008/layout/HorizontalMultiLevelHierarchy"/>
    <dgm:cxn modelId="{6E270BFD-7096-47DB-8593-7AB9439C3C5B}" type="presOf" srcId="{24BAFBA4-63F7-4748-A2DD-DFFF724C1CDC}" destId="{ACB3098F-D678-4C0A-A41F-BC4CB94B2C48}" srcOrd="0" destOrd="0" presId="urn:microsoft.com/office/officeart/2008/layout/HorizontalMultiLevelHierarchy"/>
    <dgm:cxn modelId="{C5C399A9-C99E-4EA7-9107-456024C1EC74}" type="presParOf" srcId="{CFE5C841-9288-4948-8F0A-DC7B18761033}" destId="{D2A568A9-26CA-464B-9384-73B3309BE7D3}" srcOrd="0" destOrd="0" presId="urn:microsoft.com/office/officeart/2008/layout/HorizontalMultiLevelHierarchy"/>
    <dgm:cxn modelId="{BE8CF16E-863E-478A-A51D-A456DFB73E3C}" type="presParOf" srcId="{D2A568A9-26CA-464B-9384-73B3309BE7D3}" destId="{57C6E937-FA2D-4754-9723-00515DD24C98}" srcOrd="0" destOrd="0" presId="urn:microsoft.com/office/officeart/2008/layout/HorizontalMultiLevelHierarchy"/>
    <dgm:cxn modelId="{0654F5C3-4687-41C9-9570-27BA58BBA4FC}" type="presParOf" srcId="{D2A568A9-26CA-464B-9384-73B3309BE7D3}" destId="{02D99C68-ABB9-47EC-9C3A-DB59693266DA}" srcOrd="1" destOrd="0" presId="urn:microsoft.com/office/officeart/2008/layout/HorizontalMultiLevelHierarchy"/>
    <dgm:cxn modelId="{DA0F307C-5BDF-44FB-8142-99F38A23AE7D}" type="presParOf" srcId="{02D99C68-ABB9-47EC-9C3A-DB59693266DA}" destId="{7776045A-C689-4229-B2C0-FB8561782E14}" srcOrd="0" destOrd="0" presId="urn:microsoft.com/office/officeart/2008/layout/HorizontalMultiLevelHierarchy"/>
    <dgm:cxn modelId="{1B66A09D-A728-4AB5-85C7-44238337B6AE}" type="presParOf" srcId="{7776045A-C689-4229-B2C0-FB8561782E14}" destId="{278E9498-1B79-4B3F-900E-FAEBABF46BBF}" srcOrd="0" destOrd="0" presId="urn:microsoft.com/office/officeart/2008/layout/HorizontalMultiLevelHierarchy"/>
    <dgm:cxn modelId="{6FF32435-62D6-4161-B7CC-2B0736986567}" type="presParOf" srcId="{02D99C68-ABB9-47EC-9C3A-DB59693266DA}" destId="{9D9C18E1-8182-448D-BE8D-BA1AE0C5E3B3}" srcOrd="1" destOrd="0" presId="urn:microsoft.com/office/officeart/2008/layout/HorizontalMultiLevelHierarchy"/>
    <dgm:cxn modelId="{552B14B8-F953-4BB9-BBCA-2B2003F86418}" type="presParOf" srcId="{9D9C18E1-8182-448D-BE8D-BA1AE0C5E3B3}" destId="{923E68EB-4FD8-481F-AC42-520D0A7B336C}" srcOrd="0" destOrd="0" presId="urn:microsoft.com/office/officeart/2008/layout/HorizontalMultiLevelHierarchy"/>
    <dgm:cxn modelId="{D16853E1-FF40-4347-8F1B-AF108E84CF48}" type="presParOf" srcId="{9D9C18E1-8182-448D-BE8D-BA1AE0C5E3B3}" destId="{AD9560A2-E09A-46BE-9D5D-DC5F450BBB5D}" srcOrd="1" destOrd="0" presId="urn:microsoft.com/office/officeart/2008/layout/HorizontalMultiLevelHierarchy"/>
    <dgm:cxn modelId="{C64C8EF4-A3E8-44CF-B587-75BDD8F2A467}" type="presParOf" srcId="{AD9560A2-E09A-46BE-9D5D-DC5F450BBB5D}" destId="{EDEBF29C-5BCE-4C16-A40A-7E61C403F480}" srcOrd="0" destOrd="0" presId="urn:microsoft.com/office/officeart/2008/layout/HorizontalMultiLevelHierarchy"/>
    <dgm:cxn modelId="{592D0DF3-C6A8-4D82-8341-0BEAEC6DF0DC}" type="presParOf" srcId="{EDEBF29C-5BCE-4C16-A40A-7E61C403F480}" destId="{79019890-DFD3-4A91-A707-2461DC522105}" srcOrd="0" destOrd="0" presId="urn:microsoft.com/office/officeart/2008/layout/HorizontalMultiLevelHierarchy"/>
    <dgm:cxn modelId="{99C0298D-7176-47D8-AC23-7CF7F8C29F2D}" type="presParOf" srcId="{AD9560A2-E09A-46BE-9D5D-DC5F450BBB5D}" destId="{DEDC07D3-7FF4-4215-8A8D-B370E56EBD70}" srcOrd="1" destOrd="0" presId="urn:microsoft.com/office/officeart/2008/layout/HorizontalMultiLevelHierarchy"/>
    <dgm:cxn modelId="{ED01AAB2-25B8-4855-BEBB-FDF09900C119}" type="presParOf" srcId="{DEDC07D3-7FF4-4215-8A8D-B370E56EBD70}" destId="{85DFED87-84D5-4884-835F-81D0E63C1940}" srcOrd="0" destOrd="0" presId="urn:microsoft.com/office/officeart/2008/layout/HorizontalMultiLevelHierarchy"/>
    <dgm:cxn modelId="{4D273D8B-9061-4D35-B478-2B616FAFFAB7}" type="presParOf" srcId="{DEDC07D3-7FF4-4215-8A8D-B370E56EBD70}" destId="{24E1EF5C-9BCF-4E8C-AE5A-82BB38AE4627}" srcOrd="1" destOrd="0" presId="urn:microsoft.com/office/officeart/2008/layout/HorizontalMultiLevelHierarchy"/>
    <dgm:cxn modelId="{68A417D4-AE22-4F67-9E66-774F3A38728D}" type="presParOf" srcId="{02D99C68-ABB9-47EC-9C3A-DB59693266DA}" destId="{ACF8EF70-3E47-4200-A0AD-5BA125ADAA15}" srcOrd="2" destOrd="0" presId="urn:microsoft.com/office/officeart/2008/layout/HorizontalMultiLevelHierarchy"/>
    <dgm:cxn modelId="{1408141E-09B4-42DF-A350-F054E1146118}" type="presParOf" srcId="{ACF8EF70-3E47-4200-A0AD-5BA125ADAA15}" destId="{9E07D459-007C-43D0-B238-36D23E41017E}" srcOrd="0" destOrd="0" presId="urn:microsoft.com/office/officeart/2008/layout/HorizontalMultiLevelHierarchy"/>
    <dgm:cxn modelId="{964B6A62-AB0B-46D2-A080-A7218588D84B}" type="presParOf" srcId="{02D99C68-ABB9-47EC-9C3A-DB59693266DA}" destId="{5C856737-C6A8-4C7E-97D8-AECA4ED82EF4}" srcOrd="3" destOrd="0" presId="urn:microsoft.com/office/officeart/2008/layout/HorizontalMultiLevelHierarchy"/>
    <dgm:cxn modelId="{25CC9A48-0ADA-40CA-854F-25A3B6D48719}" type="presParOf" srcId="{5C856737-C6A8-4C7E-97D8-AECA4ED82EF4}" destId="{DFDBE5A1-A7F4-4A78-852F-0574C8E35B61}" srcOrd="0" destOrd="0" presId="urn:microsoft.com/office/officeart/2008/layout/HorizontalMultiLevelHierarchy"/>
    <dgm:cxn modelId="{73B496E8-8153-41C7-B320-8838F129F12A}" type="presParOf" srcId="{5C856737-C6A8-4C7E-97D8-AECA4ED82EF4}" destId="{660C33B9-670F-4648-AF03-454A22CC4586}" srcOrd="1" destOrd="0" presId="urn:microsoft.com/office/officeart/2008/layout/HorizontalMultiLevelHierarchy"/>
    <dgm:cxn modelId="{6123B1A7-87C8-4767-972E-F4A12750D8FD}" type="presParOf" srcId="{660C33B9-670F-4648-AF03-454A22CC4586}" destId="{17E57CA6-799F-4D65-A14B-ED61B25022C1}" srcOrd="0" destOrd="0" presId="urn:microsoft.com/office/officeart/2008/layout/HorizontalMultiLevelHierarchy"/>
    <dgm:cxn modelId="{22611AC9-3B6C-49BD-A4BF-621ECDCEA0E6}" type="presParOf" srcId="{17E57CA6-799F-4D65-A14B-ED61B25022C1}" destId="{03D2F2B2-CBB0-45B0-8131-12EB4EFD2068}" srcOrd="0" destOrd="0" presId="urn:microsoft.com/office/officeart/2008/layout/HorizontalMultiLevelHierarchy"/>
    <dgm:cxn modelId="{B33FEEC5-D483-4B15-AFD9-E977FDC4A01E}" type="presParOf" srcId="{660C33B9-670F-4648-AF03-454A22CC4586}" destId="{97A4F59D-5C1B-46F3-B445-024B86FD0F99}" srcOrd="1" destOrd="0" presId="urn:microsoft.com/office/officeart/2008/layout/HorizontalMultiLevelHierarchy"/>
    <dgm:cxn modelId="{32EDC43B-1C9F-4B99-93D3-35875486C750}" type="presParOf" srcId="{97A4F59D-5C1B-46F3-B445-024B86FD0F99}" destId="{69469F02-17CA-48C9-8844-A9B215E77C85}" srcOrd="0" destOrd="0" presId="urn:microsoft.com/office/officeart/2008/layout/HorizontalMultiLevelHierarchy"/>
    <dgm:cxn modelId="{832F1EA8-2AD8-4B90-8474-B3788D39EF65}" type="presParOf" srcId="{97A4F59D-5C1B-46F3-B445-024B86FD0F99}" destId="{EF045ADD-0CFB-459A-987A-7B8C0E2D1C4B}" srcOrd="1" destOrd="0" presId="urn:microsoft.com/office/officeart/2008/layout/HorizontalMultiLevelHierarchy"/>
    <dgm:cxn modelId="{7516CE7B-5857-4A17-AD01-5FFBAFB288D2}" type="presParOf" srcId="{EF045ADD-0CFB-459A-987A-7B8C0E2D1C4B}" destId="{D937C0DE-BDE7-471D-9B76-A9F472C63BEB}" srcOrd="0" destOrd="0" presId="urn:microsoft.com/office/officeart/2008/layout/HorizontalMultiLevelHierarchy"/>
    <dgm:cxn modelId="{7D36D981-EC86-4172-9B5B-815CAECB091D}" type="presParOf" srcId="{D937C0DE-BDE7-471D-9B76-A9F472C63BEB}" destId="{0E7135BF-6195-4B17-A10D-36636360B2AC}" srcOrd="0" destOrd="0" presId="urn:microsoft.com/office/officeart/2008/layout/HorizontalMultiLevelHierarchy"/>
    <dgm:cxn modelId="{D0A50CAC-2169-48A5-98F2-6681202BF1AB}" type="presParOf" srcId="{EF045ADD-0CFB-459A-987A-7B8C0E2D1C4B}" destId="{4232A908-55EF-4225-96FD-1F10C33D1D92}" srcOrd="1" destOrd="0" presId="urn:microsoft.com/office/officeart/2008/layout/HorizontalMultiLevelHierarchy"/>
    <dgm:cxn modelId="{A4DAFA19-A1AF-4CB2-A5D0-02C500C9FCB3}" type="presParOf" srcId="{4232A908-55EF-4225-96FD-1F10C33D1D92}" destId="{50584EBF-6501-4C47-9A73-1DABB6192886}" srcOrd="0" destOrd="0" presId="urn:microsoft.com/office/officeart/2008/layout/HorizontalMultiLevelHierarchy"/>
    <dgm:cxn modelId="{BC4EE4F9-5D5D-43F3-B43E-13EEC1947B16}" type="presParOf" srcId="{4232A908-55EF-4225-96FD-1F10C33D1D92}" destId="{52AD29AB-6544-4CFE-9022-CF620EAE1C63}" srcOrd="1" destOrd="0" presId="urn:microsoft.com/office/officeart/2008/layout/HorizontalMultiLevelHierarchy"/>
    <dgm:cxn modelId="{4BA33FFC-C578-424B-9D1C-82C105E386D3}" type="presParOf" srcId="{EF045ADD-0CFB-459A-987A-7B8C0E2D1C4B}" destId="{54B9203D-0115-4F91-A185-3AA78D74FD37}" srcOrd="2" destOrd="0" presId="urn:microsoft.com/office/officeart/2008/layout/HorizontalMultiLevelHierarchy"/>
    <dgm:cxn modelId="{12735356-05A8-457F-A968-010663094D62}" type="presParOf" srcId="{54B9203D-0115-4F91-A185-3AA78D74FD37}" destId="{57565023-E9C9-4C7B-A380-B22F8A0D6C43}" srcOrd="0" destOrd="0" presId="urn:microsoft.com/office/officeart/2008/layout/HorizontalMultiLevelHierarchy"/>
    <dgm:cxn modelId="{8507BB53-5720-4CC5-AA41-44DCCD2F92A6}" type="presParOf" srcId="{EF045ADD-0CFB-459A-987A-7B8C0E2D1C4B}" destId="{69CB9950-2657-4E2B-8DE9-508087F1798B}" srcOrd="3" destOrd="0" presId="urn:microsoft.com/office/officeart/2008/layout/HorizontalMultiLevelHierarchy"/>
    <dgm:cxn modelId="{CEA8667B-9CCB-4EF6-A9A8-6D4C09901C2D}" type="presParOf" srcId="{69CB9950-2657-4E2B-8DE9-508087F1798B}" destId="{AA7EDFDD-2206-4C8D-80F3-BAD91FAAEF83}" srcOrd="0" destOrd="0" presId="urn:microsoft.com/office/officeart/2008/layout/HorizontalMultiLevelHierarchy"/>
    <dgm:cxn modelId="{47BDD155-1011-46F9-8271-F31D02226EBE}" type="presParOf" srcId="{69CB9950-2657-4E2B-8DE9-508087F1798B}" destId="{CE57CA03-079A-4A46-BBCE-BEFB0EA1DE9A}" srcOrd="1" destOrd="0" presId="urn:microsoft.com/office/officeart/2008/layout/HorizontalMultiLevelHierarchy"/>
    <dgm:cxn modelId="{9CD2FCD6-D308-428F-8FF7-EA80353F6924}" type="presParOf" srcId="{EF045ADD-0CFB-459A-987A-7B8C0E2D1C4B}" destId="{9211449B-E725-4405-9DDB-1220BA79A932}" srcOrd="4" destOrd="0" presId="urn:microsoft.com/office/officeart/2008/layout/HorizontalMultiLevelHierarchy"/>
    <dgm:cxn modelId="{13CC2435-9674-4F3A-ADBF-4C78890D20C2}" type="presParOf" srcId="{9211449B-E725-4405-9DDB-1220BA79A932}" destId="{2DBD9012-496A-4834-9DD5-833024EB1D28}" srcOrd="0" destOrd="0" presId="urn:microsoft.com/office/officeart/2008/layout/HorizontalMultiLevelHierarchy"/>
    <dgm:cxn modelId="{9DF99E36-032B-41FC-9729-643440DFEF8E}" type="presParOf" srcId="{EF045ADD-0CFB-459A-987A-7B8C0E2D1C4B}" destId="{2DF90BEC-A721-4023-A754-DAE920698C0A}" srcOrd="5" destOrd="0" presId="urn:microsoft.com/office/officeart/2008/layout/HorizontalMultiLevelHierarchy"/>
    <dgm:cxn modelId="{5214B212-4C48-41B8-93BD-0CF6AFC3BD22}" type="presParOf" srcId="{2DF90BEC-A721-4023-A754-DAE920698C0A}" destId="{D2F02DA3-A0B5-42BC-AE2C-3600709800DA}" srcOrd="0" destOrd="0" presId="urn:microsoft.com/office/officeart/2008/layout/HorizontalMultiLevelHierarchy"/>
    <dgm:cxn modelId="{81AFF726-C21D-4C1A-B3CF-FB9BBC8A56A0}" type="presParOf" srcId="{2DF90BEC-A721-4023-A754-DAE920698C0A}" destId="{0791EC04-EE0C-41FC-80A9-31C1262E2019}" srcOrd="1" destOrd="0" presId="urn:microsoft.com/office/officeart/2008/layout/HorizontalMultiLevelHierarchy"/>
    <dgm:cxn modelId="{C6698A5F-887A-4E4E-8DDF-64FCB165C99A}" type="presParOf" srcId="{660C33B9-670F-4648-AF03-454A22CC4586}" destId="{9EA5468C-905C-42AC-AD6B-07B8E9421C04}" srcOrd="2" destOrd="0" presId="urn:microsoft.com/office/officeart/2008/layout/HorizontalMultiLevelHierarchy"/>
    <dgm:cxn modelId="{74645A16-B062-4BA6-B2F2-74C0569DC9EC}" type="presParOf" srcId="{9EA5468C-905C-42AC-AD6B-07B8E9421C04}" destId="{C3C6191F-2FBC-4925-B88E-14D5D01F8271}" srcOrd="0" destOrd="0" presId="urn:microsoft.com/office/officeart/2008/layout/HorizontalMultiLevelHierarchy"/>
    <dgm:cxn modelId="{11B690DE-4DE4-4587-8891-685D031EB262}" type="presParOf" srcId="{660C33B9-670F-4648-AF03-454A22CC4586}" destId="{0ADF3941-63F3-4FAF-B707-8FCA4163CA29}" srcOrd="3" destOrd="0" presId="urn:microsoft.com/office/officeart/2008/layout/HorizontalMultiLevelHierarchy"/>
    <dgm:cxn modelId="{D1F19E77-28D7-4BA1-A09C-54BC094464C3}" type="presParOf" srcId="{0ADF3941-63F3-4FAF-B707-8FCA4163CA29}" destId="{4B088866-CC7C-4A18-8CD6-C07B6F6E5CE4}" srcOrd="0" destOrd="0" presId="urn:microsoft.com/office/officeart/2008/layout/HorizontalMultiLevelHierarchy"/>
    <dgm:cxn modelId="{8CCEF549-4F65-45B5-B9AB-C089EF79CB5F}" type="presParOf" srcId="{0ADF3941-63F3-4FAF-B707-8FCA4163CA29}" destId="{529DE837-BBD3-41A4-9B3F-99E60E8374AB}" srcOrd="1" destOrd="0" presId="urn:microsoft.com/office/officeart/2008/layout/HorizontalMultiLevelHierarchy"/>
    <dgm:cxn modelId="{A73A2AAA-A859-4F46-BB45-B87D4DB2B6D0}" type="presParOf" srcId="{529DE837-BBD3-41A4-9B3F-99E60E8374AB}" destId="{56457B3A-54BF-454F-84CC-000BC54AFA33}" srcOrd="0" destOrd="0" presId="urn:microsoft.com/office/officeart/2008/layout/HorizontalMultiLevelHierarchy"/>
    <dgm:cxn modelId="{00DBFC4D-9A7B-439E-BCD1-D4DA3A81B6B2}" type="presParOf" srcId="{56457B3A-54BF-454F-84CC-000BC54AFA33}" destId="{ED08D08D-F557-42B6-87D8-CA523117D81A}" srcOrd="0" destOrd="0" presId="urn:microsoft.com/office/officeart/2008/layout/HorizontalMultiLevelHierarchy"/>
    <dgm:cxn modelId="{D21DF68B-37DE-47FB-B76B-2900DBAF5E8B}" type="presParOf" srcId="{529DE837-BBD3-41A4-9B3F-99E60E8374AB}" destId="{BB0337A9-9FE2-4B71-A807-5E9BFE1C28C7}" srcOrd="1" destOrd="0" presId="urn:microsoft.com/office/officeart/2008/layout/HorizontalMultiLevelHierarchy"/>
    <dgm:cxn modelId="{74D9091A-9DB4-4B4E-ACA1-D439319C7E8D}" type="presParOf" srcId="{BB0337A9-9FE2-4B71-A807-5E9BFE1C28C7}" destId="{D998590C-D3E7-495D-A6FB-3E65C7B7FFD2}" srcOrd="0" destOrd="0" presId="urn:microsoft.com/office/officeart/2008/layout/HorizontalMultiLevelHierarchy"/>
    <dgm:cxn modelId="{0115AF1C-2DCC-4BFF-B044-2B4754AFF188}" type="presParOf" srcId="{BB0337A9-9FE2-4B71-A807-5E9BFE1C28C7}" destId="{8338094D-ECE5-4F03-934C-7455D5648B80}" srcOrd="1" destOrd="0" presId="urn:microsoft.com/office/officeart/2008/layout/HorizontalMultiLevelHierarchy"/>
    <dgm:cxn modelId="{977E68A2-FCDE-4B58-82CE-8E104151B113}" type="presParOf" srcId="{529DE837-BBD3-41A4-9B3F-99E60E8374AB}" destId="{EDB32880-CD30-4316-BD56-6AF9EF755123}" srcOrd="2" destOrd="0" presId="urn:microsoft.com/office/officeart/2008/layout/HorizontalMultiLevelHierarchy"/>
    <dgm:cxn modelId="{D2849E98-5754-4013-A56A-60CF8596F411}" type="presParOf" srcId="{EDB32880-CD30-4316-BD56-6AF9EF755123}" destId="{B693619C-20CE-41B0-B0E6-9305E17B316B}" srcOrd="0" destOrd="0" presId="urn:microsoft.com/office/officeart/2008/layout/HorizontalMultiLevelHierarchy"/>
    <dgm:cxn modelId="{6B9AA146-1719-426C-B4AF-9A7D5437DAE8}" type="presParOf" srcId="{529DE837-BBD3-41A4-9B3F-99E60E8374AB}" destId="{B83FD743-A78B-4839-A71E-FC5745D37963}" srcOrd="3" destOrd="0" presId="urn:microsoft.com/office/officeart/2008/layout/HorizontalMultiLevelHierarchy"/>
    <dgm:cxn modelId="{9E46B042-5742-4F7B-8350-4ECC71DD3C73}" type="presParOf" srcId="{B83FD743-A78B-4839-A71E-FC5745D37963}" destId="{ACB3098F-D678-4C0A-A41F-BC4CB94B2C48}" srcOrd="0" destOrd="0" presId="urn:microsoft.com/office/officeart/2008/layout/HorizontalMultiLevelHierarchy"/>
    <dgm:cxn modelId="{8FE3E70F-86E4-4827-908B-052CFD9CA125}" type="presParOf" srcId="{B83FD743-A78B-4839-A71E-FC5745D37963}" destId="{3E7C70EC-C4C3-4F92-A8A4-CFD709C387E4}" srcOrd="1" destOrd="0" presId="urn:microsoft.com/office/officeart/2008/layout/HorizontalMultiLevelHierarchy"/>
    <dgm:cxn modelId="{05DE1448-AF51-4408-803D-8E19E2A1D43A}" type="presParOf" srcId="{529DE837-BBD3-41A4-9B3F-99E60E8374AB}" destId="{C51DC8AC-7C5E-4ED5-B7B0-B4C6FCAD322C}" srcOrd="4" destOrd="0" presId="urn:microsoft.com/office/officeart/2008/layout/HorizontalMultiLevelHierarchy"/>
    <dgm:cxn modelId="{30CB6262-606A-4AE7-B3A9-4319062D8E09}" type="presParOf" srcId="{C51DC8AC-7C5E-4ED5-B7B0-B4C6FCAD322C}" destId="{E152F137-6697-4C73-AE7F-4BA54669B822}" srcOrd="0" destOrd="0" presId="urn:microsoft.com/office/officeart/2008/layout/HorizontalMultiLevelHierarchy"/>
    <dgm:cxn modelId="{2F1B1F58-14A0-406A-85CE-2A1566A7574C}" type="presParOf" srcId="{529DE837-BBD3-41A4-9B3F-99E60E8374AB}" destId="{C7560B97-31E9-4729-9DE2-6990D471869A}" srcOrd="5" destOrd="0" presId="urn:microsoft.com/office/officeart/2008/layout/HorizontalMultiLevelHierarchy"/>
    <dgm:cxn modelId="{8CCA593D-88C0-4B82-AD7F-256C626B21FC}" type="presParOf" srcId="{C7560B97-31E9-4729-9DE2-6990D471869A}" destId="{C1FF2426-21FA-41CD-BFEF-9544D84B470A}" srcOrd="0" destOrd="0" presId="urn:microsoft.com/office/officeart/2008/layout/HorizontalMultiLevelHierarchy"/>
    <dgm:cxn modelId="{7A24FB31-E9FD-4632-BA7E-1600412B7E7C}" type="presParOf" srcId="{C7560B97-31E9-4729-9DE2-6990D471869A}" destId="{BD7B076D-902C-4C1D-A931-8C57945AE359}" srcOrd="1" destOrd="0" presId="urn:microsoft.com/office/officeart/2008/layout/HorizontalMultiLevelHierarchy"/>
    <dgm:cxn modelId="{E4CE8529-940A-44CE-B0DD-E65B6D34E85C}" type="presParOf" srcId="{660C33B9-670F-4648-AF03-454A22CC4586}" destId="{81A3D01A-EEF3-4AE1-AED5-633ED5C89DF8}" srcOrd="4" destOrd="0" presId="urn:microsoft.com/office/officeart/2008/layout/HorizontalMultiLevelHierarchy"/>
    <dgm:cxn modelId="{606D8989-5058-477B-B298-E9DB05E62853}" type="presParOf" srcId="{81A3D01A-EEF3-4AE1-AED5-633ED5C89DF8}" destId="{ADB7B953-6AA5-407E-8BD2-536428296885}" srcOrd="0" destOrd="0" presId="urn:microsoft.com/office/officeart/2008/layout/HorizontalMultiLevelHierarchy"/>
    <dgm:cxn modelId="{75C31145-25E3-4DA0-A4AE-0DE3913DC2B0}" type="presParOf" srcId="{660C33B9-670F-4648-AF03-454A22CC4586}" destId="{2F6A7180-B8FF-4149-B101-CA52212E1E0C}" srcOrd="5" destOrd="0" presId="urn:microsoft.com/office/officeart/2008/layout/HorizontalMultiLevelHierarchy"/>
    <dgm:cxn modelId="{ABBEB137-FD8D-4283-9EF1-ED5C4E1A01BB}" type="presParOf" srcId="{2F6A7180-B8FF-4149-B101-CA52212E1E0C}" destId="{CA193E76-67E6-49D7-BC41-959111D5202E}" srcOrd="0" destOrd="0" presId="urn:microsoft.com/office/officeart/2008/layout/HorizontalMultiLevelHierarchy"/>
    <dgm:cxn modelId="{0A935CCC-5CB4-4AA6-844F-1A20511AB5D1}" type="presParOf" srcId="{2F6A7180-B8FF-4149-B101-CA52212E1E0C}" destId="{8B4E6D4C-0642-4C63-823A-C95B27374E74}" srcOrd="1" destOrd="0" presId="urn:microsoft.com/office/officeart/2008/layout/HorizontalMultiLevelHierarchy"/>
    <dgm:cxn modelId="{59EDF21E-5CA5-4D5D-ABAA-322F12FCA1C7}" type="presParOf" srcId="{8B4E6D4C-0642-4C63-823A-C95B27374E74}" destId="{23FE16A2-02E3-4154-A688-03B2E8626191}" srcOrd="0" destOrd="0" presId="urn:microsoft.com/office/officeart/2008/layout/HorizontalMultiLevelHierarchy"/>
    <dgm:cxn modelId="{7D7B7A4D-4EF0-4F61-A51C-C81AED38A160}" type="presParOf" srcId="{23FE16A2-02E3-4154-A688-03B2E8626191}" destId="{B35AEB5F-673C-4888-97DE-75A0F978F258}" srcOrd="0" destOrd="0" presId="urn:microsoft.com/office/officeart/2008/layout/HorizontalMultiLevelHierarchy"/>
    <dgm:cxn modelId="{22E95823-237D-4B41-A873-0ED7B3B0A297}" type="presParOf" srcId="{8B4E6D4C-0642-4C63-823A-C95B27374E74}" destId="{7725595E-81AF-4F3E-BD8D-621EBEF69291}" srcOrd="1" destOrd="0" presId="urn:microsoft.com/office/officeart/2008/layout/HorizontalMultiLevelHierarchy"/>
    <dgm:cxn modelId="{17FFB9A3-F474-4CF8-AA3D-87CD872DC28C}" type="presParOf" srcId="{7725595E-81AF-4F3E-BD8D-621EBEF69291}" destId="{C88D4C32-21E1-48B7-8091-D09E837AFCFC}" srcOrd="0" destOrd="0" presId="urn:microsoft.com/office/officeart/2008/layout/HorizontalMultiLevelHierarchy"/>
    <dgm:cxn modelId="{3AD461A8-F6EC-423D-985E-215566A30F1E}" type="presParOf" srcId="{7725595E-81AF-4F3E-BD8D-621EBEF69291}" destId="{C4EA93E6-0469-4E23-A809-92D11FCDF6BD}" srcOrd="1" destOrd="0" presId="urn:microsoft.com/office/officeart/2008/layout/HorizontalMultiLevelHierarchy"/>
    <dgm:cxn modelId="{F5424BAA-A6A8-46CE-8AB2-87F3101A5A90}" type="presParOf" srcId="{8B4E6D4C-0642-4C63-823A-C95B27374E74}" destId="{D84E4602-3F7E-4205-9886-B809EC11D8C8}" srcOrd="2" destOrd="0" presId="urn:microsoft.com/office/officeart/2008/layout/HorizontalMultiLevelHierarchy"/>
    <dgm:cxn modelId="{7EC20FC7-6756-42A3-A2AA-641C2B30A203}" type="presParOf" srcId="{D84E4602-3F7E-4205-9886-B809EC11D8C8}" destId="{83734456-58C6-41B1-895F-013D67A90914}" srcOrd="0" destOrd="0" presId="urn:microsoft.com/office/officeart/2008/layout/HorizontalMultiLevelHierarchy"/>
    <dgm:cxn modelId="{DBD0355A-E8A4-4CAC-807C-8D09314BB742}" type="presParOf" srcId="{8B4E6D4C-0642-4C63-823A-C95B27374E74}" destId="{844AF725-5034-4946-A5C1-5FBABEF4B898}" srcOrd="3" destOrd="0" presId="urn:microsoft.com/office/officeart/2008/layout/HorizontalMultiLevelHierarchy"/>
    <dgm:cxn modelId="{08B84BB2-3AA4-4A93-B13E-ADED21FB09C6}" type="presParOf" srcId="{844AF725-5034-4946-A5C1-5FBABEF4B898}" destId="{A7AEDFE0-E910-4C32-B9E8-357F271D2BA8}" srcOrd="0" destOrd="0" presId="urn:microsoft.com/office/officeart/2008/layout/HorizontalMultiLevelHierarchy"/>
    <dgm:cxn modelId="{E871515D-8C57-4485-95A4-606A7D23B803}" type="presParOf" srcId="{844AF725-5034-4946-A5C1-5FBABEF4B898}" destId="{AF11F476-5C3E-4616-BC83-BAF31CC9A8D4}" srcOrd="1" destOrd="0" presId="urn:microsoft.com/office/officeart/2008/layout/HorizontalMultiLevelHierarchy"/>
    <dgm:cxn modelId="{14469AFD-CCFC-421E-BD7A-F90E39476D90}" type="presParOf" srcId="{8B4E6D4C-0642-4C63-823A-C95B27374E74}" destId="{54B009A9-1088-435B-A91D-5EDAAE9D1D6F}" srcOrd="4" destOrd="0" presId="urn:microsoft.com/office/officeart/2008/layout/HorizontalMultiLevelHierarchy"/>
    <dgm:cxn modelId="{2FE79F01-BBF5-431C-B019-770E6F8CAB90}" type="presParOf" srcId="{54B009A9-1088-435B-A91D-5EDAAE9D1D6F}" destId="{44FC0A22-135E-470F-A991-46A63D81FD04}" srcOrd="0" destOrd="0" presId="urn:microsoft.com/office/officeart/2008/layout/HorizontalMultiLevelHierarchy"/>
    <dgm:cxn modelId="{54EE3885-71F3-4149-AAC2-90857BD5A1F4}" type="presParOf" srcId="{8B4E6D4C-0642-4C63-823A-C95B27374E74}" destId="{54D6A2ED-B1B9-400F-A9D6-3C4E334D5322}" srcOrd="5" destOrd="0" presId="urn:microsoft.com/office/officeart/2008/layout/HorizontalMultiLevelHierarchy"/>
    <dgm:cxn modelId="{8332ACF3-9A02-4A36-A388-09E9DE7F07DF}" type="presParOf" srcId="{54D6A2ED-B1B9-400F-A9D6-3C4E334D5322}" destId="{3DF922F6-25C0-413D-939D-C33F190F1212}" srcOrd="0" destOrd="0" presId="urn:microsoft.com/office/officeart/2008/layout/HorizontalMultiLevelHierarchy"/>
    <dgm:cxn modelId="{697F5217-6152-4661-916E-29D564A211A6}" type="presParOf" srcId="{54D6A2ED-B1B9-400F-A9D6-3C4E334D5322}" destId="{F3DB4297-763A-4FE0-8A82-FBEAE3E5BCB4}" srcOrd="1" destOrd="0" presId="urn:microsoft.com/office/officeart/2008/layout/HorizontalMultiLevelHierarchy"/>
    <dgm:cxn modelId="{9CFB8820-7C9F-4F8C-B03A-00F0DF0642AE}" type="presParOf" srcId="{02D99C68-ABB9-47EC-9C3A-DB59693266DA}" destId="{27FC5B2F-AA76-470E-9A77-EF7C38279CD1}" srcOrd="4" destOrd="0" presId="urn:microsoft.com/office/officeart/2008/layout/HorizontalMultiLevelHierarchy"/>
    <dgm:cxn modelId="{74223CA2-C50B-481A-9C97-0B1E6EF07F1B}" type="presParOf" srcId="{27FC5B2F-AA76-470E-9A77-EF7C38279CD1}" destId="{ABF4F269-18E7-4C80-9587-750ECE21DC09}" srcOrd="0" destOrd="0" presId="urn:microsoft.com/office/officeart/2008/layout/HorizontalMultiLevelHierarchy"/>
    <dgm:cxn modelId="{01AD9C0B-F2DF-4A09-ACA8-EB61BACE0178}" type="presParOf" srcId="{02D99C68-ABB9-47EC-9C3A-DB59693266DA}" destId="{45AAAACA-52DB-4393-BCFC-F998D51DC6BA}" srcOrd="5" destOrd="0" presId="urn:microsoft.com/office/officeart/2008/layout/HorizontalMultiLevelHierarchy"/>
    <dgm:cxn modelId="{8A88BA14-70D3-4A5F-B638-DA7C25208E12}" type="presParOf" srcId="{45AAAACA-52DB-4393-BCFC-F998D51DC6BA}" destId="{C0B606AC-7EED-4409-87A0-1E17E42DD433}" srcOrd="0" destOrd="0" presId="urn:microsoft.com/office/officeart/2008/layout/HorizontalMultiLevelHierarchy"/>
    <dgm:cxn modelId="{576596A5-E72F-43C8-9781-A67D0F97164F}" type="presParOf" srcId="{45AAAACA-52DB-4393-BCFC-F998D51DC6BA}" destId="{16F03DE4-B73B-49EB-BC55-584E25BBDC64}" srcOrd="1" destOrd="0" presId="urn:microsoft.com/office/officeart/2008/layout/HorizontalMultiLevelHierarchy"/>
    <dgm:cxn modelId="{B0CB9964-C4DE-4E77-8165-497CECC9601E}" type="presParOf" srcId="{16F03DE4-B73B-49EB-BC55-584E25BBDC64}" destId="{2D2ACB22-9C0B-422D-BF19-306751E538D5}" srcOrd="0" destOrd="0" presId="urn:microsoft.com/office/officeart/2008/layout/HorizontalMultiLevelHierarchy"/>
    <dgm:cxn modelId="{1B6D664A-F80B-49E7-B74A-13CA34B3019B}" type="presParOf" srcId="{2D2ACB22-9C0B-422D-BF19-306751E538D5}" destId="{836B0D13-EF4E-45F2-A090-4601809DEE14}" srcOrd="0" destOrd="0" presId="urn:microsoft.com/office/officeart/2008/layout/HorizontalMultiLevelHierarchy"/>
    <dgm:cxn modelId="{A100B030-E911-42B7-9EC9-E7F3435CABED}" type="presParOf" srcId="{16F03DE4-B73B-49EB-BC55-584E25BBDC64}" destId="{9579AE05-A8A0-49DB-8ADE-8A46889A2CB7}" srcOrd="1" destOrd="0" presId="urn:microsoft.com/office/officeart/2008/layout/HorizontalMultiLevelHierarchy"/>
    <dgm:cxn modelId="{0B9949FC-C607-4E5C-BB63-00F9BB3E6B75}" type="presParOf" srcId="{9579AE05-A8A0-49DB-8ADE-8A46889A2CB7}" destId="{CEE77866-4425-43B0-8DC4-1680A9B500D8}" srcOrd="0" destOrd="0" presId="urn:microsoft.com/office/officeart/2008/layout/HorizontalMultiLevelHierarchy"/>
    <dgm:cxn modelId="{BFE468FC-368F-47F1-A2AF-5BD0DA285DE5}" type="presParOf" srcId="{9579AE05-A8A0-49DB-8ADE-8A46889A2CB7}" destId="{EADA626E-9D6E-486E-83E1-2159531C34F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ACB22-9C0B-422D-BF19-306751E538D5}">
      <dsp:nvSpPr>
        <dsp:cNvPr id="0" name=""/>
        <dsp:cNvSpPr/>
      </dsp:nvSpPr>
      <dsp:spPr>
        <a:xfrm>
          <a:off x="3027964" y="2579738"/>
          <a:ext cx="443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711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38726" y="2614365"/>
        <a:ext cx="22185" cy="22185"/>
      </dsp:txXfrm>
    </dsp:sp>
    <dsp:sp modelId="{27FC5B2F-AA76-470E-9A77-EF7C38279CD1}">
      <dsp:nvSpPr>
        <dsp:cNvPr id="0" name=""/>
        <dsp:cNvSpPr/>
      </dsp:nvSpPr>
      <dsp:spPr>
        <a:xfrm>
          <a:off x="1357479" y="1779972"/>
          <a:ext cx="443711" cy="845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855" y="0"/>
              </a:lnTo>
              <a:lnTo>
                <a:pt x="221855" y="845486"/>
              </a:lnTo>
              <a:lnTo>
                <a:pt x="443711" y="8454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555463" y="2178844"/>
        <a:ext cx="47742" cy="47742"/>
      </dsp:txXfrm>
    </dsp:sp>
    <dsp:sp modelId="{ACF8EF70-3E47-4200-A0AD-5BA125ADAA15}">
      <dsp:nvSpPr>
        <dsp:cNvPr id="0" name=""/>
        <dsp:cNvSpPr/>
      </dsp:nvSpPr>
      <dsp:spPr>
        <a:xfrm>
          <a:off x="1357479" y="1734252"/>
          <a:ext cx="443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711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568242" y="1768879"/>
        <a:ext cx="22185" cy="22185"/>
      </dsp:txXfrm>
    </dsp:sp>
    <dsp:sp modelId="{EDEBF29C-5BCE-4C16-A40A-7E61C403F480}">
      <dsp:nvSpPr>
        <dsp:cNvPr id="0" name=""/>
        <dsp:cNvSpPr/>
      </dsp:nvSpPr>
      <dsp:spPr>
        <a:xfrm>
          <a:off x="3027964" y="888765"/>
          <a:ext cx="443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711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38726" y="923392"/>
        <a:ext cx="22185" cy="22185"/>
      </dsp:txXfrm>
    </dsp:sp>
    <dsp:sp modelId="{7776045A-C689-4229-B2C0-FB8561782E14}">
      <dsp:nvSpPr>
        <dsp:cNvPr id="0" name=""/>
        <dsp:cNvSpPr/>
      </dsp:nvSpPr>
      <dsp:spPr>
        <a:xfrm>
          <a:off x="1357479" y="934485"/>
          <a:ext cx="443711" cy="845486"/>
        </a:xfrm>
        <a:custGeom>
          <a:avLst/>
          <a:gdLst/>
          <a:ahLst/>
          <a:cxnLst/>
          <a:rect l="0" t="0" r="0" b="0"/>
          <a:pathLst>
            <a:path>
              <a:moveTo>
                <a:pt x="0" y="845486"/>
              </a:moveTo>
              <a:lnTo>
                <a:pt x="221855" y="845486"/>
              </a:lnTo>
              <a:lnTo>
                <a:pt x="221855" y="0"/>
              </a:lnTo>
              <a:lnTo>
                <a:pt x="4437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555463" y="1333357"/>
        <a:ext cx="47742" cy="47742"/>
      </dsp:txXfrm>
    </dsp:sp>
    <dsp:sp modelId="{57C6E937-FA2D-4754-9723-00515DD24C98}">
      <dsp:nvSpPr>
        <dsp:cNvPr id="0" name=""/>
        <dsp:cNvSpPr/>
      </dsp:nvSpPr>
      <dsp:spPr>
        <a:xfrm rot="16200000">
          <a:off x="-337196" y="1441777"/>
          <a:ext cx="2712962" cy="676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100" kern="1200" dirty="0" smtClean="0"/>
            <a:t>三部構成</a:t>
          </a:r>
          <a:endParaRPr kumimoji="1" lang="ja-JP" altLang="en-US" sz="4100" kern="1200" dirty="0"/>
        </a:p>
      </dsp:txBody>
      <dsp:txXfrm>
        <a:off x="-337196" y="1441777"/>
        <a:ext cx="2712962" cy="676389"/>
      </dsp:txXfrm>
    </dsp:sp>
    <dsp:sp modelId="{923E68EB-4FD8-481F-AC42-520D0A7B336C}">
      <dsp:nvSpPr>
        <dsp:cNvPr id="0" name=""/>
        <dsp:cNvSpPr/>
      </dsp:nvSpPr>
      <dsp:spPr>
        <a:xfrm>
          <a:off x="1801190" y="596290"/>
          <a:ext cx="1226773" cy="676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序文</a:t>
          </a:r>
          <a:endParaRPr kumimoji="1" lang="ja-JP" altLang="en-US" sz="2000" kern="1200" dirty="0"/>
        </a:p>
      </dsp:txBody>
      <dsp:txXfrm>
        <a:off x="1801190" y="596290"/>
        <a:ext cx="1226773" cy="676389"/>
      </dsp:txXfrm>
    </dsp:sp>
    <dsp:sp modelId="{85DFED87-84D5-4884-835F-81D0E63C1940}">
      <dsp:nvSpPr>
        <dsp:cNvPr id="0" name=""/>
        <dsp:cNvSpPr/>
      </dsp:nvSpPr>
      <dsp:spPr>
        <a:xfrm>
          <a:off x="3471675" y="596290"/>
          <a:ext cx="3840122" cy="676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kumimoji="1" lang="ja-JP" altLang="en-US" sz="2000" kern="1200" dirty="0" smtClean="0"/>
            <a:t>「なぜ」書くか，「なに」を書くかを，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kumimoji="1" lang="ja-JP" altLang="en-US" sz="2000" kern="1200" dirty="0" smtClean="0"/>
            <a:t>予告調で宣言</a:t>
          </a:r>
          <a:endParaRPr kumimoji="1" lang="ja-JP" altLang="en-US" sz="2000" kern="1200" dirty="0"/>
        </a:p>
      </dsp:txBody>
      <dsp:txXfrm>
        <a:off x="3471675" y="596290"/>
        <a:ext cx="3840122" cy="676389"/>
      </dsp:txXfrm>
    </dsp:sp>
    <dsp:sp modelId="{DFDBE5A1-A7F4-4A78-852F-0574C8E35B61}">
      <dsp:nvSpPr>
        <dsp:cNvPr id="0" name=""/>
        <dsp:cNvSpPr/>
      </dsp:nvSpPr>
      <dsp:spPr>
        <a:xfrm>
          <a:off x="1801190" y="1441777"/>
          <a:ext cx="1209335" cy="676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本文</a:t>
          </a:r>
          <a:endParaRPr kumimoji="1" lang="ja-JP" altLang="en-US" sz="2000" kern="1200" dirty="0"/>
        </a:p>
      </dsp:txBody>
      <dsp:txXfrm>
        <a:off x="1801190" y="1441777"/>
        <a:ext cx="1209335" cy="676389"/>
      </dsp:txXfrm>
    </dsp:sp>
    <dsp:sp modelId="{C0B606AC-7EED-4409-87A0-1E17E42DD433}">
      <dsp:nvSpPr>
        <dsp:cNvPr id="0" name=""/>
        <dsp:cNvSpPr/>
      </dsp:nvSpPr>
      <dsp:spPr>
        <a:xfrm>
          <a:off x="1801190" y="2287264"/>
          <a:ext cx="1226773" cy="676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結論</a:t>
          </a:r>
          <a:endParaRPr kumimoji="1" lang="ja-JP" altLang="en-US" sz="2000" kern="1200" dirty="0"/>
        </a:p>
      </dsp:txBody>
      <dsp:txXfrm>
        <a:off x="1801190" y="2287264"/>
        <a:ext cx="1226773" cy="676389"/>
      </dsp:txXfrm>
    </dsp:sp>
    <dsp:sp modelId="{CEE77866-4425-43B0-8DC4-1680A9B500D8}">
      <dsp:nvSpPr>
        <dsp:cNvPr id="0" name=""/>
        <dsp:cNvSpPr/>
      </dsp:nvSpPr>
      <dsp:spPr>
        <a:xfrm>
          <a:off x="3471675" y="2287264"/>
          <a:ext cx="3840122" cy="676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kumimoji="1" lang="ja-JP" altLang="en-US" sz="2000" kern="1200" dirty="0" smtClean="0"/>
            <a:t>本文を過去形で要約（ダメ押し）</a:t>
          </a:r>
          <a:endParaRPr kumimoji="1" lang="en-US" altLang="ja-JP" sz="2000" kern="1200" dirty="0" smtClean="0"/>
        </a:p>
      </dsp:txBody>
      <dsp:txXfrm>
        <a:off x="3471675" y="2287264"/>
        <a:ext cx="3840122" cy="676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ACB22-9C0B-422D-BF19-306751E538D5}">
      <dsp:nvSpPr>
        <dsp:cNvPr id="0" name=""/>
        <dsp:cNvSpPr/>
      </dsp:nvSpPr>
      <dsp:spPr>
        <a:xfrm>
          <a:off x="2400833" y="3943789"/>
          <a:ext cx="2822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2219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2534887" y="3982453"/>
        <a:ext cx="14110" cy="14110"/>
      </dsp:txXfrm>
    </dsp:sp>
    <dsp:sp modelId="{27FC5B2F-AA76-470E-9A77-EF7C38279CD1}">
      <dsp:nvSpPr>
        <dsp:cNvPr id="0" name=""/>
        <dsp:cNvSpPr/>
      </dsp:nvSpPr>
      <dsp:spPr>
        <a:xfrm>
          <a:off x="1338335" y="2104008"/>
          <a:ext cx="282219" cy="1885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109" y="0"/>
              </a:lnTo>
              <a:lnTo>
                <a:pt x="141109" y="1885501"/>
              </a:lnTo>
              <a:lnTo>
                <a:pt x="282219" y="18855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600" kern="1200"/>
        </a:p>
      </dsp:txBody>
      <dsp:txXfrm>
        <a:off x="1431782" y="2999096"/>
        <a:ext cx="95325" cy="95325"/>
      </dsp:txXfrm>
    </dsp:sp>
    <dsp:sp modelId="{54B009A9-1088-435B-A91D-5EDAAE9D1D6F}">
      <dsp:nvSpPr>
        <dsp:cNvPr id="0" name=""/>
        <dsp:cNvSpPr/>
      </dsp:nvSpPr>
      <dsp:spPr>
        <a:xfrm>
          <a:off x="4239322" y="3181753"/>
          <a:ext cx="282219" cy="356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109" y="0"/>
              </a:lnTo>
              <a:lnTo>
                <a:pt x="141109" y="356942"/>
              </a:lnTo>
              <a:lnTo>
                <a:pt x="282219" y="356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369055" y="3348849"/>
        <a:ext cx="22751" cy="22751"/>
      </dsp:txXfrm>
    </dsp:sp>
    <dsp:sp modelId="{D84E4602-3F7E-4205-9886-B809EC11D8C8}">
      <dsp:nvSpPr>
        <dsp:cNvPr id="0" name=""/>
        <dsp:cNvSpPr/>
      </dsp:nvSpPr>
      <dsp:spPr>
        <a:xfrm>
          <a:off x="4239322" y="3129838"/>
          <a:ext cx="2822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1915"/>
              </a:moveTo>
              <a:lnTo>
                <a:pt x="141109" y="51915"/>
              </a:lnTo>
              <a:lnTo>
                <a:pt x="141109" y="45720"/>
              </a:lnTo>
              <a:lnTo>
                <a:pt x="282219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373374" y="3168501"/>
        <a:ext cx="14114" cy="14114"/>
      </dsp:txXfrm>
    </dsp:sp>
    <dsp:sp modelId="{23FE16A2-02E3-4154-A688-03B2E8626191}">
      <dsp:nvSpPr>
        <dsp:cNvPr id="0" name=""/>
        <dsp:cNvSpPr/>
      </dsp:nvSpPr>
      <dsp:spPr>
        <a:xfrm>
          <a:off x="4239322" y="2818616"/>
          <a:ext cx="282219" cy="363137"/>
        </a:xfrm>
        <a:custGeom>
          <a:avLst/>
          <a:gdLst/>
          <a:ahLst/>
          <a:cxnLst/>
          <a:rect l="0" t="0" r="0" b="0"/>
          <a:pathLst>
            <a:path>
              <a:moveTo>
                <a:pt x="0" y="363137"/>
              </a:moveTo>
              <a:lnTo>
                <a:pt x="141109" y="363137"/>
              </a:lnTo>
              <a:lnTo>
                <a:pt x="141109" y="0"/>
              </a:lnTo>
              <a:lnTo>
                <a:pt x="282219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368933" y="2988687"/>
        <a:ext cx="22995" cy="22995"/>
      </dsp:txXfrm>
    </dsp:sp>
    <dsp:sp modelId="{81A3D01A-EEF3-4AE1-AED5-633ED5C89DF8}">
      <dsp:nvSpPr>
        <dsp:cNvPr id="0" name=""/>
        <dsp:cNvSpPr/>
      </dsp:nvSpPr>
      <dsp:spPr>
        <a:xfrm>
          <a:off x="2389742" y="2104008"/>
          <a:ext cx="282219" cy="107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109" y="0"/>
              </a:lnTo>
              <a:lnTo>
                <a:pt x="141109" y="1077745"/>
              </a:lnTo>
              <a:lnTo>
                <a:pt x="282219" y="10777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2503000" y="2615028"/>
        <a:ext cx="55704" cy="55704"/>
      </dsp:txXfrm>
    </dsp:sp>
    <dsp:sp modelId="{C51DC8AC-7C5E-4ED5-B7B0-B4C6FCAD322C}">
      <dsp:nvSpPr>
        <dsp:cNvPr id="0" name=""/>
        <dsp:cNvSpPr/>
      </dsp:nvSpPr>
      <dsp:spPr>
        <a:xfrm>
          <a:off x="4225705" y="2104008"/>
          <a:ext cx="282219" cy="356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109" y="0"/>
              </a:lnTo>
              <a:lnTo>
                <a:pt x="141109" y="356942"/>
              </a:lnTo>
              <a:lnTo>
                <a:pt x="282219" y="356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355438" y="2271103"/>
        <a:ext cx="22751" cy="22751"/>
      </dsp:txXfrm>
    </dsp:sp>
    <dsp:sp modelId="{EDB32880-CD30-4316-BD56-6AF9EF755123}">
      <dsp:nvSpPr>
        <dsp:cNvPr id="0" name=""/>
        <dsp:cNvSpPr/>
      </dsp:nvSpPr>
      <dsp:spPr>
        <a:xfrm>
          <a:off x="4225705" y="2052092"/>
          <a:ext cx="2822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1915"/>
              </a:moveTo>
              <a:lnTo>
                <a:pt x="141109" y="51915"/>
              </a:lnTo>
              <a:lnTo>
                <a:pt x="141109" y="45720"/>
              </a:lnTo>
              <a:lnTo>
                <a:pt x="282219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359757" y="2090755"/>
        <a:ext cx="14114" cy="14114"/>
      </dsp:txXfrm>
    </dsp:sp>
    <dsp:sp modelId="{56457B3A-54BF-454F-84CC-000BC54AFA33}">
      <dsp:nvSpPr>
        <dsp:cNvPr id="0" name=""/>
        <dsp:cNvSpPr/>
      </dsp:nvSpPr>
      <dsp:spPr>
        <a:xfrm>
          <a:off x="4225705" y="1740870"/>
          <a:ext cx="282219" cy="363137"/>
        </a:xfrm>
        <a:custGeom>
          <a:avLst/>
          <a:gdLst/>
          <a:ahLst/>
          <a:cxnLst/>
          <a:rect l="0" t="0" r="0" b="0"/>
          <a:pathLst>
            <a:path>
              <a:moveTo>
                <a:pt x="0" y="363137"/>
              </a:moveTo>
              <a:lnTo>
                <a:pt x="141109" y="363137"/>
              </a:lnTo>
              <a:lnTo>
                <a:pt x="141109" y="0"/>
              </a:lnTo>
              <a:lnTo>
                <a:pt x="282219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355316" y="1910941"/>
        <a:ext cx="22995" cy="22995"/>
      </dsp:txXfrm>
    </dsp:sp>
    <dsp:sp modelId="{9EA5468C-905C-42AC-AD6B-07B8E9421C04}">
      <dsp:nvSpPr>
        <dsp:cNvPr id="0" name=""/>
        <dsp:cNvSpPr/>
      </dsp:nvSpPr>
      <dsp:spPr>
        <a:xfrm>
          <a:off x="2389742" y="2058288"/>
          <a:ext cx="2822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2219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2523796" y="2096952"/>
        <a:ext cx="14110" cy="14110"/>
      </dsp:txXfrm>
    </dsp:sp>
    <dsp:sp modelId="{9211449B-E725-4405-9DDB-1220BA79A932}">
      <dsp:nvSpPr>
        <dsp:cNvPr id="0" name=""/>
        <dsp:cNvSpPr/>
      </dsp:nvSpPr>
      <dsp:spPr>
        <a:xfrm>
          <a:off x="4225705" y="1026262"/>
          <a:ext cx="282219" cy="356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109" y="0"/>
              </a:lnTo>
              <a:lnTo>
                <a:pt x="141109" y="356942"/>
              </a:lnTo>
              <a:lnTo>
                <a:pt x="282219" y="3569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355438" y="1193357"/>
        <a:ext cx="22751" cy="22751"/>
      </dsp:txXfrm>
    </dsp:sp>
    <dsp:sp modelId="{54B9203D-0115-4F91-A185-3AA78D74FD37}">
      <dsp:nvSpPr>
        <dsp:cNvPr id="0" name=""/>
        <dsp:cNvSpPr/>
      </dsp:nvSpPr>
      <dsp:spPr>
        <a:xfrm>
          <a:off x="4225705" y="974347"/>
          <a:ext cx="2822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1915"/>
              </a:moveTo>
              <a:lnTo>
                <a:pt x="141109" y="51915"/>
              </a:lnTo>
              <a:lnTo>
                <a:pt x="141109" y="45720"/>
              </a:lnTo>
              <a:lnTo>
                <a:pt x="282219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359757" y="1013009"/>
        <a:ext cx="14114" cy="14114"/>
      </dsp:txXfrm>
    </dsp:sp>
    <dsp:sp modelId="{D937C0DE-BDE7-471D-9B76-A9F472C63BEB}">
      <dsp:nvSpPr>
        <dsp:cNvPr id="0" name=""/>
        <dsp:cNvSpPr/>
      </dsp:nvSpPr>
      <dsp:spPr>
        <a:xfrm>
          <a:off x="4225705" y="663124"/>
          <a:ext cx="282219" cy="363137"/>
        </a:xfrm>
        <a:custGeom>
          <a:avLst/>
          <a:gdLst/>
          <a:ahLst/>
          <a:cxnLst/>
          <a:rect l="0" t="0" r="0" b="0"/>
          <a:pathLst>
            <a:path>
              <a:moveTo>
                <a:pt x="0" y="363137"/>
              </a:moveTo>
              <a:lnTo>
                <a:pt x="141109" y="363137"/>
              </a:lnTo>
              <a:lnTo>
                <a:pt x="141109" y="0"/>
              </a:lnTo>
              <a:lnTo>
                <a:pt x="282219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355316" y="833195"/>
        <a:ext cx="22995" cy="22995"/>
      </dsp:txXfrm>
    </dsp:sp>
    <dsp:sp modelId="{17E57CA6-799F-4D65-A14B-ED61B25022C1}">
      <dsp:nvSpPr>
        <dsp:cNvPr id="0" name=""/>
        <dsp:cNvSpPr/>
      </dsp:nvSpPr>
      <dsp:spPr>
        <a:xfrm>
          <a:off x="2389742" y="1026262"/>
          <a:ext cx="282219" cy="1077745"/>
        </a:xfrm>
        <a:custGeom>
          <a:avLst/>
          <a:gdLst/>
          <a:ahLst/>
          <a:cxnLst/>
          <a:rect l="0" t="0" r="0" b="0"/>
          <a:pathLst>
            <a:path>
              <a:moveTo>
                <a:pt x="0" y="1077745"/>
              </a:moveTo>
              <a:lnTo>
                <a:pt x="141109" y="1077745"/>
              </a:lnTo>
              <a:lnTo>
                <a:pt x="141109" y="0"/>
              </a:lnTo>
              <a:lnTo>
                <a:pt x="282219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2503000" y="1537282"/>
        <a:ext cx="55704" cy="55704"/>
      </dsp:txXfrm>
    </dsp:sp>
    <dsp:sp modelId="{ACF8EF70-3E47-4200-A0AD-5BA125ADAA15}">
      <dsp:nvSpPr>
        <dsp:cNvPr id="0" name=""/>
        <dsp:cNvSpPr/>
      </dsp:nvSpPr>
      <dsp:spPr>
        <a:xfrm>
          <a:off x="1338335" y="2058288"/>
          <a:ext cx="2822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2219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472389" y="2096952"/>
        <a:ext cx="14110" cy="14110"/>
      </dsp:txXfrm>
    </dsp:sp>
    <dsp:sp modelId="{EDEBF29C-5BCE-4C16-A40A-7E61C403F480}">
      <dsp:nvSpPr>
        <dsp:cNvPr id="0" name=""/>
        <dsp:cNvSpPr/>
      </dsp:nvSpPr>
      <dsp:spPr>
        <a:xfrm>
          <a:off x="2400833" y="169386"/>
          <a:ext cx="2822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9120"/>
              </a:moveTo>
              <a:lnTo>
                <a:pt x="141109" y="49120"/>
              </a:lnTo>
              <a:lnTo>
                <a:pt x="141109" y="45720"/>
              </a:lnTo>
              <a:lnTo>
                <a:pt x="282219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2534887" y="208050"/>
        <a:ext cx="14111" cy="14111"/>
      </dsp:txXfrm>
    </dsp:sp>
    <dsp:sp modelId="{7776045A-C689-4229-B2C0-FB8561782E14}">
      <dsp:nvSpPr>
        <dsp:cNvPr id="0" name=""/>
        <dsp:cNvSpPr/>
      </dsp:nvSpPr>
      <dsp:spPr>
        <a:xfrm>
          <a:off x="1338335" y="218506"/>
          <a:ext cx="282219" cy="1885501"/>
        </a:xfrm>
        <a:custGeom>
          <a:avLst/>
          <a:gdLst/>
          <a:ahLst/>
          <a:cxnLst/>
          <a:rect l="0" t="0" r="0" b="0"/>
          <a:pathLst>
            <a:path>
              <a:moveTo>
                <a:pt x="0" y="1885501"/>
              </a:moveTo>
              <a:lnTo>
                <a:pt x="141109" y="1885501"/>
              </a:lnTo>
              <a:lnTo>
                <a:pt x="141109" y="0"/>
              </a:lnTo>
              <a:lnTo>
                <a:pt x="28221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600" kern="1200"/>
        </a:p>
      </dsp:txBody>
      <dsp:txXfrm>
        <a:off x="1431782" y="1113594"/>
        <a:ext cx="95325" cy="95325"/>
      </dsp:txXfrm>
    </dsp:sp>
    <dsp:sp modelId="{57C6E937-FA2D-4754-9723-00515DD24C98}">
      <dsp:nvSpPr>
        <dsp:cNvPr id="0" name=""/>
        <dsp:cNvSpPr/>
      </dsp:nvSpPr>
      <dsp:spPr>
        <a:xfrm rot="16200000">
          <a:off x="-168165" y="1888901"/>
          <a:ext cx="2582789" cy="430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500" kern="1200" dirty="0" smtClean="0"/>
            <a:t>学術論文（一例）</a:t>
          </a:r>
          <a:endParaRPr kumimoji="1" lang="ja-JP" altLang="en-US" sz="2500" kern="1200" dirty="0"/>
        </a:p>
      </dsp:txBody>
      <dsp:txXfrm>
        <a:off x="-168165" y="1888901"/>
        <a:ext cx="2582789" cy="430212"/>
      </dsp:txXfrm>
    </dsp:sp>
    <dsp:sp modelId="{923E68EB-4FD8-481F-AC42-520D0A7B336C}">
      <dsp:nvSpPr>
        <dsp:cNvPr id="0" name=""/>
        <dsp:cNvSpPr/>
      </dsp:nvSpPr>
      <dsp:spPr>
        <a:xfrm>
          <a:off x="1620554" y="3400"/>
          <a:ext cx="780279" cy="4302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序文</a:t>
          </a:r>
          <a:endParaRPr kumimoji="1" lang="ja-JP" altLang="en-US" sz="1400" kern="1200" dirty="0"/>
        </a:p>
      </dsp:txBody>
      <dsp:txXfrm>
        <a:off x="1620554" y="3400"/>
        <a:ext cx="780279" cy="430212"/>
      </dsp:txXfrm>
    </dsp:sp>
    <dsp:sp modelId="{85DFED87-84D5-4884-835F-81D0E63C1940}">
      <dsp:nvSpPr>
        <dsp:cNvPr id="0" name=""/>
        <dsp:cNvSpPr/>
      </dsp:nvSpPr>
      <dsp:spPr>
        <a:xfrm>
          <a:off x="2683052" y="0"/>
          <a:ext cx="2387334" cy="4302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kumimoji="1" lang="ja-JP" altLang="en-US" sz="1400" kern="1200" dirty="0" smtClean="0"/>
            <a:t>第１章　序論</a:t>
          </a:r>
          <a:endParaRPr kumimoji="1" lang="ja-JP" altLang="en-US" sz="1400" kern="1200" dirty="0"/>
        </a:p>
      </dsp:txBody>
      <dsp:txXfrm>
        <a:off x="2683052" y="0"/>
        <a:ext cx="2387334" cy="430212"/>
      </dsp:txXfrm>
    </dsp:sp>
    <dsp:sp modelId="{DFDBE5A1-A7F4-4A78-852F-0574C8E35B61}">
      <dsp:nvSpPr>
        <dsp:cNvPr id="0" name=""/>
        <dsp:cNvSpPr/>
      </dsp:nvSpPr>
      <dsp:spPr>
        <a:xfrm>
          <a:off x="1620554" y="1888901"/>
          <a:ext cx="769188" cy="430212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本文</a:t>
          </a:r>
          <a:endParaRPr kumimoji="1" lang="ja-JP" altLang="en-US" sz="1400" kern="1200" dirty="0"/>
        </a:p>
      </dsp:txBody>
      <dsp:txXfrm>
        <a:off x="1620554" y="1888901"/>
        <a:ext cx="769188" cy="430212"/>
      </dsp:txXfrm>
    </dsp:sp>
    <dsp:sp modelId="{69469F02-17CA-48C9-8844-A9B215E77C85}">
      <dsp:nvSpPr>
        <dsp:cNvPr id="0" name=""/>
        <dsp:cNvSpPr/>
      </dsp:nvSpPr>
      <dsp:spPr>
        <a:xfrm>
          <a:off x="2671961" y="811156"/>
          <a:ext cx="1553743" cy="4302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第２章　実験方法</a:t>
          </a:r>
          <a:endParaRPr kumimoji="1" lang="ja-JP" altLang="en-US" sz="1400" kern="1200" dirty="0"/>
        </a:p>
      </dsp:txBody>
      <dsp:txXfrm>
        <a:off x="2671961" y="811156"/>
        <a:ext cx="1553743" cy="430212"/>
      </dsp:txXfrm>
    </dsp:sp>
    <dsp:sp modelId="{50584EBF-6501-4C47-9A73-1DABB6192886}">
      <dsp:nvSpPr>
        <dsp:cNvPr id="0" name=""/>
        <dsp:cNvSpPr/>
      </dsp:nvSpPr>
      <dsp:spPr>
        <a:xfrm>
          <a:off x="4507924" y="541165"/>
          <a:ext cx="1411095" cy="243917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序文</a:t>
          </a:r>
          <a:endParaRPr kumimoji="1" lang="ja-JP" altLang="en-US" sz="1400" kern="1200" dirty="0"/>
        </a:p>
      </dsp:txBody>
      <dsp:txXfrm>
        <a:off x="4507924" y="541165"/>
        <a:ext cx="1411095" cy="243917"/>
      </dsp:txXfrm>
    </dsp:sp>
    <dsp:sp modelId="{AA7EDFDD-2206-4C8D-80F3-BAD91FAAEF83}">
      <dsp:nvSpPr>
        <dsp:cNvPr id="0" name=""/>
        <dsp:cNvSpPr/>
      </dsp:nvSpPr>
      <dsp:spPr>
        <a:xfrm>
          <a:off x="4507924" y="892636"/>
          <a:ext cx="1411095" cy="254861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本文</a:t>
          </a:r>
          <a:endParaRPr kumimoji="1" lang="ja-JP" altLang="en-US" sz="1400" kern="1200" dirty="0"/>
        </a:p>
      </dsp:txBody>
      <dsp:txXfrm>
        <a:off x="4507924" y="892636"/>
        <a:ext cx="1411095" cy="254861"/>
      </dsp:txXfrm>
    </dsp:sp>
    <dsp:sp modelId="{D2F02DA3-A0B5-42BC-AE2C-3600709800DA}">
      <dsp:nvSpPr>
        <dsp:cNvPr id="0" name=""/>
        <dsp:cNvSpPr/>
      </dsp:nvSpPr>
      <dsp:spPr>
        <a:xfrm>
          <a:off x="4507924" y="1255051"/>
          <a:ext cx="1411095" cy="256307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結論</a:t>
          </a:r>
          <a:endParaRPr kumimoji="1" lang="ja-JP" altLang="en-US" sz="1400" kern="1200" dirty="0"/>
        </a:p>
      </dsp:txBody>
      <dsp:txXfrm>
        <a:off x="4507924" y="1255051"/>
        <a:ext cx="1411095" cy="256307"/>
      </dsp:txXfrm>
    </dsp:sp>
    <dsp:sp modelId="{4B088866-CC7C-4A18-8CD6-C07B6F6E5CE4}">
      <dsp:nvSpPr>
        <dsp:cNvPr id="0" name=""/>
        <dsp:cNvSpPr/>
      </dsp:nvSpPr>
      <dsp:spPr>
        <a:xfrm>
          <a:off x="2671961" y="1888901"/>
          <a:ext cx="1553743" cy="4302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第３章　実験結果</a:t>
          </a:r>
          <a:endParaRPr kumimoji="1" lang="ja-JP" altLang="en-US" sz="1400" kern="1200" dirty="0"/>
        </a:p>
      </dsp:txBody>
      <dsp:txXfrm>
        <a:off x="2671961" y="1888901"/>
        <a:ext cx="1553743" cy="430212"/>
      </dsp:txXfrm>
    </dsp:sp>
    <dsp:sp modelId="{D998590C-D3E7-495D-A6FB-3E65C7B7FFD2}">
      <dsp:nvSpPr>
        <dsp:cNvPr id="0" name=""/>
        <dsp:cNvSpPr/>
      </dsp:nvSpPr>
      <dsp:spPr>
        <a:xfrm>
          <a:off x="4507924" y="1618911"/>
          <a:ext cx="1411095" cy="243917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序文</a:t>
          </a:r>
          <a:endParaRPr kumimoji="1" lang="ja-JP" altLang="en-US" sz="1400" kern="1200" dirty="0"/>
        </a:p>
      </dsp:txBody>
      <dsp:txXfrm>
        <a:off x="4507924" y="1618911"/>
        <a:ext cx="1411095" cy="243917"/>
      </dsp:txXfrm>
    </dsp:sp>
    <dsp:sp modelId="{ACB3098F-D678-4C0A-A41F-BC4CB94B2C48}">
      <dsp:nvSpPr>
        <dsp:cNvPr id="0" name=""/>
        <dsp:cNvSpPr/>
      </dsp:nvSpPr>
      <dsp:spPr>
        <a:xfrm>
          <a:off x="4507924" y="1970381"/>
          <a:ext cx="1411095" cy="254861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本文</a:t>
          </a:r>
          <a:endParaRPr kumimoji="1" lang="ja-JP" altLang="en-US" sz="1400" kern="1200" dirty="0"/>
        </a:p>
      </dsp:txBody>
      <dsp:txXfrm>
        <a:off x="4507924" y="1970381"/>
        <a:ext cx="1411095" cy="254861"/>
      </dsp:txXfrm>
    </dsp:sp>
    <dsp:sp modelId="{C1FF2426-21FA-41CD-BFEF-9544D84B470A}">
      <dsp:nvSpPr>
        <dsp:cNvPr id="0" name=""/>
        <dsp:cNvSpPr/>
      </dsp:nvSpPr>
      <dsp:spPr>
        <a:xfrm>
          <a:off x="4507924" y="2332796"/>
          <a:ext cx="1411095" cy="256307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結論</a:t>
          </a:r>
          <a:endParaRPr kumimoji="1" lang="ja-JP" altLang="en-US" sz="1400" kern="1200" dirty="0"/>
        </a:p>
      </dsp:txBody>
      <dsp:txXfrm>
        <a:off x="4507924" y="2332796"/>
        <a:ext cx="1411095" cy="256307"/>
      </dsp:txXfrm>
    </dsp:sp>
    <dsp:sp modelId="{CA193E76-67E6-49D7-BC41-959111D5202E}">
      <dsp:nvSpPr>
        <dsp:cNvPr id="0" name=""/>
        <dsp:cNvSpPr/>
      </dsp:nvSpPr>
      <dsp:spPr>
        <a:xfrm>
          <a:off x="2671961" y="2966647"/>
          <a:ext cx="1567360" cy="4302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第４章　考察</a:t>
          </a:r>
          <a:endParaRPr kumimoji="1" lang="ja-JP" altLang="en-US" sz="1400" kern="1200" dirty="0"/>
        </a:p>
      </dsp:txBody>
      <dsp:txXfrm>
        <a:off x="2671961" y="2966647"/>
        <a:ext cx="1567360" cy="430212"/>
      </dsp:txXfrm>
    </dsp:sp>
    <dsp:sp modelId="{C88D4C32-21E1-48B7-8091-D09E837AFCFC}">
      <dsp:nvSpPr>
        <dsp:cNvPr id="0" name=""/>
        <dsp:cNvSpPr/>
      </dsp:nvSpPr>
      <dsp:spPr>
        <a:xfrm>
          <a:off x="4521541" y="2696657"/>
          <a:ext cx="1411095" cy="243917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序文</a:t>
          </a:r>
          <a:endParaRPr kumimoji="1" lang="ja-JP" altLang="en-US" sz="1400" kern="1200" dirty="0"/>
        </a:p>
      </dsp:txBody>
      <dsp:txXfrm>
        <a:off x="4521541" y="2696657"/>
        <a:ext cx="1411095" cy="243917"/>
      </dsp:txXfrm>
    </dsp:sp>
    <dsp:sp modelId="{A7AEDFE0-E910-4C32-B9E8-357F271D2BA8}">
      <dsp:nvSpPr>
        <dsp:cNvPr id="0" name=""/>
        <dsp:cNvSpPr/>
      </dsp:nvSpPr>
      <dsp:spPr>
        <a:xfrm>
          <a:off x="4521541" y="3048127"/>
          <a:ext cx="1411095" cy="254861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本文</a:t>
          </a:r>
          <a:endParaRPr kumimoji="1" lang="ja-JP" altLang="en-US" sz="1400" kern="1200" dirty="0"/>
        </a:p>
      </dsp:txBody>
      <dsp:txXfrm>
        <a:off x="4521541" y="3048127"/>
        <a:ext cx="1411095" cy="254861"/>
      </dsp:txXfrm>
    </dsp:sp>
    <dsp:sp modelId="{3DF922F6-25C0-413D-939D-C33F190F1212}">
      <dsp:nvSpPr>
        <dsp:cNvPr id="0" name=""/>
        <dsp:cNvSpPr/>
      </dsp:nvSpPr>
      <dsp:spPr>
        <a:xfrm>
          <a:off x="4521541" y="3410542"/>
          <a:ext cx="1411095" cy="256307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結論</a:t>
          </a:r>
          <a:endParaRPr kumimoji="1" lang="ja-JP" altLang="en-US" sz="1400" kern="1200" dirty="0"/>
        </a:p>
      </dsp:txBody>
      <dsp:txXfrm>
        <a:off x="4521541" y="3410542"/>
        <a:ext cx="1411095" cy="256307"/>
      </dsp:txXfrm>
    </dsp:sp>
    <dsp:sp modelId="{C0B606AC-7EED-4409-87A0-1E17E42DD433}">
      <dsp:nvSpPr>
        <dsp:cNvPr id="0" name=""/>
        <dsp:cNvSpPr/>
      </dsp:nvSpPr>
      <dsp:spPr>
        <a:xfrm>
          <a:off x="1620554" y="3774403"/>
          <a:ext cx="780279" cy="430212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結論</a:t>
          </a:r>
          <a:endParaRPr kumimoji="1" lang="ja-JP" altLang="en-US" sz="1400" kern="1200" dirty="0"/>
        </a:p>
      </dsp:txBody>
      <dsp:txXfrm>
        <a:off x="1620554" y="3774403"/>
        <a:ext cx="780279" cy="430212"/>
      </dsp:txXfrm>
    </dsp:sp>
    <dsp:sp modelId="{CEE77866-4425-43B0-8DC4-1680A9B500D8}">
      <dsp:nvSpPr>
        <dsp:cNvPr id="0" name=""/>
        <dsp:cNvSpPr/>
      </dsp:nvSpPr>
      <dsp:spPr>
        <a:xfrm>
          <a:off x="2683052" y="3774403"/>
          <a:ext cx="2387334" cy="430212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kumimoji="1" lang="ja-JP" altLang="en-US" sz="1400" kern="1200" dirty="0" smtClean="0"/>
            <a:t>第５章　結論</a:t>
          </a:r>
          <a:endParaRPr kumimoji="1" lang="en-US" altLang="ja-JP" sz="1400" kern="1200" dirty="0" smtClean="0"/>
        </a:p>
      </dsp:txBody>
      <dsp:txXfrm>
        <a:off x="2683052" y="3774403"/>
        <a:ext cx="2387334" cy="430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93B4D-96F2-491D-B3D0-90D53AD92446}" type="datetimeFigureOut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0ECAC-98B2-43AD-A544-54C5C15EA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37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DECE-AFF6-4698-93F5-736045CEFCD8}" type="datetime1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1694-4116-411F-A79C-EE4924E1D601}" type="datetime1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28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BD3A-EA45-47E2-9E76-C786EAB268D1}" type="datetime1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630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7D3F-4A6C-46D7-8F21-EAA1B83F9BF8}" type="datetime1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674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3DF0-B06E-4FC3-A0DE-44E6DA473191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2015/4/6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技術文書作成技術</a:t>
            </a: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2015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549F-58AF-4B22-BCFA-FB93AAB7EF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005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F237-42C2-4277-A4BC-58CF359DB3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2015/4/6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技術文書作成技術</a:t>
            </a: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2015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549F-58AF-4B22-BCFA-FB93AAB7EF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6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2123-DD41-4275-95CC-5757B31D2A40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2015/4/6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技術文書作成技術</a:t>
            </a: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2015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549F-58AF-4B22-BCFA-FB93AAB7EF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912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1F43-73CD-4BE8-A688-1A376FE533B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2015/4/6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技術文書作成技術</a:t>
            </a: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2015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549F-58AF-4B22-BCFA-FB93AAB7EF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554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51E5-B939-480F-9635-32F4035360E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2015/4/6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技術文書作成技術</a:t>
            </a: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2015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549F-58AF-4B22-BCFA-FB93AAB7EF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34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1A7-B96B-4B5E-9B0C-8B0DE4C6FCE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2015/4/6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技術文書作成技術</a:t>
            </a: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2015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549F-58AF-4B22-BCFA-FB93AAB7EF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070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8800-B1B8-4F56-9005-5CAD83FB98A9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2015/4/6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技術文書作成技術</a:t>
            </a: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2015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549F-58AF-4B22-BCFA-FB93AAB7EF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67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9EF2-887E-4DC4-BD9D-84E8B6F2D012}" type="datetime1">
              <a:rPr kumimoji="1" lang="ja-JP" altLang="en-US" smtClean="0"/>
              <a:t>2015/4/6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07504" y="836712"/>
            <a:ext cx="892899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 userDrawn="1"/>
        </p:nvCxnSpPr>
        <p:spPr>
          <a:xfrm>
            <a:off x="107504" y="6380517"/>
            <a:ext cx="892899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911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BB95-2B24-4D43-9B66-27303518EC17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2015/4/6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技術文書作成技術</a:t>
            </a: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2015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549F-58AF-4B22-BCFA-FB93AAB7EF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556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0746-984C-41EF-BB9C-77A16EE44FD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2015/4/6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技術文書作成技術</a:t>
            </a: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2015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549F-58AF-4B22-BCFA-FB93AAB7EF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75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8F99-BE49-4454-9781-5369CFB9003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2015/4/6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技術文書作成技術</a:t>
            </a: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2015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549F-58AF-4B22-BCFA-FB93AAB7EF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068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B743-4421-4B9B-80E7-17F4052F9CC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2015/4/6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技術文書作成技術</a:t>
            </a: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2015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549F-58AF-4B22-BCFA-FB93AAB7EF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5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×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908719"/>
            <a:ext cx="8640960" cy="2646294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631B-6DB5-44B3-ADBB-B0CE247134CA}" type="datetime1">
              <a:rPr kumimoji="1" lang="ja-JP" altLang="en-US" smtClean="0"/>
              <a:t>2015/4/6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07504" y="836712"/>
            <a:ext cx="892899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 userDrawn="1"/>
        </p:nvCxnSpPr>
        <p:spPr>
          <a:xfrm>
            <a:off x="107504" y="6380517"/>
            <a:ext cx="892899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>
            <a:spLocks noGrp="1"/>
          </p:cNvSpPr>
          <p:nvPr>
            <p:ph idx="13"/>
          </p:nvPr>
        </p:nvSpPr>
        <p:spPr>
          <a:xfrm>
            <a:off x="251520" y="3663026"/>
            <a:ext cx="8640960" cy="2646294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855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95B2-E19A-44CC-B8D8-71F4B77F71D5}" type="datetime1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3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1520" y="908720"/>
            <a:ext cx="4244280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244280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8199-8E81-4072-AF86-29F4D09E09F3}" type="datetime1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07504" y="836712"/>
            <a:ext cx="892899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107504" y="6380517"/>
            <a:ext cx="892899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95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B6E2-8F29-468D-830F-B50EA5705BA7}" type="datetime1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107504" y="836712"/>
            <a:ext cx="892899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>
            <a:off x="107504" y="6380517"/>
            <a:ext cx="892899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77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D2DB-F371-46E0-9842-972181818027}" type="datetime1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107504" y="836712"/>
            <a:ext cx="892899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107504" y="6380517"/>
            <a:ext cx="892899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9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B87E-59BB-400B-A4CC-05609AF94791}" type="datetime1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10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F9B3-9BD7-4BC5-84FD-C18415E6074A}" type="datetime1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56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51520" y="155975"/>
            <a:ext cx="864096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1520" y="908719"/>
            <a:ext cx="8640960" cy="540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99990"/>
            <a:ext cx="2133600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5C5A-939C-49DC-9D6E-B631B61BF73E}" type="datetime1">
              <a:rPr lang="ja-JP" altLang="en-US" smtClean="0"/>
              <a:t>2015/4/6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99990"/>
            <a:ext cx="2895600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技術文書作成技術</a:t>
            </a:r>
            <a:r>
              <a:rPr lang="en-US" altLang="zh-TW" smtClean="0"/>
              <a:t>2015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99990"/>
            <a:ext cx="2133600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94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1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E767-B628-4E1A-B501-37D2CD9B536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t>2015/4/6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技術文書作成技術</a:t>
            </a:r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2015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6549F-58AF-4B22-BCFA-FB93AAB7EF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22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du.katzlab.jp/misc/HowtoTechRep2015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me.or.jp/divmanual/eleman04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技術文書執筆技術</a:t>
            </a:r>
            <a:endParaRPr lang="ja-JP" altLang="en-US" sz="60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txBody>
          <a:bodyPr/>
          <a:lstStyle/>
          <a:p>
            <a:r>
              <a:rPr lang="ja-JP" altLang="en-US" dirty="0" smtClean="0"/>
              <a:t>平成２７年度機械システム工学演習</a:t>
            </a:r>
            <a:endParaRPr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79512" y="5301208"/>
            <a:ext cx="8784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 smtClean="0"/>
              <a:t>この文書の</a:t>
            </a:r>
            <a:r>
              <a:rPr lang="en-US" altLang="ja-JP" sz="3200" dirty="0" smtClean="0"/>
              <a:t>URL</a:t>
            </a:r>
            <a:r>
              <a:rPr lang="ja-JP" altLang="en-US" sz="3200" dirty="0" smtClean="0"/>
              <a:t>：</a:t>
            </a:r>
            <a:endParaRPr lang="en-US" altLang="ja-JP" sz="3200" dirty="0" smtClean="0"/>
          </a:p>
          <a:p>
            <a:r>
              <a:rPr lang="en-US" altLang="ja-JP" sz="3200" dirty="0" smtClean="0">
                <a:hlinkClick r:id="rId2"/>
              </a:rPr>
              <a:t>http</a:t>
            </a:r>
            <a:r>
              <a:rPr lang="en-US" altLang="ja-JP" sz="3200" dirty="0">
                <a:hlinkClick r:id="rId2"/>
              </a:rPr>
              <a:t>://</a:t>
            </a:r>
            <a:r>
              <a:rPr lang="en-US" altLang="ja-JP" sz="3200" dirty="0" smtClean="0">
                <a:hlinkClick r:id="rId2"/>
              </a:rPr>
              <a:t>edu.katzlab.jp/misc/HowtoTechRep2015.pdf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56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原則２</a:t>
            </a:r>
            <a:r>
              <a:rPr lang="en-US" altLang="ja-JP" dirty="0"/>
              <a:t>	</a:t>
            </a:r>
            <a:r>
              <a:rPr lang="ja-JP" altLang="en-US" dirty="0"/>
              <a:t>客観的</a:t>
            </a:r>
            <a:r>
              <a:rPr lang="ja-JP" altLang="en-US" dirty="0" smtClean="0"/>
              <a:t>記述　</a:t>
            </a:r>
            <a:r>
              <a:rPr lang="en-US" altLang="ja-JP" dirty="0" smtClean="0"/>
              <a:t>2/3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事実</a:t>
            </a:r>
            <a:r>
              <a:rPr lang="ja-JP" altLang="en-US" dirty="0" smtClean="0"/>
              <a:t>」</a:t>
            </a:r>
            <a:r>
              <a:rPr lang="ja-JP" altLang="en-US" dirty="0"/>
              <a:t>と</a:t>
            </a: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0070C0"/>
                </a:solidFill>
              </a:rPr>
              <a:t>主張</a:t>
            </a:r>
            <a:r>
              <a:rPr lang="ja-JP" altLang="en-US" dirty="0" smtClean="0"/>
              <a:t>」</a:t>
            </a:r>
            <a:r>
              <a:rPr lang="ja-JP" altLang="en-US" dirty="0"/>
              <a:t>を区別せよ！</a:t>
            </a:r>
            <a:r>
              <a:rPr lang="ja-JP" altLang="en-US" sz="2400" dirty="0"/>
              <a:t>（初心者は別文で書け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 lvl="1"/>
            <a:r>
              <a:rPr lang="ja-JP" altLang="en-US" dirty="0"/>
              <a:t>実験</a:t>
            </a:r>
            <a:r>
              <a:rPr lang="ja-JP" altLang="en-US" dirty="0" smtClean="0"/>
              <a:t>結果の観察</a:t>
            </a:r>
            <a:r>
              <a:rPr lang="en-US" altLang="ja-JP" dirty="0" smtClean="0"/>
              <a:t>	</a:t>
            </a:r>
            <a:r>
              <a:rPr lang="en-US" altLang="ja-JP" dirty="0" smtClean="0">
                <a:sym typeface="Wingdings" pitchFamily="2" charset="2"/>
              </a:rPr>
              <a:t></a:t>
            </a:r>
            <a:r>
              <a:rPr lang="ja-JP" altLang="en-US" dirty="0" smtClean="0">
                <a:sym typeface="Wingdings" pitchFamily="2" charset="2"/>
              </a:rPr>
              <a:t>「</a:t>
            </a:r>
            <a:r>
              <a:rPr lang="ja-JP" altLang="en-US" dirty="0" smtClean="0">
                <a:solidFill>
                  <a:srgbClr val="FF0000"/>
                </a:solidFill>
                <a:sym typeface="Wingdings" pitchFamily="2" charset="2"/>
              </a:rPr>
              <a:t>事実</a:t>
            </a:r>
            <a:r>
              <a:rPr lang="ja-JP" altLang="en-US" dirty="0" smtClean="0">
                <a:sym typeface="Wingdings" pitchFamily="2" charset="2"/>
              </a:rPr>
              <a:t>」を整理して列挙</a:t>
            </a:r>
            <a:endParaRPr lang="en-US" altLang="ja-JP" dirty="0" smtClean="0">
              <a:sym typeface="Wingdings" pitchFamily="2" charset="2"/>
            </a:endParaRPr>
          </a:p>
          <a:p>
            <a:pPr lvl="1"/>
            <a:r>
              <a:rPr lang="ja-JP" altLang="en-US" dirty="0" smtClean="0"/>
              <a:t>実験結果の</a:t>
            </a:r>
            <a:r>
              <a:rPr lang="ja-JP" altLang="en-US" dirty="0" smtClean="0">
                <a:sym typeface="Wingdings" pitchFamily="2" charset="2"/>
              </a:rPr>
              <a:t>考察</a:t>
            </a:r>
            <a:r>
              <a:rPr lang="en-US" altLang="ja-JP" dirty="0" smtClean="0">
                <a:sym typeface="Wingdings" pitchFamily="2" charset="2"/>
              </a:rPr>
              <a:t>	</a:t>
            </a:r>
            <a:r>
              <a:rPr lang="ja-JP" altLang="en-US" dirty="0" smtClean="0">
                <a:sym typeface="Wingdings" pitchFamily="2" charset="2"/>
              </a:rPr>
              <a:t>「</a:t>
            </a:r>
            <a:r>
              <a:rPr lang="ja-JP" altLang="en-US" dirty="0" smtClean="0">
                <a:solidFill>
                  <a:srgbClr val="7030A0"/>
                </a:solidFill>
                <a:sym typeface="Wingdings" pitchFamily="2" charset="2"/>
              </a:rPr>
              <a:t>ならば</a:t>
            </a:r>
            <a:r>
              <a:rPr lang="ja-JP" altLang="en-US" dirty="0" smtClean="0">
                <a:sym typeface="Wingdings" pitchFamily="2" charset="2"/>
              </a:rPr>
              <a:t>」を記述</a:t>
            </a:r>
            <a:endParaRPr lang="en-US" altLang="ja-JP" dirty="0" smtClean="0">
              <a:sym typeface="Wingdings" pitchFamily="2" charset="2"/>
            </a:endParaRPr>
          </a:p>
          <a:p>
            <a:pPr lvl="1"/>
            <a:r>
              <a:rPr lang="ja-JP" altLang="en-US" dirty="0" smtClean="0">
                <a:sym typeface="Wingdings" pitchFamily="2" charset="2"/>
              </a:rPr>
              <a:t>結論</a:t>
            </a:r>
            <a:r>
              <a:rPr lang="en-US" altLang="ja-JP" dirty="0" smtClean="0">
                <a:sym typeface="Wingdings" pitchFamily="2" charset="2"/>
              </a:rPr>
              <a:t>			</a:t>
            </a:r>
            <a:r>
              <a:rPr lang="ja-JP" altLang="en-US" dirty="0" smtClean="0">
                <a:sym typeface="Wingdings" pitchFamily="2" charset="2"/>
              </a:rPr>
              <a:t>「</a:t>
            </a:r>
            <a:r>
              <a:rPr lang="ja-JP" altLang="en-US" dirty="0" smtClean="0">
                <a:solidFill>
                  <a:srgbClr val="0070C0"/>
                </a:solidFill>
                <a:sym typeface="Wingdings" pitchFamily="2" charset="2"/>
              </a:rPr>
              <a:t>帰結</a:t>
            </a:r>
            <a:r>
              <a:rPr lang="ja-JP" altLang="en-US" dirty="0" smtClean="0">
                <a:sym typeface="Wingdings" pitchFamily="2" charset="2"/>
              </a:rPr>
              <a:t>」を主張</a:t>
            </a:r>
            <a:endParaRPr lang="en-US" altLang="ja-JP" dirty="0" smtClean="0">
              <a:sym typeface="Wingdings" pitchFamily="2" charset="2"/>
            </a:endParaRPr>
          </a:p>
          <a:p>
            <a:pPr>
              <a:spcBef>
                <a:spcPts val="1800"/>
              </a:spcBef>
            </a:pPr>
            <a:r>
              <a:rPr lang="ja-JP" altLang="en-US" dirty="0"/>
              <a:t>「</a:t>
            </a:r>
            <a:r>
              <a:rPr lang="ja-JP" altLang="en-US" dirty="0">
                <a:solidFill>
                  <a:srgbClr val="FF0000"/>
                </a:solidFill>
              </a:rPr>
              <a:t>他人</a:t>
            </a:r>
            <a:r>
              <a:rPr lang="ja-JP" altLang="en-US" dirty="0"/>
              <a:t>」と「</a:t>
            </a:r>
            <a:r>
              <a:rPr lang="ja-JP" altLang="en-US" dirty="0">
                <a:solidFill>
                  <a:srgbClr val="0070C0"/>
                </a:solidFill>
              </a:rPr>
              <a:t>自分</a:t>
            </a:r>
            <a:r>
              <a:rPr lang="ja-JP" altLang="en-US" dirty="0"/>
              <a:t>」を区別せよ！</a:t>
            </a:r>
            <a:endParaRPr lang="en-US" altLang="ja-JP" dirty="0"/>
          </a:p>
          <a:p>
            <a:pPr lvl="1"/>
            <a:r>
              <a:rPr lang="ja-JP" altLang="en-US" dirty="0"/>
              <a:t>他人とは：</a:t>
            </a:r>
            <a:endParaRPr lang="en-US" altLang="ja-JP" dirty="0"/>
          </a:p>
          <a:p>
            <a:pPr lvl="2"/>
            <a:r>
              <a:rPr lang="ja-JP" altLang="en-US" dirty="0"/>
              <a:t>「執筆中の論文が生み出す内容」以外の全て．</a:t>
            </a:r>
            <a:endParaRPr lang="en-US" altLang="ja-JP" dirty="0"/>
          </a:p>
          <a:p>
            <a:pPr lvl="2"/>
            <a:r>
              <a:rPr lang="ja-JP" altLang="en-US" dirty="0"/>
              <a:t>他人の論文や教科書．自分の過去の論文も他人扱い．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ja-JP" altLang="en-US" dirty="0">
                <a:solidFill>
                  <a:srgbClr val="FF0000"/>
                </a:solidFill>
              </a:rPr>
              <a:t>他人</a:t>
            </a:r>
            <a:r>
              <a:rPr lang="ja-JP" altLang="en-US" dirty="0" smtClean="0"/>
              <a:t>」の知見を</a:t>
            </a:r>
            <a:r>
              <a:rPr lang="ja-JP" altLang="en-US" dirty="0"/>
              <a:t>書くとき</a:t>
            </a:r>
            <a:r>
              <a:rPr lang="ja-JP" altLang="en-US" dirty="0" smtClean="0"/>
              <a:t>は必ず</a:t>
            </a:r>
            <a:r>
              <a:rPr lang="ja-JP" altLang="en-US" dirty="0"/>
              <a:t>文献を引用する．</a:t>
            </a:r>
            <a:endParaRPr lang="en-US" altLang="ja-JP" dirty="0"/>
          </a:p>
          <a:p>
            <a:pPr lvl="2"/>
            <a:r>
              <a:rPr lang="ja-JP" altLang="en-US" dirty="0"/>
              <a:t>ただし，学部教科書レベルの知識は，引用を省略できる</a:t>
            </a:r>
            <a:r>
              <a:rPr lang="ja-JP" altLang="en-US" dirty="0" smtClean="0"/>
              <a:t>．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26ED-6AE3-486F-B00C-533F8059502D}" type="datetime1">
              <a:rPr kumimoji="1" lang="ja-JP" altLang="en-US" smtClean="0"/>
              <a:t>2015/4/6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1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原則２</a:t>
            </a:r>
            <a:r>
              <a:rPr lang="en-US" altLang="ja-JP" dirty="0" smtClean="0"/>
              <a:t>	</a:t>
            </a:r>
            <a:r>
              <a:rPr lang="ja-JP" altLang="en-US" dirty="0" smtClean="0"/>
              <a:t>客観的記述　</a:t>
            </a:r>
            <a:r>
              <a:rPr lang="en-US" altLang="ja-JP" dirty="0" smtClean="0"/>
              <a:t>3/3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908719"/>
            <a:ext cx="8640960" cy="216024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dirty="0" smtClean="0"/>
              <a:t>演習課題２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前課題で用意した論文から，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前提</a:t>
            </a:r>
            <a:r>
              <a:rPr lang="ja-JP" altLang="en-US" dirty="0" smtClean="0"/>
              <a:t>」，「</a:t>
            </a:r>
            <a:r>
              <a:rPr lang="ja-JP" altLang="en-US" dirty="0" smtClean="0">
                <a:solidFill>
                  <a:srgbClr val="7030A0"/>
                </a:solidFill>
              </a:rPr>
              <a:t>ならば</a:t>
            </a:r>
            <a:r>
              <a:rPr lang="ja-JP" altLang="en-US" dirty="0" smtClean="0"/>
              <a:t>」，「</a:t>
            </a:r>
            <a:r>
              <a:rPr lang="ja-JP" altLang="en-US" dirty="0" smtClean="0">
                <a:solidFill>
                  <a:srgbClr val="0070C0"/>
                </a:solidFill>
              </a:rPr>
              <a:t>帰結</a:t>
            </a:r>
            <a:r>
              <a:rPr lang="ja-JP" altLang="en-US" dirty="0" smtClean="0"/>
              <a:t>」に相当する記述箇所を見つけ，</a:t>
            </a:r>
            <a:r>
              <a:rPr lang="ja-JP" altLang="en-US" dirty="0"/>
              <a:t>マーク</a:t>
            </a:r>
            <a:r>
              <a:rPr lang="ja-JP" altLang="en-US" dirty="0" smtClean="0"/>
              <a:t>して示せ．</a:t>
            </a:r>
            <a:r>
              <a:rPr lang="ja-JP" altLang="en-US" dirty="0"/>
              <a:t>（入れ子にもなる）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4EDE-489F-4949-8AD7-813993674A9F}" type="datetime1">
              <a:rPr kumimoji="1" lang="ja-JP" altLang="en-US" smtClean="0"/>
              <a:t>2015/4/6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 smtClean="0"/>
              <a:t>注意</a:t>
            </a:r>
            <a:endParaRPr lang="en-US" altLang="ja-JP" dirty="0"/>
          </a:p>
          <a:p>
            <a:pPr lvl="1"/>
            <a:r>
              <a:rPr lang="ja-JP" altLang="en-US" dirty="0" smtClean="0"/>
              <a:t>よい論文は，</a:t>
            </a:r>
            <a:r>
              <a:rPr lang="ja-JP" altLang="en-US" dirty="0" smtClean="0">
                <a:solidFill>
                  <a:srgbClr val="FF0000"/>
                </a:solidFill>
              </a:rPr>
              <a:t>前提</a:t>
            </a:r>
            <a:r>
              <a:rPr lang="ja-JP" altLang="en-US" dirty="0" smtClean="0"/>
              <a:t>，</a:t>
            </a:r>
            <a:r>
              <a:rPr lang="ja-JP" altLang="en-US" dirty="0" smtClean="0">
                <a:solidFill>
                  <a:srgbClr val="7030A0"/>
                </a:solidFill>
              </a:rPr>
              <a:t>ならば</a:t>
            </a:r>
            <a:r>
              <a:rPr lang="ja-JP" altLang="en-US" dirty="0" smtClean="0"/>
              <a:t>，</a:t>
            </a:r>
            <a:r>
              <a:rPr lang="ja-JP" altLang="en-US" dirty="0" smtClean="0">
                <a:solidFill>
                  <a:srgbClr val="0070C0"/>
                </a:solidFill>
              </a:rPr>
              <a:t>帰結</a:t>
            </a:r>
            <a:r>
              <a:rPr lang="ja-JP" altLang="en-US" dirty="0" smtClean="0"/>
              <a:t>の区別が明瞭．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ものによっては，不明瞭かもしれない．</a:t>
            </a:r>
            <a:endParaRPr lang="en-US" altLang="ja-JP" dirty="0" smtClean="0"/>
          </a:p>
          <a:p>
            <a:pPr lvl="2"/>
            <a:r>
              <a:rPr lang="ja-JP" altLang="en-US" dirty="0"/>
              <a:t>人のふり見て我がふり直せ</a:t>
            </a:r>
            <a:r>
              <a:rPr lang="ja-JP" altLang="en-US" dirty="0" smtClean="0"/>
              <a:t>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906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原則３	正しい</a:t>
            </a:r>
            <a:r>
              <a:rPr lang="ja-JP" altLang="en-US" dirty="0" smtClean="0"/>
              <a:t>日本語　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文法的に正しいか？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主語と述語を書く．</a:t>
            </a:r>
            <a:r>
              <a:rPr lang="ja-JP" altLang="en-US" sz="2400" dirty="0" smtClean="0"/>
              <a:t>（日常ではしばしば省略するが）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チェック項目：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主語と述語の係り受け（主語と述語だけで読めるか）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形容語が及ぶ範囲</a:t>
            </a:r>
            <a:endParaRPr lang="en-US" altLang="ja-JP" dirty="0" smtClean="0"/>
          </a:p>
          <a:p>
            <a:r>
              <a:rPr lang="ja-JP" altLang="en-US" dirty="0" smtClean="0"/>
              <a:t>一義的に解釈できるか？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１文で複数のことを言わない．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言い切る．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たとえ</a:t>
            </a:r>
            <a:r>
              <a:rPr kumimoji="1" lang="ja-JP" altLang="en-US" dirty="0" smtClean="0"/>
              <a:t>推量でも「・・・可能性が考えられる」などと言い切る．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句読点は</a:t>
            </a:r>
            <a:r>
              <a:rPr kumimoji="1" lang="ja-JP" altLang="en-US" dirty="0" smtClean="0"/>
              <a:t>正しく使う．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×</a:t>
            </a:r>
            <a:r>
              <a:rPr lang="ja-JP" altLang="en-US" dirty="0" smtClean="0"/>
              <a:t>「ここではきものを脱ぐ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0F95-857E-47B6-9512-F5ED4C762C48}" type="datetime1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87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原則３	正しい日本語　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論文・発表に固有の注意点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論文は「である」，</a:t>
            </a:r>
            <a:r>
              <a:rPr lang="ja-JP" altLang="en-US" dirty="0" smtClean="0">
                <a:sym typeface="Wingdings" pitchFamily="2" charset="2"/>
              </a:rPr>
              <a:t>発表は</a:t>
            </a:r>
            <a:r>
              <a:rPr lang="ja-JP" altLang="en-US" dirty="0" smtClean="0"/>
              <a:t>「です，ます」調．</a:t>
            </a:r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論文調</a:t>
            </a:r>
            <a:r>
              <a:rPr lang="ja-JP" altLang="en-US" dirty="0" smtClean="0"/>
              <a:t>」のフォーマルな語句・表現を用いる．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×</a:t>
            </a:r>
            <a:r>
              <a:rPr lang="ja-JP" altLang="en-US" dirty="0" smtClean="0"/>
              <a:t>「・・・みたいな感じになった」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○「・・・に類似する結果が得られた」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C571-23E1-4B08-8EC5-0963065A9242}" type="datetime1">
              <a:rPr kumimoji="1" lang="ja-JP" altLang="en-US" smtClean="0"/>
              <a:t>2015/4/6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3"/>
          </p:nvPr>
        </p:nvSpPr>
        <p:spPr>
          <a:xfrm>
            <a:off x="251520" y="4365104"/>
            <a:ext cx="8640960" cy="165618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dirty="0" smtClean="0"/>
              <a:t>演習課題３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用意した論文から，自分で使ったことがない「</a:t>
            </a:r>
            <a:r>
              <a:rPr lang="ja-JP" altLang="en-US" dirty="0" smtClean="0">
                <a:solidFill>
                  <a:srgbClr val="FF0000"/>
                </a:solidFill>
              </a:rPr>
              <a:t>論文調</a:t>
            </a:r>
            <a:r>
              <a:rPr lang="ja-JP" altLang="en-US" dirty="0" smtClean="0"/>
              <a:t>」の表現をノートに書き出せ．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701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４．</a:t>
            </a:r>
            <a:r>
              <a:rPr lang="ja-JP" altLang="en-US" dirty="0" smtClean="0"/>
              <a:t>執筆の手順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908719"/>
            <a:ext cx="8640960" cy="54726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研究結果から，主要な成果を選ぶ</a:t>
            </a:r>
            <a:endParaRPr lang="ja-JP" altLang="en-US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序論の草稿を作る</a:t>
            </a:r>
            <a:endParaRPr lang="en-US" altLang="ja-JP" dirty="0" smtClean="0"/>
          </a:p>
          <a:p>
            <a:pPr marL="914400" lvl="1" indent="-514350"/>
            <a:r>
              <a:rPr lang="ja-JP" altLang="en-US" dirty="0" smtClean="0"/>
              <a:t>研究内容と主要な成果</a:t>
            </a:r>
            <a:endParaRPr lang="en-US" altLang="ja-JP" dirty="0" smtClean="0"/>
          </a:p>
          <a:p>
            <a:pPr marL="914400" lvl="1" indent="-514350"/>
            <a:r>
              <a:rPr lang="ja-JP" altLang="en-US" dirty="0" smtClean="0"/>
              <a:t>背景（なぜ研究したか？）の執筆</a:t>
            </a:r>
            <a:endParaRPr lang="en-US" altLang="ja-JP" dirty="0"/>
          </a:p>
          <a:p>
            <a:pPr marL="400050" lvl="1" indent="0">
              <a:buNone/>
            </a:pPr>
            <a:r>
              <a:rPr lang="en-US" altLang="ja-JP" dirty="0" smtClean="0"/>
              <a:t>	</a:t>
            </a:r>
            <a:r>
              <a:rPr lang="en-US" altLang="ja-JP" dirty="0" smtClean="0">
                <a:sym typeface="Wingdings" pitchFamily="2" charset="2"/>
              </a:rPr>
              <a:t></a:t>
            </a:r>
            <a:r>
              <a:rPr lang="ja-JP" altLang="en-US" dirty="0" smtClean="0"/>
              <a:t>その</a:t>
            </a:r>
            <a:r>
              <a:rPr lang="ja-JP" altLang="en-US" dirty="0"/>
              <a:t>ため</a:t>
            </a:r>
            <a:r>
              <a:rPr lang="ja-JP" altLang="en-US" dirty="0" smtClean="0"/>
              <a:t>の文献リストの作成</a:t>
            </a:r>
            <a:endParaRPr lang="en-US" altLang="ja-JP" dirty="0" smtClean="0"/>
          </a:p>
          <a:p>
            <a:pPr marL="914400" lvl="1" indent="-514350"/>
            <a:r>
              <a:rPr lang="ja-JP" altLang="en-US" dirty="0" smtClean="0"/>
              <a:t>章目次の作成</a:t>
            </a:r>
            <a:endParaRPr lang="ja-JP" altLang="en-US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詳細な目次</a:t>
            </a:r>
            <a:r>
              <a:rPr lang="ja-JP" altLang="en-US" dirty="0"/>
              <a:t>を</a:t>
            </a:r>
            <a:r>
              <a:rPr lang="ja-JP" altLang="en-US" dirty="0" smtClean="0"/>
              <a:t>つくる</a:t>
            </a:r>
            <a:endParaRPr lang="ja-JP" altLang="en-US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本文を執筆する</a:t>
            </a:r>
            <a:endParaRPr lang="ja-JP" altLang="en-US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結論を</a:t>
            </a:r>
            <a:r>
              <a:rPr lang="ja-JP" altLang="en-US" dirty="0"/>
              <a:t>執筆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2400" dirty="0" smtClean="0"/>
              <a:t>※</a:t>
            </a:r>
            <a:r>
              <a:rPr lang="ja-JP" altLang="en-US" sz="2400" dirty="0" smtClean="0"/>
              <a:t>必要なら「付録」や「謝辞」</a:t>
            </a:r>
            <a:r>
              <a:rPr lang="ja-JP" altLang="en-US" sz="2400" dirty="0"/>
              <a:t>を</a:t>
            </a:r>
            <a:r>
              <a:rPr lang="ja-JP" altLang="en-US" sz="2400" dirty="0" smtClean="0"/>
              <a:t>加える．</a:t>
            </a:r>
            <a:endParaRPr lang="ja-JP" alt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4DE4-1726-4176-A1F2-29E3F5835B50}" type="datetime1">
              <a:rPr kumimoji="1" lang="ja-JP" altLang="en-US" smtClean="0"/>
              <a:t>2015/4/6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99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４．</a:t>
            </a:r>
            <a:r>
              <a:rPr lang="ja-JP" altLang="en-US" dirty="0" smtClean="0"/>
              <a:t>執筆の手順　（序論の書き方）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908718"/>
            <a:ext cx="8640960" cy="424847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「序論」の内容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研究の背景</a:t>
            </a:r>
            <a:r>
              <a:rPr lang="ja-JP" altLang="en-US" dirty="0" smtClean="0">
                <a:solidFill>
                  <a:schemeClr val="accent1"/>
                </a:solidFill>
              </a:rPr>
              <a:t>（なぜ研究が必要だったのか？）</a:t>
            </a:r>
            <a:endParaRPr lang="en-US" altLang="ja-JP" dirty="0">
              <a:solidFill>
                <a:schemeClr val="accent1"/>
              </a:solidFill>
            </a:endParaRPr>
          </a:p>
          <a:p>
            <a:pPr lvl="2"/>
            <a:r>
              <a:rPr lang="ja-JP" altLang="en-US" dirty="0" smtClean="0"/>
              <a:t>参考文献を引用しながら，従来研究やニーズを要約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自分の成果が解決策になるような問題点を指摘して「ダメ出し」，または「ニーズ充足による利点」を説く</a:t>
            </a:r>
          </a:p>
          <a:p>
            <a:pPr lvl="1"/>
            <a:r>
              <a:rPr lang="ja-JP" altLang="en-US" dirty="0" smtClean="0"/>
              <a:t>研究の目的</a:t>
            </a:r>
            <a:r>
              <a:rPr lang="ja-JP" altLang="en-US" dirty="0" smtClean="0">
                <a:solidFill>
                  <a:schemeClr val="accent1"/>
                </a:solidFill>
              </a:rPr>
              <a:t>（そこで本研究では・・・）</a:t>
            </a:r>
            <a:endParaRPr lang="en-US" altLang="ja-JP" dirty="0" smtClean="0">
              <a:solidFill>
                <a:schemeClr val="accent1"/>
              </a:solidFill>
            </a:endParaRPr>
          </a:p>
          <a:p>
            <a:pPr lvl="2"/>
            <a:r>
              <a:rPr lang="ja-JP" altLang="en-US" dirty="0" smtClean="0"/>
              <a:t>研究内容を予告調で箇条書き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主要な結果を簡潔に予告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論文の構成（＝</a:t>
            </a:r>
            <a:r>
              <a:rPr lang="ja-JP" altLang="en-US" dirty="0" smtClean="0"/>
              <a:t>解説付き章目次）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E3B5-2DE4-44F8-B679-A96D06241B94}" type="datetime1">
              <a:rPr kumimoji="1" lang="ja-JP" altLang="en-US" smtClean="0"/>
              <a:t>2015/4/6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3"/>
          </p:nvPr>
        </p:nvSpPr>
        <p:spPr>
          <a:xfrm>
            <a:off x="251520" y="5229200"/>
            <a:ext cx="8640960" cy="100811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演習課題４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用意した論文の序論の章から「背景」と「目的」を抽出せよ．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01407" y="980728"/>
            <a:ext cx="4463081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序論の別名：緒言，緒論，はじめに，・・・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5818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４．</a:t>
            </a:r>
            <a:r>
              <a:rPr lang="ja-JP" altLang="en-US" dirty="0" smtClean="0"/>
              <a:t>執筆の手順　（</a:t>
            </a:r>
            <a:r>
              <a:rPr lang="ja-JP" altLang="en-US" dirty="0"/>
              <a:t>結論</a:t>
            </a:r>
            <a:r>
              <a:rPr lang="ja-JP" altLang="en-US" dirty="0" smtClean="0"/>
              <a:t>の書き方）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908718"/>
            <a:ext cx="8640960" cy="4248474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「</a:t>
            </a:r>
            <a:r>
              <a:rPr lang="ja-JP" altLang="en-US" dirty="0"/>
              <a:t>結論</a:t>
            </a:r>
            <a:r>
              <a:rPr lang="ja-JP" altLang="en-US" dirty="0" smtClean="0"/>
              <a:t>」の内容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研究で得られた成果</a:t>
            </a:r>
            <a:endParaRPr lang="en-US" altLang="ja-JP" dirty="0">
              <a:solidFill>
                <a:schemeClr val="accent1"/>
              </a:solidFill>
            </a:endParaRPr>
          </a:p>
          <a:p>
            <a:pPr lvl="2"/>
            <a:r>
              <a:rPr lang="ja-JP" altLang="en-US" dirty="0" smtClean="0"/>
              <a:t>研究目的を簡潔に振り返る．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主要な</a:t>
            </a:r>
            <a:r>
              <a:rPr lang="ja-JP" altLang="en-US" dirty="0"/>
              <a:t>成果</a:t>
            </a:r>
            <a:r>
              <a:rPr lang="ja-JP" altLang="en-US" dirty="0" smtClean="0"/>
              <a:t>を「序論」より詳しく要約する．（数値を載せる等）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論文全体の結論で締めくくる（主たる成果をダメ</a:t>
            </a:r>
            <a:r>
              <a:rPr lang="ja-JP" altLang="en-US" dirty="0"/>
              <a:t>押し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ここに書けるのは本文</a:t>
            </a:r>
            <a:r>
              <a:rPr lang="ja-JP" altLang="en-US" dirty="0"/>
              <a:t>の</a:t>
            </a:r>
            <a:r>
              <a:rPr lang="ja-JP" altLang="en-US" dirty="0" smtClean="0"/>
              <a:t>要約とダメ押しのみ（本文に書かなかった事実や主張は書けない）</a:t>
            </a:r>
          </a:p>
          <a:p>
            <a:pPr lvl="1"/>
            <a:r>
              <a:rPr lang="ja-JP" altLang="en-US" dirty="0" smtClean="0"/>
              <a:t>課題と展望</a:t>
            </a:r>
            <a:endParaRPr lang="en-US" altLang="ja-JP" dirty="0" smtClean="0">
              <a:solidFill>
                <a:schemeClr val="accent1"/>
              </a:solidFill>
            </a:endParaRPr>
          </a:p>
          <a:p>
            <a:pPr lvl="2"/>
            <a:r>
              <a:rPr lang="ja-JP" altLang="en-US" dirty="0" smtClean="0"/>
              <a:t>課題＝できなかったこと．展望＝できたことの波及効果．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この部分には，本文に書かなかったことも書ける（論文の本体ではないと見なされる）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E3B5-2DE4-44F8-B679-A96D06241B94}" type="datetime1">
              <a:rPr kumimoji="1" lang="ja-JP" altLang="en-US" smtClean="0"/>
              <a:t>2015/4/6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3"/>
          </p:nvPr>
        </p:nvSpPr>
        <p:spPr>
          <a:xfrm>
            <a:off x="251520" y="5229200"/>
            <a:ext cx="8640960" cy="100811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演習課題５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用意した論文の結論の章から「</a:t>
            </a:r>
            <a:r>
              <a:rPr lang="ja-JP" altLang="en-US" dirty="0"/>
              <a:t>成果</a:t>
            </a:r>
            <a:r>
              <a:rPr lang="ja-JP" altLang="en-US" dirty="0" smtClean="0"/>
              <a:t>」と「</a:t>
            </a:r>
            <a:r>
              <a:rPr lang="ja-JP" altLang="en-US" dirty="0"/>
              <a:t>課題</a:t>
            </a:r>
            <a:r>
              <a:rPr lang="ja-JP" altLang="en-US" dirty="0" smtClean="0"/>
              <a:t>」を抽出せよ．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64088" y="980728"/>
            <a:ext cx="3510898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結論</a:t>
            </a:r>
            <a:r>
              <a:rPr kumimoji="1" lang="ja-JP" altLang="en-US" sz="2000" dirty="0" smtClean="0"/>
              <a:t>の別名：結言，まとめ，・・・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516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５．技術文書の体裁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技術文書には一定の体裁が定められている場合が多い．そのルールに従うこと．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「機械システム工学演習」の「レポート１」は，次に準じた体裁としています．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日本機械学会講演論文原稿の作成手引き</a:t>
            </a:r>
            <a:r>
              <a:rPr lang="en-US" altLang="ja-JP" dirty="0" smtClean="0">
                <a:hlinkClick r:id="rId2"/>
              </a:rPr>
              <a:t>http://www.jsme.or.jp/divmanual/eleman04.htm</a:t>
            </a:r>
            <a:endParaRPr lang="ja-JP" altLang="en-US" dirty="0" smtClean="0"/>
          </a:p>
          <a:p>
            <a:pPr marL="457200" lvl="1" indent="0">
              <a:buNone/>
            </a:pPr>
            <a:r>
              <a:rPr lang="en-US" altLang="ja-JP" dirty="0" smtClean="0"/>
              <a:t>※</a:t>
            </a:r>
            <a:r>
              <a:rPr kumimoji="1" lang="ja-JP" altLang="en-US" dirty="0" smtClean="0"/>
              <a:t>研究室の先輩が使用したもので問題ありません．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ページ数は</a:t>
            </a:r>
            <a:r>
              <a:rPr lang="ja-JP" altLang="en-US" dirty="0" smtClean="0"/>
              <a:t>２ページです．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DFC4-722A-49AE-9E49-6B624609F2D4}" type="datetime1">
              <a:rPr kumimoji="1" lang="ja-JP" altLang="en-US" smtClean="0"/>
              <a:t>2015/4/6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72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６．まとめ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技術</a:t>
            </a:r>
            <a:r>
              <a:rPr lang="ja-JP" altLang="en-US" dirty="0" smtClean="0"/>
              <a:t>文書や</a:t>
            </a:r>
            <a:r>
              <a:rPr lang="ja-JP" altLang="en-US" dirty="0"/>
              <a:t>口頭発表は</a:t>
            </a:r>
            <a:r>
              <a:rPr lang="ja-JP" altLang="en-US" dirty="0" smtClean="0"/>
              <a:t>，著者（発表者）の知識や主張を，他者に伝達するために作成する．</a:t>
            </a:r>
            <a:endParaRPr lang="ja-JP" altLang="en-US" dirty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文書作成も</a:t>
            </a:r>
            <a:r>
              <a:rPr lang="ja-JP" altLang="en-US" dirty="0"/>
              <a:t>発表も</a:t>
            </a:r>
            <a:r>
              <a:rPr lang="ja-JP" altLang="en-US" dirty="0" smtClean="0"/>
              <a:t>，論理的かつ客観的に，正しい</a:t>
            </a:r>
            <a:r>
              <a:rPr lang="ja-JP" altLang="en-US" dirty="0"/>
              <a:t>日本語を</a:t>
            </a:r>
            <a:r>
              <a:rPr lang="ja-JP" altLang="en-US" dirty="0" smtClean="0"/>
              <a:t>用いて行なう．</a:t>
            </a:r>
            <a:endParaRPr lang="ja-JP" altLang="en-US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論理的な構成を実現</a:t>
            </a:r>
            <a:r>
              <a:rPr lang="ja-JP" altLang="en-US" dirty="0" smtClean="0"/>
              <a:t>するに</a:t>
            </a:r>
            <a:r>
              <a:rPr lang="ja-JP" altLang="en-US" dirty="0"/>
              <a:t>は</a:t>
            </a:r>
            <a:r>
              <a:rPr lang="ja-JP" altLang="en-US" dirty="0" smtClean="0"/>
              <a:t>，「三段構成」を意識する必要がある．</a:t>
            </a:r>
            <a:endParaRPr lang="en-US" altLang="ja-JP" dirty="0" smtClean="0"/>
          </a:p>
          <a:p>
            <a:pPr lvl="1">
              <a:lnSpc>
                <a:spcPct val="150000"/>
              </a:lnSpc>
            </a:pPr>
            <a:r>
              <a:rPr lang="ja-JP" altLang="en-US" dirty="0" smtClean="0"/>
              <a:t>客観的な記述を実現するには，前提と帰結の区別，事実と主張の区別，他人と自分の区別が不可欠である．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技術</a:t>
            </a:r>
            <a:r>
              <a:rPr lang="ja-JP" altLang="en-US" dirty="0"/>
              <a:t>文書には一定の形式があり，これを</a:t>
            </a:r>
            <a:r>
              <a:rPr lang="ja-JP" altLang="en-US" dirty="0" smtClean="0"/>
              <a:t>守る．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4AF2-62FA-439F-BB64-287480E2583A}" type="datetime1">
              <a:rPr kumimoji="1" lang="ja-JP" altLang="en-US" smtClean="0"/>
              <a:t>2015/4/6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4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参考資料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6514-0E03-47CB-8CC5-A4AE87B9674B}" type="datetime1">
              <a:rPr kumimoji="1" lang="ja-JP" altLang="en-US" smtClean="0"/>
              <a:t>2015/4/6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91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 smtClean="0"/>
              <a:t>技術文書とは</a:t>
            </a:r>
            <a:endParaRPr kumimoji="1" lang="en-US" altLang="ja-JP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 smtClean="0"/>
              <a:t>技術文書の目的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 smtClean="0"/>
              <a:t>技術文書の原則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 smtClean="0"/>
              <a:t>執筆の手順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 smtClean="0"/>
              <a:t>技術文書の体裁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 smtClean="0"/>
              <a:t>まとめ</a:t>
            </a:r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5E66-4394-4EC5-8954-8FEAE9908221}" type="datetime1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6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59532" y="908720"/>
            <a:ext cx="84249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200" b="1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初級ルール</a:t>
            </a:r>
            <a:endParaRPr lang="en-US" altLang="ja-JP" sz="2200" b="1" dirty="0" smtClean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段落冒頭を</a:t>
            </a:r>
            <a:r>
              <a:rPr lang="en-US" altLang="ja-JP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1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文字空ける．</a:t>
            </a:r>
            <a:endParaRPr lang="en-US" altLang="ja-JP" sz="2200" dirty="0" smtClean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ja-JP" altLang="en-US" sz="2200" dirty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句読点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は「</a:t>
            </a:r>
            <a:r>
              <a:rPr lang="ja-JP" altLang="en-US" sz="2200" dirty="0" err="1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，。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」</a:t>
            </a:r>
            <a:r>
              <a:rPr lang="ja-JP" altLang="en-US" sz="2200" dirty="0" err="1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か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「</a:t>
            </a:r>
            <a:r>
              <a:rPr lang="ja-JP" altLang="en-US" sz="2200" dirty="0" err="1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，．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」を使用する．</a:t>
            </a:r>
            <a:endParaRPr lang="en-US" altLang="ja-JP" sz="2200" dirty="0" smtClean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895350" indent="-895350"/>
            <a:r>
              <a:rPr lang="en-US" altLang="ja-JP" sz="2200" dirty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自然科学分野に関する全ての学会では，例外なく読点はカンマ「，」．</a:t>
            </a:r>
            <a:endParaRPr lang="en-US" altLang="ja-JP" sz="2200" dirty="0" smtClean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895350" indent="-895350"/>
            <a:r>
              <a:rPr lang="en-US" altLang="ja-JP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句点はマル「。」の学会とピリオド「．」の学会がある．</a:t>
            </a:r>
            <a:endParaRPr lang="en-US" altLang="ja-JP" sz="2200" dirty="0" smtClean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457200" indent="-457200">
              <a:spcBef>
                <a:spcPts val="1200"/>
              </a:spcBef>
              <a:buFontTx/>
              <a:buAutoNum type="arabicPeriod" startAt="3"/>
            </a:pP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「送り仮名」，「同訓・同音語句」は正しいものを選択する．</a:t>
            </a:r>
            <a:endParaRPr lang="en-US" altLang="ja-JP" sz="2200" dirty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29322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solidFill>
                  <a:prstClr val="black"/>
                </a:solidFill>
                <a:latin typeface="HGP創英角ｺﾞｼｯｸUB" pitchFamily="50" charset="-128"/>
                <a:ea typeface="HGP創英角ｺﾞｼｯｸUB" pitchFamily="50" charset="-128"/>
              </a:rPr>
              <a:t>技術</a:t>
            </a:r>
            <a:r>
              <a:rPr lang="ja-JP" altLang="en-US" sz="2400" dirty="0">
                <a:solidFill>
                  <a:prstClr val="black"/>
                </a:solidFill>
                <a:latin typeface="HGP創英角ｺﾞｼｯｸUB" pitchFamily="50" charset="-128"/>
                <a:ea typeface="HGP創英角ｺﾞｼｯｸUB" pitchFamily="50" charset="-128"/>
              </a:rPr>
              <a:t>文書執筆の原則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6358" y="6488668"/>
            <a:ext cx="824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参考：塚本真也，技術文章の書き方，砥粒加工学会誌，</a:t>
            </a:r>
            <a:r>
              <a:rPr lang="en-US" altLang="ja-JP" dirty="0" smtClean="0">
                <a:solidFill>
                  <a:prstClr val="black"/>
                </a:solidFill>
              </a:rPr>
              <a:t>Vol.57,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No.9</a:t>
            </a:r>
            <a:r>
              <a:rPr lang="ja-JP" altLang="en-US" dirty="0">
                <a:solidFill>
                  <a:prstClr val="black"/>
                </a:solidFill>
              </a:rPr>
              <a:t>～</a:t>
            </a:r>
            <a:r>
              <a:rPr lang="en-US" altLang="ja-JP" dirty="0" smtClean="0">
                <a:solidFill>
                  <a:prstClr val="black"/>
                </a:solidFill>
              </a:rPr>
              <a:t>Vol.58,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No.4.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92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29322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solidFill>
                  <a:prstClr val="black"/>
                </a:solidFill>
                <a:latin typeface="HGP創英角ｺﾞｼｯｸUB" pitchFamily="50" charset="-128"/>
                <a:ea typeface="HGP創英角ｺﾞｼｯｸUB" pitchFamily="50" charset="-128"/>
              </a:rPr>
              <a:t>技術</a:t>
            </a:r>
            <a:r>
              <a:rPr lang="ja-JP" altLang="en-US" sz="2400" dirty="0">
                <a:solidFill>
                  <a:prstClr val="black"/>
                </a:solidFill>
                <a:latin typeface="HGP創英角ｺﾞｼｯｸUB" pitchFamily="50" charset="-128"/>
                <a:ea typeface="HGP創英角ｺﾞｼｯｸUB" pitchFamily="50" charset="-128"/>
              </a:rPr>
              <a:t>文書執筆の原則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496" y="1136064"/>
            <a:ext cx="4428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sz="2200" b="1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Word</a:t>
            </a:r>
            <a:r>
              <a:rPr lang="ja-JP" altLang="en-US" sz="2200" b="1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によるチェック法</a:t>
            </a:r>
            <a:endParaRPr lang="en-US" altLang="ja-JP" sz="2200" b="1" dirty="0" smtClean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algn="just">
              <a:spcBef>
                <a:spcPts val="1200"/>
              </a:spcBef>
            </a:pPr>
            <a:r>
              <a:rPr lang="ja-JP" altLang="en-US" sz="2000" dirty="0" smtClean="0">
                <a:solidFill>
                  <a:prstClr val="black"/>
                </a:solidFill>
                <a:latin typeface="ＭＳ Ｐゴシック"/>
              </a:rPr>
              <a:t>　「文書校正の詳細設定」のメニューを開いて，「送り仮名の誤り」をチェックし，次に「送り仮名の基準」を「本則」に設定し，さらに，「仮名書き推奨」を一般に設定すれば，送り仮名の間違いを確認できる．</a:t>
            </a:r>
            <a:endParaRPr lang="en-US" altLang="ja-JP" sz="2000" dirty="0" smtClean="0">
              <a:solidFill>
                <a:prstClr val="black"/>
              </a:solidFill>
              <a:latin typeface="ＭＳ Ｐゴシック"/>
            </a:endParaRPr>
          </a:p>
          <a:p>
            <a:pPr algn="just">
              <a:spcBef>
                <a:spcPts val="1200"/>
              </a:spcBef>
            </a:pPr>
            <a:r>
              <a:rPr lang="ja-JP" altLang="en-US" sz="2000" dirty="0" smtClean="0">
                <a:solidFill>
                  <a:prstClr val="black"/>
                </a:solidFill>
                <a:latin typeface="ＭＳ Ｐゴシック"/>
              </a:rPr>
              <a:t>　また，「同音語の誤り」を「多め」に設定すると，同訓・同音語句が識別できる．</a:t>
            </a:r>
            <a:endParaRPr lang="en-US" altLang="ja-JP" sz="2000" dirty="0" smtClean="0">
              <a:solidFill>
                <a:prstClr val="black"/>
              </a:solidFill>
              <a:latin typeface="ＭＳ Ｐゴシック"/>
            </a:endParaRPr>
          </a:p>
          <a:p>
            <a:pPr algn="just">
              <a:spcBef>
                <a:spcPts val="1200"/>
              </a:spcBef>
            </a:pPr>
            <a:r>
              <a:rPr lang="ja-JP" altLang="en-US" sz="2000" dirty="0" smtClean="0">
                <a:solidFill>
                  <a:prstClr val="black"/>
                </a:solidFill>
                <a:latin typeface="ＭＳ Ｐゴシック"/>
              </a:rPr>
              <a:t>ただし，完全ではないのは認識しておくこと．</a:t>
            </a:r>
            <a:endParaRPr lang="en-US" altLang="ja-JP" sz="2000" dirty="0">
              <a:solidFill>
                <a:prstClr val="black"/>
              </a:solidFill>
              <a:latin typeface="ＭＳ Ｐゴシック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385" r="32869" b="21517"/>
          <a:stretch>
            <a:fillRect/>
          </a:stretch>
        </p:blipFill>
        <p:spPr bwMode="auto">
          <a:xfrm>
            <a:off x="4535996" y="1551303"/>
            <a:ext cx="4572000" cy="375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円/楕円 5"/>
          <p:cNvSpPr/>
          <p:nvPr/>
        </p:nvSpPr>
        <p:spPr>
          <a:xfrm>
            <a:off x="6336196" y="4041068"/>
            <a:ext cx="468052" cy="252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5508104" y="1520788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6358" y="6488668"/>
            <a:ext cx="824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参考：塚本真也，技術文章の書き方，砥粒加工学会誌，</a:t>
            </a:r>
            <a:r>
              <a:rPr lang="en-US" altLang="ja-JP" dirty="0" smtClean="0">
                <a:solidFill>
                  <a:prstClr val="black"/>
                </a:solidFill>
              </a:rPr>
              <a:t>Vol.57,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No.9</a:t>
            </a:r>
            <a:r>
              <a:rPr lang="ja-JP" altLang="en-US" dirty="0">
                <a:solidFill>
                  <a:prstClr val="black"/>
                </a:solidFill>
              </a:rPr>
              <a:t>～</a:t>
            </a:r>
            <a:r>
              <a:rPr lang="en-US" altLang="ja-JP" dirty="0" smtClean="0">
                <a:solidFill>
                  <a:prstClr val="black"/>
                </a:solidFill>
              </a:rPr>
              <a:t>Vol.58,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No.4.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284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96358" y="6488668"/>
            <a:ext cx="824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参考：塚本真也，技術文章の書き方，砥粒加工学会誌，</a:t>
            </a:r>
            <a:r>
              <a:rPr lang="en-US" altLang="ja-JP" dirty="0" smtClean="0">
                <a:solidFill>
                  <a:prstClr val="black"/>
                </a:solidFill>
              </a:rPr>
              <a:t>Vol.57,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No.9</a:t>
            </a:r>
            <a:r>
              <a:rPr lang="ja-JP" altLang="en-US" dirty="0">
                <a:solidFill>
                  <a:prstClr val="black"/>
                </a:solidFill>
              </a:rPr>
              <a:t>～</a:t>
            </a:r>
            <a:r>
              <a:rPr lang="en-US" altLang="ja-JP" dirty="0" smtClean="0">
                <a:solidFill>
                  <a:prstClr val="black"/>
                </a:solidFill>
              </a:rPr>
              <a:t>Vol.58,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No.4.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29322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solidFill>
                  <a:prstClr val="black"/>
                </a:solidFill>
                <a:latin typeface="HGP創英角ｺﾞｼｯｸUB" pitchFamily="50" charset="-128"/>
                <a:ea typeface="HGP創英角ｺﾞｼｯｸUB" pitchFamily="50" charset="-128"/>
              </a:rPr>
              <a:t>技術</a:t>
            </a:r>
            <a:r>
              <a:rPr lang="ja-JP" altLang="en-US" sz="2400" dirty="0">
                <a:solidFill>
                  <a:prstClr val="black"/>
                </a:solidFill>
                <a:latin typeface="HGP創英角ｺﾞｼｯｸUB" pitchFamily="50" charset="-128"/>
                <a:ea typeface="HGP創英角ｺﾞｼｯｸUB" pitchFamily="50" charset="-128"/>
              </a:rPr>
              <a:t>文書執筆の原則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9532" y="908720"/>
            <a:ext cx="84249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200" b="1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初級ルール</a:t>
            </a:r>
            <a:endParaRPr lang="en-US" altLang="ja-JP" sz="2200" b="1" dirty="0" smtClean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342900" indent="-342900">
              <a:spcBef>
                <a:spcPts val="1200"/>
              </a:spcBef>
            </a:pPr>
            <a:r>
              <a:rPr lang="en-US" altLang="ja-JP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4.	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形式名詞，補助動詞（本来の意味を持たない名詞や動詞）は平仮名で表記する．</a:t>
            </a:r>
            <a:endParaRPr lang="en-US" altLang="ja-JP" sz="2200" dirty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287524" y="2492896"/>
          <a:ext cx="8568951" cy="370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050"/>
                <a:gridCol w="1912713"/>
                <a:gridCol w="1912713"/>
                <a:gridCol w="459051"/>
                <a:gridCol w="1946269"/>
                <a:gridCol w="1879155"/>
              </a:tblGrid>
              <a:tr h="11881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/>
                        <a:t>形式名詞の用法</a:t>
                      </a:r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/>
                        <a:t>漢字本来の用法</a:t>
                      </a:r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/>
                        <a:t>形式名詞の用法</a:t>
                      </a:r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/>
                        <a:t>漢字本来の用法</a:t>
                      </a:r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辺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移動した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あたり</a:t>
                      </a:r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で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辺り一面を観察する</a:t>
                      </a:r>
                      <a:endParaRPr kumimoji="1" lang="en-US" altLang="ja-JP" sz="1600" b="0" baseline="0" dirty="0" smtClean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aseline="0" dirty="0" smtClean="0">
                          <a:latin typeface="Arial" pitchFamily="34" charset="0"/>
                        </a:rPr>
                        <a:t>時</a:t>
                      </a:r>
                      <a:endParaRPr kumimoji="1" lang="ja-JP" altLang="en-US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衝突した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とき</a:t>
                      </a:r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には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時を刻む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上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aseline="0" dirty="0" smtClean="0">
                          <a:latin typeface="Arial" pitchFamily="34" charset="0"/>
                        </a:rPr>
                        <a:t>考察した</a:t>
                      </a:r>
                      <a:r>
                        <a:rPr kumimoji="1" lang="ja-JP" altLang="en-US" sz="16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うえ</a:t>
                      </a:r>
                      <a:r>
                        <a:rPr kumimoji="1" lang="ja-JP" altLang="en-US" sz="1600" baseline="0" dirty="0" smtClean="0">
                          <a:latin typeface="Arial" pitchFamily="34" charset="0"/>
                        </a:rPr>
                        <a:t>で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aseline="0" dirty="0" smtClean="0">
                          <a:latin typeface="Arial" pitchFamily="34" charset="0"/>
                        </a:rPr>
                        <a:t>実験テーブルの上</a:t>
                      </a:r>
                      <a:endParaRPr kumimoji="1" lang="en-US" altLang="ja-JP" sz="1600" b="0" baseline="0" dirty="0" smtClean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aseline="0" dirty="0" smtClean="0">
                          <a:latin typeface="Arial" pitchFamily="34" charset="0"/>
                        </a:rPr>
                        <a:t>所</a:t>
                      </a:r>
                      <a:endParaRPr kumimoji="1" lang="ja-JP" altLang="en-US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aseline="0" dirty="0" smtClean="0">
                          <a:latin typeface="Arial" pitchFamily="34" charset="0"/>
                        </a:rPr>
                        <a:t>精査した</a:t>
                      </a:r>
                      <a:r>
                        <a:rPr kumimoji="1" lang="ja-JP" altLang="en-US" sz="16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ところ</a:t>
                      </a:r>
                      <a:endParaRPr kumimoji="1" lang="ja-JP" altLang="en-US" sz="1600" b="0" baseline="0" dirty="0">
                        <a:solidFill>
                          <a:srgbClr val="FF0000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aseline="0" dirty="0" smtClean="0">
                          <a:latin typeface="Arial" pitchFamily="34" charset="0"/>
                        </a:rPr>
                        <a:t>危険な所を避ける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限</a:t>
                      </a:r>
                      <a:endParaRPr kumimoji="1" lang="en-US" altLang="ja-JP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aseline="0" dirty="0" smtClean="0">
                          <a:latin typeface="Arial" pitchFamily="34" charset="0"/>
                        </a:rPr>
                        <a:t>計算した</a:t>
                      </a:r>
                      <a:r>
                        <a:rPr kumimoji="1" lang="ja-JP" altLang="en-US" sz="16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かぎり</a:t>
                      </a:r>
                      <a:r>
                        <a:rPr kumimoji="1" lang="ja-JP" altLang="en-US" sz="1600" baseline="0" dirty="0" smtClean="0">
                          <a:latin typeface="Arial" pitchFamily="34" charset="0"/>
                        </a:rPr>
                        <a:t>は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～を限りなく追求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aseline="0" dirty="0" smtClean="0">
                          <a:latin typeface="Arial" pitchFamily="34" charset="0"/>
                        </a:rPr>
                        <a:t>等</a:t>
                      </a:r>
                      <a:endParaRPr kumimoji="1" lang="ja-JP" altLang="en-US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baseline="0" dirty="0" smtClean="0">
                          <a:latin typeface="Arial" pitchFamily="34" charset="0"/>
                        </a:rPr>
                        <a:t>A</a:t>
                      </a:r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・</a:t>
                      </a:r>
                      <a:r>
                        <a:rPr kumimoji="1" lang="en-US" altLang="ja-JP" sz="1600" b="0" baseline="0" dirty="0" smtClean="0">
                          <a:latin typeface="Arial" pitchFamily="34" charset="0"/>
                        </a:rPr>
                        <a:t>B</a:t>
                      </a:r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・</a:t>
                      </a:r>
                      <a:r>
                        <a:rPr kumimoji="1" lang="en-US" altLang="ja-JP" sz="1600" b="0" baseline="0" dirty="0" smtClean="0">
                          <a:latin typeface="Arial" pitchFamily="34" charset="0"/>
                        </a:rPr>
                        <a:t>C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など</a:t>
                      </a:r>
                      <a:endParaRPr kumimoji="1" lang="ja-JP" altLang="en-US" sz="1600" b="0" baseline="0" dirty="0">
                        <a:solidFill>
                          <a:srgbClr val="FF0000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表外音訓漢字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位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baseline="0" dirty="0" smtClean="0">
                          <a:latin typeface="Arial" pitchFamily="34" charset="0"/>
                        </a:rPr>
                        <a:t>1mm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くらい</a:t>
                      </a:r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の粒子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小数点</a:t>
                      </a:r>
                      <a:r>
                        <a:rPr kumimoji="1" lang="en-US" altLang="ja-JP" sz="1600" b="0" baseline="0" dirty="0" smtClean="0">
                          <a:latin typeface="Arial" pitchFamily="34" charset="0"/>
                        </a:rPr>
                        <a:t>3</a:t>
                      </a:r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桁の位の値</a:t>
                      </a:r>
                      <a:endParaRPr kumimoji="1" lang="en-US" altLang="ja-JP" sz="1600" b="0" baseline="0" dirty="0" smtClean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aseline="0" dirty="0" smtClean="0">
                          <a:latin typeface="Arial" pitchFamily="34" charset="0"/>
                        </a:rPr>
                        <a:t>筈</a:t>
                      </a:r>
                      <a:endParaRPr kumimoji="1" lang="ja-JP" altLang="en-US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解明できる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はず</a:t>
                      </a:r>
                      <a:endParaRPr kumimoji="1" lang="ja-JP" altLang="en-US" sz="1600" b="0" baseline="0" dirty="0">
                        <a:solidFill>
                          <a:srgbClr val="FF0000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表外字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事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論述した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こと</a:t>
                      </a:r>
                      <a:endParaRPr kumimoji="1" lang="ja-JP" altLang="en-US" sz="1600" b="0" baseline="0" dirty="0">
                        <a:solidFill>
                          <a:srgbClr val="FF0000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事は急を要する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aseline="0" dirty="0" smtClean="0">
                          <a:latin typeface="Arial" pitchFamily="34" charset="0"/>
                        </a:rPr>
                        <a:t>方</a:t>
                      </a:r>
                      <a:endParaRPr kumimoji="1" lang="ja-JP" altLang="en-US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～の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ほう</a:t>
                      </a:r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が大きい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方向が間違っている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毎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装置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ごと</a:t>
                      </a:r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に確認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毎時間に計測した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aseline="0" dirty="0" smtClean="0">
                          <a:latin typeface="Arial" pitchFamily="34" charset="0"/>
                        </a:rPr>
                        <a:t>程</a:t>
                      </a:r>
                      <a:endParaRPr kumimoji="1" lang="ja-JP" altLang="en-US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～が増大する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ほど</a:t>
                      </a:r>
                      <a:endParaRPr kumimoji="1" lang="ja-JP" altLang="en-US" sz="1600" b="0" baseline="0" dirty="0">
                        <a:solidFill>
                          <a:srgbClr val="FF0000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程よい温度の湯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度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測定する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たび</a:t>
                      </a:r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に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度重なる失敗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aseline="0" dirty="0" smtClean="0">
                          <a:latin typeface="Arial" pitchFamily="34" charset="0"/>
                        </a:rPr>
                        <a:t>物</a:t>
                      </a:r>
                      <a:endParaRPr kumimoji="1" lang="ja-JP" altLang="en-US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～する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もの</a:t>
                      </a:r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である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物の陰に隠れる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積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執筆する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つもり</a:t>
                      </a:r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で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析出結晶が積もり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aseline="0" dirty="0" smtClean="0">
                          <a:latin typeface="Arial" pitchFamily="34" charset="0"/>
                        </a:rPr>
                        <a:t>様</a:t>
                      </a:r>
                      <a:endParaRPr kumimoji="1" lang="ja-JP" altLang="en-US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図で示す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よう</a:t>
                      </a:r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に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様相が急変した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～は以下の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とおり</a:t>
                      </a:r>
                      <a:endParaRPr kumimoji="1" lang="ja-JP" altLang="en-US" sz="1600" b="0" baseline="0" dirty="0">
                        <a:solidFill>
                          <a:srgbClr val="FF0000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baseline="0" dirty="0" smtClean="0">
                          <a:latin typeface="Arial" pitchFamily="34" charset="0"/>
                        </a:rPr>
                        <a:t>2</a:t>
                      </a:r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通りの解析手法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aseline="0" dirty="0" smtClean="0">
                          <a:latin typeface="Arial" pitchFamily="34" charset="0"/>
                        </a:rPr>
                        <a:t>訳</a:t>
                      </a:r>
                      <a:endParaRPr kumimoji="1" lang="ja-JP" altLang="en-US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承諾した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わけ</a:t>
                      </a:r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は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～の訳を理解した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093509" y="198884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形式名詞の使い分け</a:t>
            </a:r>
          </a:p>
        </p:txBody>
      </p:sp>
    </p:spTree>
    <p:extLst>
      <p:ext uri="{BB962C8B-B14F-4D97-AF65-F5344CB8AC3E}">
        <p14:creationId xmlns:p14="http://schemas.microsoft.com/office/powerpoint/2010/main" val="4248001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96358" y="6488668"/>
            <a:ext cx="824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参考：塚本真也，技術文章の書き方，砥粒加工学会誌，</a:t>
            </a:r>
            <a:r>
              <a:rPr lang="en-US" altLang="ja-JP" dirty="0" smtClean="0">
                <a:solidFill>
                  <a:prstClr val="black"/>
                </a:solidFill>
              </a:rPr>
              <a:t>Vol.57,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No.9</a:t>
            </a:r>
            <a:r>
              <a:rPr lang="ja-JP" altLang="en-US" dirty="0">
                <a:solidFill>
                  <a:prstClr val="black"/>
                </a:solidFill>
              </a:rPr>
              <a:t>～</a:t>
            </a:r>
            <a:r>
              <a:rPr lang="en-US" altLang="ja-JP" dirty="0" smtClean="0">
                <a:solidFill>
                  <a:prstClr val="black"/>
                </a:solidFill>
              </a:rPr>
              <a:t>Vol.58,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No.4.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29322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solidFill>
                  <a:prstClr val="black"/>
                </a:solidFill>
                <a:latin typeface="HGP創英角ｺﾞｼｯｸUB" pitchFamily="50" charset="-128"/>
                <a:ea typeface="HGP創英角ｺﾞｼｯｸUB" pitchFamily="50" charset="-128"/>
              </a:rPr>
              <a:t>技術</a:t>
            </a:r>
            <a:r>
              <a:rPr lang="ja-JP" altLang="en-US" sz="2400" dirty="0">
                <a:solidFill>
                  <a:prstClr val="black"/>
                </a:solidFill>
                <a:latin typeface="HGP創英角ｺﾞｼｯｸUB" pitchFamily="50" charset="-128"/>
                <a:ea typeface="HGP創英角ｺﾞｼｯｸUB" pitchFamily="50" charset="-128"/>
              </a:rPr>
              <a:t>文書執筆の原則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9532" y="908720"/>
            <a:ext cx="84249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200" b="1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初級ルール</a:t>
            </a:r>
            <a:endParaRPr lang="en-US" altLang="ja-JP" sz="2200" b="1" dirty="0" smtClean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342900" indent="-342900">
              <a:spcBef>
                <a:spcPts val="1200"/>
              </a:spcBef>
            </a:pPr>
            <a:r>
              <a:rPr lang="en-US" altLang="ja-JP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4.	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形式名詞，補助動詞（本来の意味を持たない名詞や動詞）は平仮名で表記する．</a:t>
            </a:r>
            <a:endParaRPr lang="en-US" altLang="ja-JP" sz="2200" dirty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287524" y="2926432"/>
          <a:ext cx="8568951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050"/>
                <a:gridCol w="1912713"/>
                <a:gridCol w="1912713"/>
                <a:gridCol w="459051"/>
                <a:gridCol w="1946269"/>
                <a:gridCol w="1879155"/>
              </a:tblGrid>
              <a:tr h="11881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/>
                        <a:t>補助動詞の用法</a:t>
                      </a:r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/>
                        <a:t>漢字本来の用法</a:t>
                      </a:r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/>
                        <a:t>補助動詞の用法</a:t>
                      </a:r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/>
                        <a:t>漢字本来の用法</a:t>
                      </a:r>
                      <a:endParaRPr kumimoji="1" lang="ja-JP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上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車で送って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あげた</a:t>
                      </a:r>
                      <a:endParaRPr kumimoji="1" lang="ja-JP" altLang="en-US" sz="1600" b="0" baseline="0" dirty="0">
                        <a:solidFill>
                          <a:srgbClr val="FF0000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観測気球を上げた</a:t>
                      </a:r>
                      <a:endParaRPr kumimoji="1" lang="en-US" altLang="ja-JP" sz="1600" b="0" baseline="0" dirty="0" smtClean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aseline="0" dirty="0" smtClean="0">
                          <a:latin typeface="Arial" pitchFamily="34" charset="0"/>
                        </a:rPr>
                        <a:t>兼</a:t>
                      </a:r>
                      <a:endParaRPr kumimoji="1" lang="ja-JP" altLang="en-US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判断し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かねる</a:t>
                      </a:r>
                      <a:endParaRPr kumimoji="1" lang="ja-JP" altLang="en-US" sz="1600" b="0" baseline="0" dirty="0">
                        <a:solidFill>
                          <a:srgbClr val="FF0000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別の意味も兼ねる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言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～と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いう</a:t>
                      </a:r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問題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言葉に出して言う</a:t>
                      </a:r>
                      <a:endParaRPr kumimoji="1" lang="en-US" altLang="ja-JP" sz="1600" b="0" baseline="0" dirty="0" smtClean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aseline="0" dirty="0" smtClean="0">
                          <a:latin typeface="Arial" pitchFamily="34" charset="0"/>
                        </a:rPr>
                        <a:t>切</a:t>
                      </a:r>
                      <a:endParaRPr kumimoji="1" lang="ja-JP" altLang="en-US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衰弱し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きる</a:t>
                      </a:r>
                      <a:endParaRPr kumimoji="1" lang="ja-JP" altLang="en-US" sz="1600" b="0" baseline="0" dirty="0">
                        <a:solidFill>
                          <a:srgbClr val="FF0000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リード線を切る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行</a:t>
                      </a:r>
                      <a:endParaRPr kumimoji="1" lang="en-US" altLang="ja-JP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減少して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いく</a:t>
                      </a:r>
                      <a:endParaRPr kumimoji="1" lang="ja-JP" altLang="en-US" sz="1600" b="0" baseline="0" dirty="0">
                        <a:solidFill>
                          <a:srgbClr val="FF0000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出張で東京に行く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aseline="0" dirty="0" smtClean="0">
                          <a:latin typeface="Arial" pitchFamily="34" charset="0"/>
                        </a:rPr>
                        <a:t>来</a:t>
                      </a:r>
                      <a:endParaRPr kumimoji="1" lang="ja-JP" altLang="en-US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理解して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くる</a:t>
                      </a:r>
                      <a:endParaRPr kumimoji="1" lang="ja-JP" altLang="en-US" sz="1600" b="0" baseline="0" dirty="0">
                        <a:solidFill>
                          <a:srgbClr val="FF0000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baseline="0" dirty="0" smtClean="0">
                          <a:latin typeface="Arial" pitchFamily="34" charset="0"/>
                        </a:rPr>
                        <a:t>A</a:t>
                      </a:r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君が図書館に来る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居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等速運動して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いる</a:t>
                      </a:r>
                      <a:endParaRPr kumimoji="1" lang="ja-JP" altLang="en-US" sz="1600" b="0" baseline="0" dirty="0">
                        <a:solidFill>
                          <a:srgbClr val="FF0000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観測室に居る学生</a:t>
                      </a:r>
                      <a:endParaRPr kumimoji="1" lang="en-US" altLang="ja-JP" sz="1600" b="0" baseline="0" dirty="0" smtClean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aseline="0" dirty="0" smtClean="0">
                          <a:latin typeface="Arial" pitchFamily="34" charset="0"/>
                        </a:rPr>
                        <a:t>出</a:t>
                      </a:r>
                      <a:endParaRPr kumimoji="1" lang="ja-JP" altLang="en-US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突然走り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だす</a:t>
                      </a:r>
                      <a:endParaRPr kumimoji="1" lang="ja-JP" altLang="en-US" sz="1600" b="0" baseline="0" dirty="0">
                        <a:solidFill>
                          <a:srgbClr val="FF0000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箱から出すと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置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準備して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おく</a:t>
                      </a:r>
                      <a:endParaRPr kumimoji="1" lang="ja-JP" altLang="en-US" sz="1600" b="0" baseline="0" dirty="0">
                        <a:solidFill>
                          <a:srgbClr val="FF0000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倉庫に部品を置く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aseline="0" dirty="0" smtClean="0">
                          <a:latin typeface="Arial" pitchFamily="34" charset="0"/>
                        </a:rPr>
                        <a:t>付</a:t>
                      </a:r>
                      <a:endParaRPr kumimoji="1" lang="ja-JP" altLang="en-US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解決策を思い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つく</a:t>
                      </a:r>
                      <a:endParaRPr kumimoji="1" lang="ja-JP" altLang="en-US" sz="1600" b="0" baseline="0" dirty="0">
                        <a:solidFill>
                          <a:srgbClr val="FF0000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油が付いた摩擦領域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掛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死に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かけた</a:t>
                      </a:r>
                      <a:endParaRPr kumimoji="1" lang="ja-JP" altLang="en-US" sz="1600" b="0" baseline="0" dirty="0">
                        <a:solidFill>
                          <a:srgbClr val="FF0000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費用を掛けた装置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aseline="0" dirty="0" smtClean="0">
                          <a:latin typeface="Arial" pitchFamily="34" charset="0"/>
                        </a:rPr>
                        <a:t>見</a:t>
                      </a:r>
                      <a:endParaRPr kumimoji="1" lang="ja-JP" altLang="en-US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実験して</a:t>
                      </a:r>
                      <a:r>
                        <a:rPr kumimoji="1" lang="ja-JP" altLang="en-US" sz="16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みる</a:t>
                      </a:r>
                      <a:endParaRPr kumimoji="1" lang="ja-JP" altLang="en-US" sz="1600" b="0" baseline="0" dirty="0">
                        <a:solidFill>
                          <a:srgbClr val="FF0000"/>
                        </a:solidFill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baseline="0" dirty="0" smtClean="0">
                          <a:latin typeface="Arial" pitchFamily="34" charset="0"/>
                        </a:rPr>
                        <a:t>加工面を見ると</a:t>
                      </a:r>
                      <a:endParaRPr kumimoji="1" lang="ja-JP" altLang="en-US" sz="1600" b="0" baseline="0" dirty="0">
                        <a:latin typeface="Arial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093509" y="242237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補助動詞の使い分け</a:t>
            </a:r>
          </a:p>
        </p:txBody>
      </p:sp>
    </p:spTree>
    <p:extLst>
      <p:ext uri="{BB962C8B-B14F-4D97-AF65-F5344CB8AC3E}">
        <p14:creationId xmlns:p14="http://schemas.microsoft.com/office/powerpoint/2010/main" val="3229055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29322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solidFill>
                  <a:prstClr val="black"/>
                </a:solidFill>
                <a:latin typeface="HGP創英角ｺﾞｼｯｸUB" pitchFamily="50" charset="-128"/>
                <a:ea typeface="HGP創英角ｺﾞｼｯｸUB" pitchFamily="50" charset="-128"/>
              </a:rPr>
              <a:t>技術</a:t>
            </a:r>
            <a:r>
              <a:rPr lang="ja-JP" altLang="en-US" sz="2400" dirty="0">
                <a:solidFill>
                  <a:prstClr val="black"/>
                </a:solidFill>
                <a:latin typeface="HGP創英角ｺﾞｼｯｸUB" pitchFamily="50" charset="-128"/>
                <a:ea typeface="HGP創英角ｺﾞｼｯｸUB" pitchFamily="50" charset="-128"/>
              </a:rPr>
              <a:t>文書執筆の原則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9532" y="908720"/>
            <a:ext cx="842493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200" b="1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中級ルール</a:t>
            </a:r>
            <a:endParaRPr lang="en-US" altLang="ja-JP" sz="2200" b="1" dirty="0" smtClean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常用漢字以外の漢字（表外字）は，学術論文では使用できない．表外字をあえて表記するときには，ルビを振るか，括弧書きにする．</a:t>
            </a:r>
            <a:endParaRPr lang="en-US" altLang="ja-JP" sz="2200" dirty="0" smtClean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457200" indent="-457200">
              <a:spcBef>
                <a:spcPts val="1200"/>
              </a:spcBef>
            </a:pPr>
            <a:r>
              <a:rPr lang="en-US" altLang="ja-JP" sz="2200" dirty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表外字の例外（学術用語集機械工学編）</a:t>
            </a:r>
            <a:endParaRPr lang="en-US" altLang="ja-JP" sz="2200" dirty="0" smtClean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457200" indent="-457200" algn="just"/>
            <a:r>
              <a:rPr lang="en-US" altLang="ja-JP" sz="2200" dirty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en-US" altLang="ja-JP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200" b="1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煆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（</a:t>
            </a:r>
            <a:r>
              <a:rPr lang="ja-JP" altLang="en-US" sz="2200" dirty="0" err="1" smtClean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か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焼），</a:t>
            </a:r>
            <a:r>
              <a:rPr lang="ja-JP" altLang="en-US" sz="2200" b="1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砥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（</a:t>
            </a:r>
            <a:r>
              <a:rPr lang="ja-JP" altLang="en-US" sz="2200" dirty="0" smtClean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と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粒），</a:t>
            </a:r>
            <a:r>
              <a:rPr lang="ja-JP" altLang="en-US" sz="2200" b="1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靱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（靭の異字体），</a:t>
            </a:r>
            <a:endParaRPr lang="en-US" altLang="ja-JP" sz="2200" dirty="0" smtClean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457200" indent="-457200" algn="just"/>
            <a:r>
              <a:rPr lang="en-US" altLang="ja-JP" sz="2200" dirty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en-US" altLang="ja-JP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200" b="1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脆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（</a:t>
            </a:r>
            <a:r>
              <a:rPr lang="ja-JP" altLang="en-US" sz="2200" dirty="0" err="1" smtClean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ぜい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性），</a:t>
            </a:r>
            <a:r>
              <a:rPr lang="ja-JP" altLang="en-US" sz="2200" b="1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舵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（</a:t>
            </a:r>
            <a:r>
              <a:rPr lang="ja-JP" altLang="en-US" sz="2200" dirty="0" smtClean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かじ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），</a:t>
            </a:r>
            <a:r>
              <a:rPr lang="ja-JP" altLang="en-US" sz="2200" b="1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冶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（</a:t>
            </a:r>
            <a:r>
              <a:rPr lang="ja-JP" altLang="en-US" sz="2200" dirty="0" smtClean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や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金），</a:t>
            </a:r>
            <a:r>
              <a:rPr lang="ja-JP" altLang="en-US" sz="2200" b="1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沪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（</a:t>
            </a:r>
            <a:r>
              <a:rPr lang="ja-JP" altLang="en-US" sz="2200" dirty="0" smtClean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ろ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過）</a:t>
            </a:r>
            <a:endParaRPr lang="en-US" altLang="ja-JP" sz="2200" dirty="0" smtClean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457200" indent="-457200" algn="just">
              <a:spcBef>
                <a:spcPts val="1200"/>
              </a:spcBef>
              <a:buFontTx/>
              <a:buAutoNum type="arabicPeriod" startAt="2"/>
            </a:pP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常用漢字表にない音訓読みの漢字（表外音訓漢字）と当て字は平仮名表記する．</a:t>
            </a:r>
            <a:endParaRPr lang="en-US" altLang="ja-JP" sz="2200" dirty="0" smtClean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457200" indent="-457200" algn="just">
              <a:spcBef>
                <a:spcPts val="1200"/>
              </a:spcBef>
              <a:buFontTx/>
              <a:buAutoNum type="arabicPeriod" startAt="2"/>
            </a:pPr>
            <a:r>
              <a:rPr lang="ja-JP" altLang="en-US" sz="2200" dirty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氏名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は</a:t>
            </a:r>
            <a:r>
              <a:rPr lang="ja-JP" altLang="en-US" sz="2200" dirty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本人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の表記どおりに書く．</a:t>
            </a:r>
            <a:endParaRPr lang="en-US" altLang="ja-JP" sz="2200" dirty="0" smtClean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457200" indent="-457200" algn="just">
              <a:spcBef>
                <a:spcPts val="1200"/>
              </a:spcBef>
              <a:buFontTx/>
              <a:buAutoNum type="arabicPeriod" startAt="2"/>
            </a:pPr>
            <a:r>
              <a:rPr lang="ja-JP" altLang="en-US" sz="2200" dirty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長音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符号の省略ルールを厳守する．</a:t>
            </a:r>
            <a:endParaRPr lang="en-US" altLang="ja-JP" sz="2200" dirty="0" smtClean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895350" indent="-895350" algn="just">
              <a:spcBef>
                <a:spcPts val="1200"/>
              </a:spcBef>
            </a:pPr>
            <a:r>
              <a:rPr lang="en-US" altLang="ja-JP" sz="2200" dirty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en-US" altLang="ja-JP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固有名詞は省略しない，</a:t>
            </a:r>
            <a:r>
              <a:rPr lang="en-US" altLang="ja-JP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-</a:t>
            </a:r>
            <a:r>
              <a:rPr lang="en-US" altLang="ja-JP" sz="2200" dirty="0" err="1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gy</a:t>
            </a:r>
            <a:r>
              <a:rPr lang="ja-JP" altLang="en-US" sz="2200" dirty="0" err="1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，</a:t>
            </a:r>
            <a:r>
              <a:rPr lang="en-US" altLang="ja-JP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-</a:t>
            </a:r>
            <a:r>
              <a:rPr lang="en-US" altLang="ja-JP" sz="2200" dirty="0" err="1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py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では省略しないなどのルールがあるが，最終的には学術用語集で確認すべき．</a:t>
            </a:r>
            <a:endParaRPr lang="en-US" altLang="ja-JP" sz="2200" dirty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6358" y="6488668"/>
            <a:ext cx="824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参考：塚本真也，技術文章の書き方，砥粒加工学会誌，</a:t>
            </a:r>
            <a:r>
              <a:rPr lang="en-US" altLang="ja-JP" dirty="0" smtClean="0">
                <a:solidFill>
                  <a:prstClr val="black"/>
                </a:solidFill>
              </a:rPr>
              <a:t>Vol.57,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No.9</a:t>
            </a:r>
            <a:r>
              <a:rPr lang="ja-JP" altLang="en-US" dirty="0">
                <a:solidFill>
                  <a:prstClr val="black"/>
                </a:solidFill>
              </a:rPr>
              <a:t>～</a:t>
            </a:r>
            <a:r>
              <a:rPr lang="en-US" altLang="ja-JP" dirty="0" smtClean="0">
                <a:solidFill>
                  <a:prstClr val="black"/>
                </a:solidFill>
              </a:rPr>
              <a:t>Vol.58,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No.4.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17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29322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solidFill>
                  <a:prstClr val="black"/>
                </a:solidFill>
                <a:latin typeface="HGP創英角ｺﾞｼｯｸUB" pitchFamily="50" charset="-128"/>
                <a:ea typeface="HGP創英角ｺﾞｼｯｸUB" pitchFamily="50" charset="-128"/>
              </a:rPr>
              <a:t>技術</a:t>
            </a:r>
            <a:r>
              <a:rPr lang="ja-JP" altLang="en-US" sz="2400" dirty="0">
                <a:solidFill>
                  <a:prstClr val="black"/>
                </a:solidFill>
                <a:latin typeface="HGP創英角ｺﾞｼｯｸUB" pitchFamily="50" charset="-128"/>
                <a:ea typeface="HGP創英角ｺﾞｼｯｸUB" pitchFamily="50" charset="-128"/>
              </a:rPr>
              <a:t>文書執筆の原則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6358" y="6488668"/>
            <a:ext cx="824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参考：塚本真也，技術文章の書き方，砥粒加工学会誌，</a:t>
            </a:r>
            <a:r>
              <a:rPr lang="en-US" altLang="ja-JP" dirty="0" smtClean="0">
                <a:solidFill>
                  <a:prstClr val="black"/>
                </a:solidFill>
              </a:rPr>
              <a:t>Vol.57,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No.9</a:t>
            </a:r>
            <a:r>
              <a:rPr lang="ja-JP" altLang="en-US" dirty="0">
                <a:solidFill>
                  <a:prstClr val="black"/>
                </a:solidFill>
              </a:rPr>
              <a:t>～</a:t>
            </a:r>
            <a:r>
              <a:rPr lang="en-US" altLang="ja-JP" dirty="0" smtClean="0">
                <a:solidFill>
                  <a:prstClr val="black"/>
                </a:solidFill>
              </a:rPr>
              <a:t>Vol.58,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No.4.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004" y="1136064"/>
            <a:ext cx="4572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sz="2200" b="1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Word</a:t>
            </a:r>
            <a:r>
              <a:rPr lang="ja-JP" altLang="en-US" sz="2200" b="1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による表外字，表外音訓漢字，当て字のチェック</a:t>
            </a:r>
            <a:endParaRPr lang="en-US" altLang="ja-JP" sz="2200" b="1" dirty="0" smtClean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algn="just">
              <a:spcBef>
                <a:spcPts val="1200"/>
              </a:spcBef>
            </a:pPr>
            <a:r>
              <a:rPr lang="ja-JP" altLang="en-US" sz="2000" dirty="0" smtClean="0">
                <a:solidFill>
                  <a:prstClr val="black"/>
                </a:solidFill>
                <a:latin typeface="ＭＳ Ｐゴシック"/>
              </a:rPr>
              <a:t>　「文書校正の詳細設定」のメニューを開いて，「</a:t>
            </a:r>
            <a:r>
              <a:rPr lang="ja-JP" altLang="en-US" sz="2000" dirty="0">
                <a:solidFill>
                  <a:prstClr val="black"/>
                </a:solidFill>
                <a:latin typeface="ＭＳ Ｐゴシック"/>
              </a:rPr>
              <a:t>当て字</a:t>
            </a:r>
            <a:r>
              <a:rPr lang="ja-JP" altLang="en-US" sz="2000" dirty="0" smtClean="0">
                <a:solidFill>
                  <a:prstClr val="black"/>
                </a:solidFill>
                <a:latin typeface="ＭＳ Ｐゴシック"/>
              </a:rPr>
              <a:t>」の箇所をチェックし，次に下方向にスクロールして漢字レベルを「常用漢字」に設定し，さらに「常用漢字の読み」をチェックする．</a:t>
            </a:r>
            <a:endParaRPr lang="en-US" altLang="ja-JP" sz="2000" dirty="0" smtClean="0">
              <a:solidFill>
                <a:prstClr val="black"/>
              </a:solidFill>
              <a:latin typeface="ＭＳ Ｐゴシック"/>
            </a:endParaRPr>
          </a:p>
          <a:p>
            <a:pPr algn="just">
              <a:spcBef>
                <a:spcPts val="1200"/>
              </a:spcBef>
            </a:pPr>
            <a:r>
              <a:rPr lang="ja-JP" altLang="en-US" sz="2000" dirty="0" smtClean="0">
                <a:solidFill>
                  <a:prstClr val="black"/>
                </a:solidFill>
                <a:latin typeface="ＭＳ Ｐゴシック"/>
              </a:rPr>
              <a:t>＜表外字＞切り屑，鋸刃，誤謬　など</a:t>
            </a:r>
            <a:endParaRPr lang="en-US" altLang="ja-JP" sz="2000" dirty="0" smtClean="0">
              <a:solidFill>
                <a:prstClr val="black"/>
              </a:solidFill>
              <a:latin typeface="ＭＳ Ｐゴシック"/>
            </a:endParaRPr>
          </a:p>
          <a:p>
            <a:pPr algn="just">
              <a:spcBef>
                <a:spcPts val="1200"/>
              </a:spcBef>
            </a:pPr>
            <a:r>
              <a:rPr lang="ja-JP" altLang="en-US" sz="2000" dirty="0" smtClean="0">
                <a:solidFill>
                  <a:prstClr val="black"/>
                </a:solidFill>
                <a:latin typeface="ＭＳ Ｐゴシック"/>
              </a:rPr>
              <a:t>＜表外音訓漢字＞活かす，概ね　など</a:t>
            </a:r>
            <a:endParaRPr lang="en-US" altLang="ja-JP" sz="2000" dirty="0" smtClean="0">
              <a:solidFill>
                <a:prstClr val="black"/>
              </a:solidFill>
              <a:latin typeface="ＭＳ Ｐゴシック"/>
            </a:endParaRPr>
          </a:p>
          <a:p>
            <a:pPr algn="just">
              <a:spcBef>
                <a:spcPts val="1200"/>
              </a:spcBef>
            </a:pPr>
            <a:r>
              <a:rPr lang="ja-JP" altLang="en-US" sz="2000" dirty="0" smtClean="0">
                <a:solidFill>
                  <a:prstClr val="black"/>
                </a:solidFill>
                <a:latin typeface="ＭＳ Ｐゴシック"/>
              </a:rPr>
              <a:t>＜当て字＞怪我，流石，沢山　など</a:t>
            </a:r>
            <a:endParaRPr lang="en-US" altLang="ja-JP" sz="2000" dirty="0">
              <a:solidFill>
                <a:prstClr val="black"/>
              </a:solidFill>
              <a:latin typeface="ＭＳ Ｐゴシック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3385" r="32869" b="21517"/>
          <a:stretch>
            <a:fillRect/>
          </a:stretch>
        </p:blipFill>
        <p:spPr bwMode="auto">
          <a:xfrm>
            <a:off x="4572000" y="1551303"/>
            <a:ext cx="4572000" cy="375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円/楕円 6"/>
          <p:cNvSpPr/>
          <p:nvPr/>
        </p:nvSpPr>
        <p:spPr>
          <a:xfrm>
            <a:off x="6336196" y="4041068"/>
            <a:ext cx="468052" cy="252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5508104" y="1520788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733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29322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solidFill>
                  <a:prstClr val="black"/>
                </a:solidFill>
                <a:latin typeface="HGP創英角ｺﾞｼｯｸUB" pitchFamily="50" charset="-128"/>
                <a:ea typeface="HGP創英角ｺﾞｼｯｸUB" pitchFamily="50" charset="-128"/>
              </a:rPr>
              <a:t>技術</a:t>
            </a:r>
            <a:r>
              <a:rPr lang="ja-JP" altLang="en-US" sz="2400" dirty="0">
                <a:solidFill>
                  <a:prstClr val="black"/>
                </a:solidFill>
                <a:latin typeface="HGP創英角ｺﾞｼｯｸUB" pitchFamily="50" charset="-128"/>
                <a:ea typeface="HGP創英角ｺﾞｼｯｸUB" pitchFamily="50" charset="-128"/>
              </a:rPr>
              <a:t>文書執筆の原則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9532" y="908720"/>
            <a:ext cx="842493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200" b="1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上級ルール</a:t>
            </a:r>
            <a:endParaRPr lang="en-US" altLang="ja-JP" sz="2200" b="1" dirty="0" smtClean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接続詞は論理の方向を制御することを熟慮して，適切な接続詞を選択せよ．</a:t>
            </a:r>
            <a:endParaRPr lang="en-US" altLang="ja-JP" sz="2200" dirty="0" smtClean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914400" lvl="1" indent="-457200">
              <a:spcBef>
                <a:spcPts val="1200"/>
              </a:spcBef>
            </a:pPr>
            <a:r>
              <a:rPr lang="en-US" altLang="ja-JP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接文語句「・・が」は，逆接の用法のみに使用する．</a:t>
            </a:r>
            <a:endParaRPr lang="en-US" altLang="ja-JP" sz="2200" dirty="0" smtClean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同じ文末が続く文章は単調になるため，文末表現を変化させて，迫力をつけよ．</a:t>
            </a:r>
            <a:endParaRPr lang="en-US" altLang="ja-JP" sz="2200" dirty="0" smtClean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長文では図番号を冒頭に記述せよ．</a:t>
            </a:r>
            <a:endParaRPr lang="en-US" altLang="ja-JP" sz="2200" dirty="0" smtClean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marL="914400" lvl="1" indent="-457200">
              <a:spcBef>
                <a:spcPts val="1200"/>
              </a:spcBef>
            </a:pPr>
            <a:r>
              <a:rPr lang="en-US" altLang="ja-JP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200" dirty="0" smtClean="0">
                <a:solidFill>
                  <a:prstClr val="black"/>
                </a:solidFill>
                <a:latin typeface="HG丸ｺﾞｼｯｸM-PRO" pitchFamily="50" charset="-128"/>
                <a:ea typeface="HG丸ｺﾞｼｯｸM-PRO" pitchFamily="50" charset="-128"/>
              </a:rPr>
              <a:t>最初に図に注目させることで理解が深まる．</a:t>
            </a:r>
            <a:endParaRPr lang="en-US" altLang="ja-JP" sz="2200" dirty="0" smtClean="0">
              <a:solidFill>
                <a:prstClr val="black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6358" y="6488668"/>
            <a:ext cx="824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参考：塚本真也，技術文章の書き方，砥粒加工学会誌，</a:t>
            </a:r>
            <a:r>
              <a:rPr lang="en-US" altLang="ja-JP" dirty="0" smtClean="0">
                <a:solidFill>
                  <a:prstClr val="black"/>
                </a:solidFill>
              </a:rPr>
              <a:t>Vol.57,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No.9</a:t>
            </a:r>
            <a:r>
              <a:rPr lang="ja-JP" altLang="en-US" dirty="0">
                <a:solidFill>
                  <a:prstClr val="black"/>
                </a:solidFill>
              </a:rPr>
              <a:t>～</a:t>
            </a:r>
            <a:r>
              <a:rPr lang="en-US" altLang="ja-JP" dirty="0" smtClean="0">
                <a:solidFill>
                  <a:prstClr val="black"/>
                </a:solidFill>
              </a:rPr>
              <a:t>Vol.58,</a:t>
            </a:r>
            <a:r>
              <a:rPr lang="ja-JP" altLang="en-US" dirty="0" smtClean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No.4.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9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１．技術</a:t>
            </a:r>
            <a:r>
              <a:rPr lang="ja-JP" altLang="en-US" dirty="0"/>
              <a:t>文書と</a:t>
            </a:r>
            <a:r>
              <a:rPr lang="ja-JP" altLang="en-US" dirty="0" smtClean="0"/>
              <a:t>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大学における技術文書</a:t>
            </a:r>
          </a:p>
          <a:p>
            <a:pPr lvl="1"/>
            <a:r>
              <a:rPr lang="ja-JP" altLang="en-US" dirty="0"/>
              <a:t>レポート（実験科目，講義科目，研究室内）</a:t>
            </a:r>
          </a:p>
          <a:p>
            <a:pPr lvl="1"/>
            <a:r>
              <a:rPr lang="ja-JP" altLang="en-US" dirty="0" smtClean="0"/>
              <a:t>学位論文（卒業</a:t>
            </a:r>
            <a:r>
              <a:rPr lang="ja-JP" altLang="en-US" dirty="0"/>
              <a:t>論文，修士</a:t>
            </a:r>
            <a:r>
              <a:rPr lang="ja-JP" altLang="en-US" dirty="0" smtClean="0"/>
              <a:t>論文，博士論文）</a:t>
            </a:r>
            <a:endParaRPr lang="ja-JP" altLang="en-US" dirty="0"/>
          </a:p>
          <a:p>
            <a:pPr lvl="1"/>
            <a:r>
              <a:rPr lang="ja-JP" altLang="en-US" dirty="0" smtClean="0"/>
              <a:t>学会</a:t>
            </a:r>
            <a:r>
              <a:rPr lang="ja-JP" altLang="en-US" dirty="0"/>
              <a:t>講演論文（前刷り</a:t>
            </a:r>
            <a:r>
              <a:rPr lang="ja-JP" altLang="en-US" dirty="0" smtClean="0"/>
              <a:t>），投稿論文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その他（打ち合せ資料など）</a:t>
            </a:r>
          </a:p>
          <a:p>
            <a:pPr lvl="1"/>
            <a:endParaRPr lang="ja-JP" altLang="en-US" dirty="0"/>
          </a:p>
          <a:p>
            <a:r>
              <a:rPr lang="ja-JP" altLang="en-US" dirty="0" smtClean="0"/>
              <a:t>卒業後の技術文書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社内レポート（報告書）</a:t>
            </a:r>
            <a:endParaRPr lang="ja-JP" altLang="en-US" dirty="0"/>
          </a:p>
          <a:p>
            <a:pPr lvl="1"/>
            <a:r>
              <a:rPr lang="ja-JP" altLang="en-US" dirty="0" smtClean="0"/>
              <a:t>技術マニュアル（解説書）</a:t>
            </a:r>
          </a:p>
          <a:p>
            <a:pPr lvl="1"/>
            <a:r>
              <a:rPr lang="ja-JP" altLang="en-US" dirty="0" smtClean="0"/>
              <a:t>その他（打ち合せ資料など）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8307-50F1-4B86-86CE-CDF18E9B06D5}" type="datetime1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1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２．技術文書の目的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著</a:t>
            </a:r>
            <a:r>
              <a:rPr kumimoji="1" lang="ja-JP" altLang="en-US" dirty="0" smtClean="0"/>
              <a:t>者の知見を，読者に伝達する．</a:t>
            </a:r>
            <a:endParaRPr kumimoji="1" lang="en-US" altLang="ja-JP" dirty="0" smtClean="0"/>
          </a:p>
          <a:p>
            <a:r>
              <a:rPr lang="ja-JP" altLang="en-US" dirty="0"/>
              <a:t>知見</a:t>
            </a:r>
            <a:r>
              <a:rPr lang="ja-JP" altLang="en-US" dirty="0" smtClean="0"/>
              <a:t>とは？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問題提起</a:t>
            </a:r>
            <a:r>
              <a:rPr kumimoji="1" lang="en-US" altLang="ja-JP" sz="2400" dirty="0" smtClean="0"/>
              <a:t>	※</a:t>
            </a:r>
            <a:r>
              <a:rPr kumimoji="1" lang="ja-JP" altLang="en-US" sz="2400" dirty="0" smtClean="0"/>
              <a:t>従来技術の問題や，新規展望など</a:t>
            </a:r>
            <a:endParaRPr kumimoji="1" lang="en-US" altLang="ja-JP" sz="2400" dirty="0" smtClean="0"/>
          </a:p>
          <a:p>
            <a:pPr lvl="1"/>
            <a:r>
              <a:rPr kumimoji="1" lang="ja-JP" altLang="en-US" dirty="0" smtClean="0"/>
              <a:t>解決方法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具体的な</a:t>
            </a:r>
            <a:r>
              <a:rPr kumimoji="1" lang="ja-JP" altLang="en-US" dirty="0" smtClean="0"/>
              <a:t>方法論 </a:t>
            </a:r>
            <a:r>
              <a:rPr kumimoji="1" lang="en-US" altLang="ja-JP" dirty="0" smtClean="0"/>
              <a:t>	※</a:t>
            </a:r>
            <a:r>
              <a:rPr kumimoji="1" lang="ja-JP" altLang="en-US" dirty="0" smtClean="0"/>
              <a:t>実験</a:t>
            </a:r>
            <a:r>
              <a:rPr lang="ja-JP" altLang="en-US" dirty="0"/>
              <a:t>方法</a:t>
            </a:r>
            <a:r>
              <a:rPr kumimoji="1" lang="ja-JP" altLang="en-US" dirty="0" smtClean="0"/>
              <a:t>や計算</a:t>
            </a:r>
            <a:r>
              <a:rPr lang="ja-JP" altLang="en-US" dirty="0" smtClean="0"/>
              <a:t>方法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妥当性</a:t>
            </a:r>
            <a:r>
              <a:rPr lang="ja-JP" altLang="en-US" dirty="0" smtClean="0"/>
              <a:t>の検証結果 </a:t>
            </a:r>
            <a:r>
              <a:rPr lang="en-US" altLang="ja-JP" dirty="0" smtClean="0"/>
              <a:t>	※</a:t>
            </a:r>
            <a:r>
              <a:rPr lang="ja-JP" altLang="en-US" dirty="0" smtClean="0"/>
              <a:t>実験結果や計算結果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成果（モノやコト）</a:t>
            </a:r>
            <a:endParaRPr kumimoji="1" lang="en-US" altLang="ja-JP" dirty="0" smtClean="0"/>
          </a:p>
          <a:p>
            <a:r>
              <a:rPr lang="ja-JP" altLang="en-US" dirty="0" smtClean="0"/>
              <a:t>伝達とは？ </a:t>
            </a:r>
            <a:endParaRPr lang="en-US" altLang="ja-JP" dirty="0" smtClean="0"/>
          </a:p>
          <a:p>
            <a:pPr lvl="1"/>
            <a:r>
              <a:rPr lang="ja-JP" altLang="en-US" dirty="0"/>
              <a:t>著者の知見</a:t>
            </a:r>
            <a:r>
              <a:rPr lang="ja-JP" altLang="en-US" dirty="0" smtClean="0"/>
              <a:t>を，読者が再現できること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再現不能の理由： 嘘，情報不足，</a:t>
            </a:r>
            <a:r>
              <a:rPr lang="ja-JP" altLang="en-US" dirty="0"/>
              <a:t>読解</a:t>
            </a:r>
            <a:r>
              <a:rPr kumimoji="1" lang="ja-JP" altLang="en-US" dirty="0" smtClean="0"/>
              <a:t>困難，・・・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77F1-BCDE-42F6-A676-21DFBE6809DD}" type="datetime1">
              <a:rPr kumimoji="1" lang="ja-JP" altLang="en-US" smtClean="0"/>
              <a:t>2015/4/6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0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３．技術文書の</a:t>
            </a:r>
            <a:r>
              <a:rPr lang="ja-JP" altLang="en-US" dirty="0"/>
              <a:t>原則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原則１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「</a:t>
            </a:r>
            <a:r>
              <a:rPr lang="ja-JP" altLang="en-US" dirty="0" smtClean="0"/>
              <a:t>論理的」に</a:t>
            </a:r>
            <a:r>
              <a:rPr lang="ja-JP" altLang="en-US" dirty="0"/>
              <a:t>構成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原則２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「客観的」に記述する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 </a:t>
            </a:r>
            <a:r>
              <a:rPr kumimoji="1" lang="ja-JP" altLang="en-US" dirty="0" smtClean="0">
                <a:solidFill>
                  <a:srgbClr val="FF0000"/>
                </a:solidFill>
              </a:rPr>
              <a:t>前提</a:t>
            </a:r>
            <a:r>
              <a:rPr kumimoji="1" lang="ja-JP" altLang="en-US" dirty="0" smtClean="0"/>
              <a:t>と</a:t>
            </a:r>
            <a:r>
              <a:rPr kumimoji="1" lang="ja-JP" altLang="en-US" dirty="0" smtClean="0">
                <a:solidFill>
                  <a:srgbClr val="0070C0"/>
                </a:solidFill>
              </a:rPr>
              <a:t>帰結</a:t>
            </a:r>
            <a:r>
              <a:rPr kumimoji="1" lang="ja-JP" altLang="en-US" dirty="0" smtClean="0"/>
              <a:t>の区別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事実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70C0"/>
                </a:solidFill>
              </a:rPr>
              <a:t>主張</a:t>
            </a:r>
            <a:r>
              <a:rPr lang="ja-JP" altLang="en-US" dirty="0" smtClean="0"/>
              <a:t>の区別</a:t>
            </a:r>
            <a:endParaRPr lang="en-US" altLang="ja-JP" dirty="0" smtClean="0"/>
          </a:p>
          <a:p>
            <a:pPr lvl="1"/>
            <a:r>
              <a:rPr lang="ja-JP" altLang="en-US" dirty="0"/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他人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70C0"/>
                </a:solidFill>
              </a:rPr>
              <a:t>自分</a:t>
            </a:r>
            <a:r>
              <a:rPr lang="ja-JP" altLang="en-US" dirty="0" smtClean="0"/>
              <a:t>の区別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原則３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「</a:t>
            </a:r>
            <a:r>
              <a:rPr lang="ja-JP" altLang="en-US" dirty="0" smtClean="0"/>
              <a:t>正しい日本語」を用いる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DD95-7208-41B7-ADEF-AD8BC47E7809}" type="datetime1">
              <a:rPr kumimoji="1" lang="ja-JP" altLang="en-US" smtClean="0"/>
              <a:t>2015/4/6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50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原則</a:t>
            </a:r>
            <a:r>
              <a:rPr lang="ja-JP" altLang="en-US" dirty="0" smtClean="0"/>
              <a:t>１</a:t>
            </a:r>
            <a:r>
              <a:rPr lang="en-US" altLang="ja-JP" dirty="0"/>
              <a:t>	</a:t>
            </a:r>
            <a:r>
              <a:rPr lang="ja-JP" altLang="en-US" dirty="0" smtClean="0"/>
              <a:t>論理的構成　</a:t>
            </a:r>
            <a:r>
              <a:rPr lang="en-US" altLang="ja-JP" dirty="0" smtClean="0"/>
              <a:t>1/3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基本となる構造　</a:t>
            </a:r>
            <a:r>
              <a:rPr kumimoji="1" lang="en-US" altLang="ja-JP" dirty="0" smtClean="0">
                <a:sym typeface="Wingdings" pitchFamily="2" charset="2"/>
              </a:rPr>
              <a:t></a:t>
            </a:r>
            <a:r>
              <a:rPr kumimoji="1" lang="ja-JP" altLang="en-US" dirty="0" smtClean="0"/>
              <a:t>三部構成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45C3-962F-429F-82B6-0D9205145678}" type="datetime1">
              <a:rPr kumimoji="1" lang="ja-JP" altLang="en-US" smtClean="0"/>
              <a:t>2015/4/6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3"/>
          </p:nvPr>
        </p:nvSpPr>
        <p:spPr>
          <a:xfrm>
            <a:off x="251520" y="4869160"/>
            <a:ext cx="8640960" cy="144016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序文と結論を読めば，内容が分かるように書く．</a:t>
            </a:r>
            <a:endParaRPr kumimoji="1" lang="en-US" altLang="ja-JP" dirty="0" smtClean="0"/>
          </a:p>
          <a:p>
            <a:r>
              <a:rPr lang="ja-JP" altLang="en-US" dirty="0" smtClean="0"/>
              <a:t>「三段論法」とは別物．「起承転結」とも別物．</a:t>
            </a:r>
            <a:endParaRPr kumimoji="1" lang="ja-JP" altLang="en-US" dirty="0"/>
          </a:p>
        </p:txBody>
      </p:sp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3172406839"/>
              </p:ext>
            </p:extLst>
          </p:nvPr>
        </p:nvGraphicFramePr>
        <p:xfrm>
          <a:off x="543913" y="1309216"/>
          <a:ext cx="7992888" cy="3559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3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原則１</a:t>
            </a:r>
            <a:r>
              <a:rPr lang="en-US" altLang="ja-JP" dirty="0" smtClean="0"/>
              <a:t>	</a:t>
            </a:r>
            <a:r>
              <a:rPr lang="ja-JP" altLang="en-US" dirty="0" smtClean="0"/>
              <a:t>論理的構成　</a:t>
            </a:r>
            <a:r>
              <a:rPr lang="en-US" altLang="ja-JP" dirty="0" smtClean="0"/>
              <a:t>2/3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論文の構造 ＝ </a:t>
            </a:r>
            <a:r>
              <a:rPr lang="ja-JP" altLang="en-US" dirty="0"/>
              <a:t>三部</a:t>
            </a:r>
            <a:r>
              <a:rPr lang="ja-JP" altLang="en-US" dirty="0" smtClean="0"/>
              <a:t>構成の入れ子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0B68-661E-4176-9BE3-58AAD507E5B6}" type="datetime1">
              <a:rPr kumimoji="1" lang="ja-JP" altLang="en-US" smtClean="0"/>
              <a:t>2015/4/6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12" name="図表 11"/>
          <p:cNvGraphicFramePr/>
          <p:nvPr>
            <p:extLst>
              <p:ext uri="{D42A27DB-BD31-4B8C-83A1-F6EECF244321}">
                <p14:modId xmlns:p14="http://schemas.microsoft.com/office/powerpoint/2010/main" val="4259887747"/>
              </p:ext>
            </p:extLst>
          </p:nvPr>
        </p:nvGraphicFramePr>
        <p:xfrm>
          <a:off x="683568" y="1669256"/>
          <a:ext cx="6840760" cy="4208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214552" y="2071091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なぜ何を？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611006" y="2204864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なぜ何を？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86139" y="4005064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具体的</a:t>
            </a:r>
            <a:endParaRPr lang="en-US" altLang="ja-JP" dirty="0" smtClean="0"/>
          </a:p>
          <a:p>
            <a:r>
              <a:rPr lang="ja-JP" altLang="en-US" dirty="0" smtClean="0"/>
              <a:t>には・・・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01196" y="5877272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以上，要するに・・・（＝ダメ押し）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15857" y="2565889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具体的には・・・</a:t>
            </a:r>
            <a:endParaRPr kumimoji="1" lang="ja-JP" altLang="en-US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607040" y="2935977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以上，要するに（ダメ押し）</a:t>
            </a:r>
            <a:endParaRPr kumimoji="1"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611006" y="3284984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なぜ何を？</a:t>
            </a:r>
            <a:endParaRPr kumimoji="1" lang="ja-JP" altLang="en-US" sz="1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615857" y="3646009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具体的には・・・</a:t>
            </a:r>
            <a:endParaRPr kumimoji="1" lang="ja-JP" altLang="en-US" sz="1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607040" y="4016097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以上，要するに（ダメ押し）</a:t>
            </a:r>
            <a:endParaRPr kumimoji="1" lang="ja-JP" altLang="en-US" sz="1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611006" y="4365104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なぜ何を？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615857" y="4726129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具体的には・・・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607040" y="5096217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以上，要するに（ダメ押し）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493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原則１</a:t>
            </a:r>
            <a:r>
              <a:rPr lang="en-US" altLang="ja-JP" dirty="0" smtClean="0"/>
              <a:t>	</a:t>
            </a:r>
            <a:r>
              <a:rPr lang="ja-JP" altLang="en-US" dirty="0" smtClean="0"/>
              <a:t>論理的構成　</a:t>
            </a:r>
            <a:r>
              <a:rPr lang="en-US" altLang="ja-JP" dirty="0" smtClean="0"/>
              <a:t>3/3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dirty="0" smtClean="0"/>
              <a:t>演習課題１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dirty="0"/>
              <a:t>指導</a:t>
            </a:r>
            <a:r>
              <a:rPr kumimoji="1" lang="ja-JP" altLang="en-US" dirty="0" smtClean="0"/>
              <a:t>教員か院生にオススメの論文を紹介してもらい，複写せよ．</a:t>
            </a:r>
            <a:endParaRPr kumimoji="1"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その論文の「</a:t>
            </a:r>
            <a:r>
              <a:rPr lang="ja-JP" altLang="en-US" dirty="0" smtClean="0">
                <a:solidFill>
                  <a:schemeClr val="accent3">
                    <a:lumMod val="75000"/>
                  </a:schemeClr>
                </a:solidFill>
              </a:rPr>
              <a:t>序文</a:t>
            </a:r>
            <a:r>
              <a:rPr lang="ja-JP" altLang="en-US" dirty="0" smtClean="0"/>
              <a:t>」 ，「</a:t>
            </a:r>
            <a:r>
              <a:rPr lang="ja-JP" altLang="en-US" dirty="0" smtClean="0">
                <a:solidFill>
                  <a:schemeClr val="accent2"/>
                </a:solidFill>
              </a:rPr>
              <a:t>本文</a:t>
            </a:r>
            <a:r>
              <a:rPr lang="ja-JP" altLang="en-US" dirty="0" smtClean="0"/>
              <a:t>」 ，「</a:t>
            </a:r>
            <a:r>
              <a:rPr lang="ja-JP" altLang="en-US" dirty="0" smtClean="0">
                <a:solidFill>
                  <a:schemeClr val="accent6"/>
                </a:solidFill>
              </a:rPr>
              <a:t>結論</a:t>
            </a:r>
            <a:r>
              <a:rPr lang="ja-JP" altLang="en-US" dirty="0" smtClean="0"/>
              <a:t>」に相当する部分を，色分けして示せ．（通常，入れ子になる）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A5A7-8C18-46BD-B38A-CC4DD78939EE}" type="datetime1">
              <a:rPr kumimoji="1" lang="ja-JP" altLang="en-US" smtClean="0"/>
              <a:t>2015/4/6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 smtClean="0"/>
              <a:t>注意</a:t>
            </a:r>
            <a:endParaRPr lang="en-US" altLang="ja-JP" dirty="0"/>
          </a:p>
          <a:p>
            <a:pPr lvl="1"/>
            <a:r>
              <a:rPr lang="ja-JP" altLang="en-US" dirty="0" smtClean="0"/>
              <a:t>よい論文は，</a:t>
            </a:r>
            <a:r>
              <a:rPr lang="ja-JP" altLang="en-US" dirty="0" smtClean="0">
                <a:solidFill>
                  <a:schemeClr val="accent3">
                    <a:lumMod val="75000"/>
                  </a:schemeClr>
                </a:solidFill>
              </a:rPr>
              <a:t>序文</a:t>
            </a:r>
            <a:r>
              <a:rPr lang="ja-JP" altLang="en-US" dirty="0" smtClean="0"/>
              <a:t>，</a:t>
            </a:r>
            <a:r>
              <a:rPr lang="ja-JP" altLang="en-US" dirty="0" smtClean="0">
                <a:solidFill>
                  <a:schemeClr val="accent2"/>
                </a:solidFill>
              </a:rPr>
              <a:t>本文</a:t>
            </a:r>
            <a:r>
              <a:rPr lang="ja-JP" altLang="en-US" dirty="0" smtClean="0"/>
              <a:t>，</a:t>
            </a:r>
            <a:r>
              <a:rPr lang="ja-JP" altLang="en-US" dirty="0" smtClean="0">
                <a:solidFill>
                  <a:schemeClr val="accent6"/>
                </a:solidFill>
              </a:rPr>
              <a:t>結論</a:t>
            </a:r>
            <a:r>
              <a:rPr lang="ja-JP" altLang="en-US" dirty="0" smtClean="0"/>
              <a:t>の区別が明瞭である．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ものによっては，不明瞭かもしれない．</a:t>
            </a:r>
            <a:endParaRPr lang="en-US" altLang="ja-JP" dirty="0" smtClean="0"/>
          </a:p>
          <a:p>
            <a:pPr lvl="2"/>
            <a:r>
              <a:rPr lang="ja-JP" altLang="en-US" dirty="0"/>
              <a:t>人のふり見て我がふり直せ</a:t>
            </a:r>
            <a:r>
              <a:rPr lang="ja-JP" altLang="en-US" dirty="0" smtClean="0"/>
              <a:t>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712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原則２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客観的記述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1/3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251520" y="908719"/>
            <a:ext cx="8640960" cy="152817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ja-JP" altLang="en-US" dirty="0" smtClean="0">
                <a:solidFill>
                  <a:srgbClr val="FF0000"/>
                </a:solidFill>
              </a:rPr>
              <a:t>前提</a:t>
            </a:r>
            <a:r>
              <a:rPr kumimoji="1" lang="ja-JP" altLang="en-US" dirty="0" smtClean="0"/>
              <a:t>」と「</a:t>
            </a:r>
            <a:r>
              <a:rPr kumimoji="1" lang="ja-JP" altLang="en-US" dirty="0" smtClean="0">
                <a:solidFill>
                  <a:srgbClr val="0070C0"/>
                </a:solidFill>
              </a:rPr>
              <a:t>帰結</a:t>
            </a:r>
            <a:r>
              <a:rPr kumimoji="1" lang="ja-JP" altLang="en-US" dirty="0" smtClean="0"/>
              <a:t>」を区別せよ！</a:t>
            </a:r>
            <a:r>
              <a:rPr kumimoji="1" lang="ja-JP" altLang="en-US" sz="2400" dirty="0" smtClean="0"/>
              <a:t>（初心者は別文で書け）</a:t>
            </a:r>
            <a:endParaRPr kumimoji="1" lang="en-US" altLang="ja-JP" dirty="0" smtClean="0"/>
          </a:p>
          <a:p>
            <a:r>
              <a:rPr lang="ja-JP" altLang="en-US" dirty="0" smtClean="0"/>
              <a:t>例：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2A40-8834-4516-879E-9B039DDCA6A5}" type="datetime1">
              <a:rPr kumimoji="1" lang="ja-JP" altLang="en-US" smtClean="0"/>
              <a:t>2015/4/6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smtClean="0"/>
              <a:t>技術文書作成技術</a:t>
            </a:r>
            <a:r>
              <a:rPr kumimoji="1" lang="en-US" altLang="zh-TW" smtClean="0"/>
              <a:t>2015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3"/>
          </p:nvPr>
        </p:nvSpPr>
        <p:spPr>
          <a:xfrm>
            <a:off x="251520" y="4293096"/>
            <a:ext cx="8640960" cy="201622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ja-JP" altLang="en-US" dirty="0" smtClean="0">
                <a:solidFill>
                  <a:srgbClr val="FF0000"/>
                </a:solidFill>
              </a:rPr>
              <a:t>前提</a:t>
            </a:r>
            <a:r>
              <a:rPr kumimoji="1" lang="ja-JP" altLang="en-US" dirty="0" smtClean="0"/>
              <a:t>」「</a:t>
            </a:r>
            <a:r>
              <a:rPr kumimoji="1" lang="ja-JP" altLang="en-US" dirty="0" smtClean="0">
                <a:solidFill>
                  <a:srgbClr val="7030A0"/>
                </a:solidFill>
              </a:rPr>
              <a:t>ならば</a:t>
            </a:r>
            <a:r>
              <a:rPr kumimoji="1" lang="ja-JP" altLang="en-US" dirty="0" smtClean="0"/>
              <a:t>」の無い「</a:t>
            </a:r>
            <a:r>
              <a:rPr kumimoji="1" lang="ja-JP" altLang="en-US" dirty="0" smtClean="0">
                <a:solidFill>
                  <a:srgbClr val="0070C0"/>
                </a:solidFill>
              </a:rPr>
              <a:t>帰結</a:t>
            </a:r>
            <a:r>
              <a:rPr kumimoji="1" lang="ja-JP" altLang="en-US" dirty="0" smtClean="0"/>
              <a:t>」は反則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全ての技術的成果には「</a:t>
            </a:r>
            <a:r>
              <a:rPr lang="ja-JP" altLang="en-US" dirty="0" smtClean="0">
                <a:solidFill>
                  <a:srgbClr val="FF0000"/>
                </a:solidFill>
              </a:rPr>
              <a:t>前提</a:t>
            </a:r>
            <a:r>
              <a:rPr lang="ja-JP" altLang="en-US" dirty="0" smtClean="0"/>
              <a:t>」「</a:t>
            </a:r>
            <a:r>
              <a:rPr lang="ja-JP" altLang="en-US" dirty="0">
                <a:solidFill>
                  <a:srgbClr val="7030A0"/>
                </a:solidFill>
              </a:rPr>
              <a:t>ならば</a:t>
            </a:r>
            <a:r>
              <a:rPr lang="ja-JP" altLang="en-US" dirty="0"/>
              <a:t>」</a:t>
            </a:r>
            <a:r>
              <a:rPr lang="ja-JP" altLang="en-US" dirty="0" smtClean="0"/>
              <a:t>が存在する．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新技術とは，新たに発掘された「</a:t>
            </a:r>
            <a:r>
              <a:rPr kumimoji="1" lang="ja-JP" altLang="en-US" dirty="0" smtClean="0">
                <a:solidFill>
                  <a:srgbClr val="FF0000"/>
                </a:solidFill>
              </a:rPr>
              <a:t>○</a:t>
            </a:r>
            <a:r>
              <a:rPr lang="ja-JP" altLang="en-US" dirty="0" smtClean="0">
                <a:solidFill>
                  <a:srgbClr val="FF0000"/>
                </a:solidFill>
              </a:rPr>
              <a:t>△</a:t>
            </a:r>
            <a:r>
              <a:rPr kumimoji="1" lang="en-US" altLang="ja-JP" dirty="0" smtClean="0">
                <a:solidFill>
                  <a:schemeClr val="accent4"/>
                </a:solidFill>
                <a:sym typeface="Wingdings" pitchFamily="2" charset="2"/>
              </a:rPr>
              <a:t></a:t>
            </a:r>
            <a:r>
              <a:rPr kumimoji="1" lang="ja-JP" altLang="en-US" dirty="0" smtClean="0">
                <a:solidFill>
                  <a:srgbClr val="0070C0"/>
                </a:solidFill>
                <a:sym typeface="Wingdings" pitchFamily="2" charset="2"/>
              </a:rPr>
              <a:t>☆◇</a:t>
            </a:r>
            <a:r>
              <a:rPr kumimoji="1" lang="ja-JP" altLang="en-US" dirty="0" smtClean="0"/>
              <a:t>」のこと．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547664" y="1916832"/>
                <a:ext cx="2449004" cy="52322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kumimoji="1" lang="ja-JP" altLang="en-US" sz="2800" dirty="0" smtClean="0"/>
                  <a:t>が十分小さい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916832"/>
                <a:ext cx="2449004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3333" r="-2956" b="-23333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445372" y="1913669"/>
                <a:ext cx="2799036" cy="523220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80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ja-JP" sz="2800" i="1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altLang="ja-JP" sz="2800" b="0" i="1" smtClean="0">
                        <a:latin typeface="Cambria Math"/>
                      </a:rPr>
                      <m:t>≈</m:t>
                    </m:r>
                    <m:r>
                      <a:rPr lang="en-US" altLang="ja-JP" sz="2800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en-US" sz="2800" dirty="0" smtClean="0"/>
                  <a:t>とできる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372" y="1913669"/>
                <a:ext cx="2799036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3333" r="-2808" b="-2333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/>
          <p:cNvCxnSpPr>
            <a:stCxn id="10" idx="3"/>
            <a:endCxn id="11" idx="1"/>
          </p:cNvCxnSpPr>
          <p:nvPr/>
        </p:nvCxnSpPr>
        <p:spPr>
          <a:xfrm flipV="1">
            <a:off x="3996668" y="2175279"/>
            <a:ext cx="1448704" cy="316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211960" y="1700808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ならば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67744" y="2492896"/>
            <a:ext cx="9028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前提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条件</a:t>
            </a:r>
          </a:p>
          <a:p>
            <a:r>
              <a:rPr lang="ja-JP" altLang="en-US" sz="2800" dirty="0" smtClean="0">
                <a:solidFill>
                  <a:srgbClr val="FF0000"/>
                </a:solidFill>
              </a:rPr>
              <a:t>仮定</a:t>
            </a:r>
            <a:endParaRPr lang="en-US" altLang="ja-JP" sz="2800" dirty="0" smtClean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333485" y="2492896"/>
            <a:ext cx="9028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070C0"/>
                </a:solidFill>
              </a:rPr>
              <a:t>帰結</a:t>
            </a:r>
            <a:endParaRPr lang="en-US" altLang="ja-JP" sz="2800" dirty="0">
              <a:solidFill>
                <a:srgbClr val="0070C0"/>
              </a:solidFill>
            </a:endParaRPr>
          </a:p>
          <a:p>
            <a:r>
              <a:rPr lang="ja-JP" altLang="en-US" sz="2800" dirty="0">
                <a:solidFill>
                  <a:srgbClr val="0070C0"/>
                </a:solidFill>
              </a:rPr>
              <a:t>結果</a:t>
            </a:r>
          </a:p>
          <a:p>
            <a:r>
              <a:rPr lang="ja-JP" altLang="en-US" sz="2800" dirty="0" smtClean="0">
                <a:solidFill>
                  <a:srgbClr val="0070C0"/>
                </a:solidFill>
              </a:rPr>
              <a:t>結論</a:t>
            </a:r>
            <a:endParaRPr lang="en-US" altLang="ja-JP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1999</Words>
  <Application>Microsoft Office PowerPoint</Application>
  <PresentationFormat>画面に合わせる (4:3)</PresentationFormat>
  <Paragraphs>400</Paragraphs>
  <Slides>26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28" baseType="lpstr">
      <vt:lpstr>Office ​​テーマ</vt:lpstr>
      <vt:lpstr>Office テーマ</vt:lpstr>
      <vt:lpstr>技術文書執筆技術</vt:lpstr>
      <vt:lpstr>目次</vt:lpstr>
      <vt:lpstr>１．技術文書とは</vt:lpstr>
      <vt:lpstr>２．技術文書の目的</vt:lpstr>
      <vt:lpstr>３．技術文書の原則</vt:lpstr>
      <vt:lpstr>原則１ 論理的構成　1/3</vt:lpstr>
      <vt:lpstr>原則１ 論理的構成　2/3</vt:lpstr>
      <vt:lpstr>原則１ 論理的構成　3/3</vt:lpstr>
      <vt:lpstr>原則２ 客観的記述　1/3</vt:lpstr>
      <vt:lpstr>原則２ 客観的記述　2/3</vt:lpstr>
      <vt:lpstr>原則２ 客観的記述　3/3</vt:lpstr>
      <vt:lpstr>原則３ 正しい日本語　1/2</vt:lpstr>
      <vt:lpstr>原則３ 正しい日本語　2/2</vt:lpstr>
      <vt:lpstr>４．執筆の手順</vt:lpstr>
      <vt:lpstr>４．執筆の手順　（序論の書き方）</vt:lpstr>
      <vt:lpstr>４．執筆の手順　（結論の書き方）</vt:lpstr>
      <vt:lpstr>５．技術文書の体裁</vt:lpstr>
      <vt:lpstr>６．まとめ</vt:lpstr>
      <vt:lpstr>参考資料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技術文章執筆技術</dc:title>
  <dc:creator>yoshidak</dc:creator>
  <cp:lastModifiedBy>yoshidak</cp:lastModifiedBy>
  <cp:revision>144</cp:revision>
  <cp:lastPrinted>2015-04-06T06:51:20Z</cp:lastPrinted>
  <dcterms:created xsi:type="dcterms:W3CDTF">2015-04-05T22:35:56Z</dcterms:created>
  <dcterms:modified xsi:type="dcterms:W3CDTF">2015-04-06T10:21:24Z</dcterms:modified>
</cp:coreProperties>
</file>