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71" autoAdjust="0"/>
  </p:normalViewPr>
  <p:slideViewPr>
    <p:cSldViewPr snapToGrid="0">
      <p:cViewPr varScale="1">
        <p:scale>
          <a:sx n="53" d="100"/>
          <a:sy n="53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545-29EB-4384-8753-651738AF562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F770-1CDC-45D6-B51A-4876756C3F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9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446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974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95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04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015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554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234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372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730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353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F770-1CDC-45D6-B51A-4876756C3F50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020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30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346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40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5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121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42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715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33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83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2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98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31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4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448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60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9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075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2B5A4D-3944-4B8E-B9A2-981EE77A7CC4}" type="datetimeFigureOut">
              <a:rPr lang="el-GR" smtClean="0"/>
              <a:t>22/10/2022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1624-B5B9-4072-B003-BFA8327675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336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59FF5D-A4B8-69D6-775B-80EE71C9A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03696" cy="3329581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ΠΤΥΧΙΑΚΗ ΕΡΓΑΣΙΑ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l-G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ΑΝΑΠΤΥΞΗ ΙΣΤΟΤΟΠΟΥ ΣΕ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FRAMEWORK </a:t>
            </a:r>
            <a:r>
              <a:rPr lang="el-G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ΓΙΑ ΥΠΗΡΕΣΙΕΣ ΕΞΟΡΥΞΗΣ ΓΝΩΣΗΣ»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913200F-36A7-9134-57CD-DEC48291F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ΤΖΟΥΒΑΡΑς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ΚΩΝΣΤΑΝΤΙΝΟΣ (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Αεμ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3917)</a:t>
            </a:r>
          </a:p>
          <a:p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ΕΠΙΒΛΕΠΩΝ ΚΑΘΗΓΗΤΗΣ: ΤΣΙΜΠΙΡΗΣ ΑΛΚΙΒΙΑΔΗΣ, ΕΠΙΚΟΥΡΟΣ ΚΑΘΗΓΗΤΗΣ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Ακαδημαϊκο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ετοσ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2022-2023</a:t>
            </a:r>
          </a:p>
        </p:txBody>
      </p:sp>
    </p:spTree>
    <p:extLst>
      <p:ext uri="{BB962C8B-B14F-4D97-AF65-F5344CB8AC3E}">
        <p14:creationId xmlns:p14="http://schemas.microsoft.com/office/powerpoint/2010/main" val="394705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904E57-E3DD-58D8-835C-17FA3F5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ΑΛΓΟΡΙΘΜΟΣ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ΚΑΙ ΤΑΞΙΝΟΜΗΣΗ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D54CE25-059E-3654-8FB8-549254CE6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Πιθανότητα ενός γεγονότος, με βάση την προηγούμενη γνώση των συνθηκών που μπορεί να σχετίζονται με το γεγονός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l-G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διάφορα δείγματα του συνόλου δεδομένων μπορούν να αναπαρασταθούν ως σημεία σε κάποιον n-</a:t>
                </a:r>
                <a:r>
                  <a:rPr lang="el-G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διάστατο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ευκλείδειο χώρο </a:t>
                </a:r>
                <a:r>
                  <a:rPr lang="el-G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 P(C1|x) &gt; P(C2|x) το πρότυπο ανήκει στην κλάση C1, διαφορετικά ανήκει στη C2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D54CE25-059E-3654-8FB8-549254CE6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 r="-54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5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904E57-E3DD-58D8-835C-17FA3F5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ΑΛΓΟΡΙΘΜΟΣ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ΚΑΙ ΤΑΞΙΝΟΜΗΣΗ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D54CE25-059E-3654-8FB8-549254CE6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l-G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l-G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όπου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πιθανότητα και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συνάρτηση πυκνότητας πιθανότητας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p(x|C1)∙P(C1) &gt; p(x|C2)∙P(C2)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C1</a:t>
                </a:r>
              </a:p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p(x|C1)∙P(C1) &lt; p(x|C2)∙P(C2)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C2</a:t>
                </a:r>
              </a:p>
              <a:p>
                <a:pPr lvl="1"/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όπου P(C1) =Ν1/Ν, P(C2)=Ν2/Ν</a:t>
                </a:r>
              </a:p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Συνάρτηση πυκνότητας πιθανότητας: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l-G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όπου μ και σ η μέση τιμή και η τυπική απόκλιση της κατανομής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D54CE25-059E-3654-8FB8-549254CE6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r="-6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2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904E57-E3DD-58D8-835C-17FA3F5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ΣΥΜΠΕΡΑΣΜΑΤΑ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54CE25-059E-3654-8FB8-549254CE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από τα απλούστερα μοντέλα δικτύων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Υψηλά επίπεδα ακρίβειας της κατηγοριοποίησης των δεδομένων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Εξαιρετικά επεκτάσιμος, απαιτώντας έναν αριθμό παραμέτρων γραμμικών ως προς τον αριθμό των μεταβλητών σε ένα μαθησιακό πρόβλημα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Επιτάχυνση της διαδικασίας εξαγωγής αποτελεσμάτων 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Εγγύηση στον χρήστη για την υψηλότερη ακρίβεια κατηγοριοποίησης</a:t>
            </a:r>
          </a:p>
        </p:txBody>
      </p:sp>
    </p:spTree>
    <p:extLst>
      <p:ext uri="{BB962C8B-B14F-4D97-AF65-F5344CB8AC3E}">
        <p14:creationId xmlns:p14="http://schemas.microsoft.com/office/powerpoint/2010/main" val="26177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904E57-E3DD-58D8-835C-17FA3F5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ΠΡΟΤΑΣΕΙΣ ΓΙΑ ΜΕΛΛΟΝΤΙΚΗ ΕΡΕΥΝΑ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54CE25-059E-3654-8FB8-549254CE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Επέκταση της εφαρμογής και σε επιπλέον αλγορίθμους κατηγοριοποίησης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Επέκταση των διαθέσιμων επιλογών καταχώρισης δεδομένων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Βελτίωση παρουσίασης των εξαγόμενων αποτελεσμάτων με βάση τις ανάγκες του χρήστη</a:t>
            </a:r>
          </a:p>
        </p:txBody>
      </p:sp>
    </p:spTree>
    <p:extLst>
      <p:ext uri="{BB962C8B-B14F-4D97-AF65-F5344CB8AC3E}">
        <p14:creationId xmlns:p14="http://schemas.microsoft.com/office/powerpoint/2010/main" val="39752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422825-DD0D-5BCA-270D-C64A5C17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ΠΕΡΙΕΧΟΜΕΝΑ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630C71-3014-61B2-A6C2-449EDD85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Τεχνικά Χαρακτηριστικά και Βασικά Στοιχεία της Εφαρμογής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Ταξινόμηση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Συμπεράσματα και Προτάσεις για Μελλοντική Έρευνα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EA6157-D572-300A-F180-082C7DA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ΠΕΡΙΛΗΨΗ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022ECC-2BB7-FBEC-043A-0F36C49E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Εκτέλεση μοντέλων μηχανικής μάθησης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Λήψη και επεξεργασία δεδομένων μέσω αλγορίθμων εξόρυξης γνώσης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Προβολή αποτελεσμάτων με γραφήματα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3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904E57-E3DD-58D8-835C-17FA3F5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ΤΕΧΝΙΚΑ ΧΑΡΑΚΤΗΡΙΣΤΙΚΑ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54CE25-059E-3654-8FB8-549254CE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Yellowbrick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967BB-1740-B94E-064B-7A87D2D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ΒΑΣΙΚΑ ΣΤΟΙΧΕΙΑ ΤΗΣ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5D1FA6-ADBC-D61F-C8F0-C32AF31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Πληροφοριών Αλγορίθμων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79BC58-55F0-7071-FC61-49FEA7D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89" y="2343610"/>
            <a:ext cx="7765621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967BB-1740-B94E-064B-7A87D2D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ΒΑΣΙΚΑ ΣΤΟΙΧΕΙΑ ΤΗΣ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5D1FA6-ADBC-D61F-C8F0-C32AF31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Διαχείρισης Λογαριασμού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79BC58-55F0-7071-FC61-49FEA7D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189" y="2343610"/>
            <a:ext cx="776562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967BB-1740-B94E-064B-7A87D2D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ΒΑΣΙΚΑ ΣΤΟΙΧΕΙΑ ΤΗΣ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5D1FA6-ADBC-D61F-C8F0-C32AF31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Καταχώρισης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Προβολής Δεδομένων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79BC58-55F0-7071-FC61-49FEA7D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98" y="2698453"/>
            <a:ext cx="5539268" cy="2992664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A2DFEF2-A863-83E0-92B0-AFAD13A89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04" y="2699517"/>
            <a:ext cx="5537298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967BB-1740-B94E-064B-7A87D2D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ΒΑΣΙΚΑ ΣΤΟΙΧΕΙΑ ΤΗΣ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5D1FA6-ADBC-D61F-C8F0-C32AF31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Εκτέλεσης Αλγορίθμων και Προβολής Αποτελεσμάτων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79BC58-55F0-7071-FC61-49FEA7D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99" y="2698453"/>
            <a:ext cx="5539266" cy="2992664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A2DFEF2-A863-83E0-92B0-AFAD13A89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504" y="2699517"/>
            <a:ext cx="5537297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967BB-1740-B94E-064B-7A87D2D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ΒΑΣΙΚΑ ΣΤΟΙΧΕΙΑ ΤΗΣ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5D1FA6-ADBC-D61F-C8F0-C32AF31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Παράθυρο Αποτελεσμάτων Αλγορίθμου σε γράφημα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79BC58-55F0-7071-FC61-49FEA7D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196" y="2343610"/>
            <a:ext cx="540960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2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399</Words>
  <Application>Microsoft Office PowerPoint</Application>
  <PresentationFormat>Ευρεία οθόνη</PresentationFormat>
  <Paragraphs>66</Paragraphs>
  <Slides>13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 3</vt:lpstr>
      <vt:lpstr>Ιόν</vt:lpstr>
      <vt:lpstr>ΠΤΥΧΙΑΚΗ ΕΡΓΑΣΙΑ «ΑΝΑΠΤΥΞΗ ΙΣΤΟΤΟΠΟΥ ΣΕ DJANGO FRAMEWORK ΓΙΑ ΥΠΗΡΕΣΙΕΣ ΕΞΟΡΥΞΗΣ ΓΝΩΣΗΣ»</vt:lpstr>
      <vt:lpstr>ΠΕΡΙΕΧΟΜΕΝΑ</vt:lpstr>
      <vt:lpstr>ΠΕΡΙΛΗΨΗ</vt:lpstr>
      <vt:lpstr>ΤΕΧΝΙΚΑ ΧΑΡΑΚΤΗΡΙΣΤΙΚΑ</vt:lpstr>
      <vt:lpstr>ΒΑΣΙΚΑ ΣΤΟΙΧΕΙΑ ΤΗΣ ΕΦΑΡΜΟΓΗΣ</vt:lpstr>
      <vt:lpstr>ΒΑΣΙΚΑ ΣΤΟΙΧΕΙΑ ΤΗΣ ΕΦΑΡΜΟΓΗΣ</vt:lpstr>
      <vt:lpstr>ΒΑΣΙΚΑ ΣΤΟΙΧΕΙΑ ΤΗΣ ΕΦΑΡΜΟΓΗΣ</vt:lpstr>
      <vt:lpstr>ΒΑΣΙΚΑ ΣΤΟΙΧΕΙΑ ΤΗΣ ΕΦΑΡΜΟΓΗΣ</vt:lpstr>
      <vt:lpstr>ΒΑΣΙΚΑ ΣΤΟΙΧΕΙΑ ΤΗΣ ΕΦΑΡΜΟΓΗΣ</vt:lpstr>
      <vt:lpstr>ΑΛΓΟΡΙΘΜΟΣ BAYES ΚΑΙ ΤΑΞΙΝΟΜΗΣΗ</vt:lpstr>
      <vt:lpstr>ΑΛΓΟΡΙΘΜΟΣ BAYES ΚΑΙ ΤΑΞΙΝΟΜΗΣΗ</vt:lpstr>
      <vt:lpstr>ΣΥΜΠΕΡΑΣΜΑΤΑ</vt:lpstr>
      <vt:lpstr>ΠΡΟΤΑΣΕΙΣ ΓΙΑ ΜΕΛΛΟΝΤΙΚΗ ΕΡΕΥΝΑ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ΠΤΥΧΙΑΚΗ ΕΡΓΑΣΙΑ «ΑΝΑΠΤΥΞΗ ΙΣΤΟΤΟΠΟΥ ΣΕ DJANGO FRAMEWORK ΓΙΑ ΥΠΗΡΕΣΙΕΣ ΕΞΟΡΥΞΗΣ ΓΝΩΣΗΣ»</dc:title>
  <dc:creator>Κωνσταντίνος Τζουβάρας</dc:creator>
  <cp:lastModifiedBy>Κωνσταντίνος Τζουβάρας</cp:lastModifiedBy>
  <cp:revision>19</cp:revision>
  <dcterms:created xsi:type="dcterms:W3CDTF">2022-10-15T09:08:47Z</dcterms:created>
  <dcterms:modified xsi:type="dcterms:W3CDTF">2022-10-22T09:17:37Z</dcterms:modified>
</cp:coreProperties>
</file>