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1" r:id="rId12"/>
    <p:sldId id="272" r:id="rId13"/>
    <p:sldId id="273" r:id="rId14"/>
    <p:sldId id="274" r:id="rId15"/>
    <p:sldId id="28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0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4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9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4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0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0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1942-AAFF-401D-994E-4B7F8A4F9EC9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9DAF-67CB-4C99-920C-B322931A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50914" y="2140181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6180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balanced this?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3 Steps!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8491" y="3209026"/>
            <a:ext cx="2742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LEFT ROTATION</a:t>
            </a:r>
          </a:p>
          <a:p>
            <a:r>
              <a:rPr lang="en-US" dirty="0" smtClean="0"/>
              <a:t>STEP 2, N-&gt;right  =  C-&gt;left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1041" y="744746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8605" y="226421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53509" y="420782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88679" y="5766328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0079" y="5173979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2387" y="375824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715672" y="413018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5470" y="3700383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706264" y="5052706"/>
            <a:ext cx="649856" cy="52808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924909" y="5208182"/>
            <a:ext cx="518220" cy="7526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37463" y="935964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>
            <a:off x="2186026" y="2291751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50914" y="2140181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6180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balanced this?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3 Steps!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8491" y="3209026"/>
            <a:ext cx="351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LEFT ROTATION</a:t>
            </a:r>
          </a:p>
          <a:p>
            <a:r>
              <a:rPr lang="en-US" dirty="0" smtClean="0"/>
              <a:t>STEP 2, N-&gt;right  =  C-&gt;left [DONE!]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1041" y="744746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8605" y="226421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53509" y="420782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88679" y="5766328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0079" y="5173979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2387" y="375824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715672" y="413018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5470" y="3700383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706264" y="5052706"/>
            <a:ext cx="649856" cy="52808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612906" y="5021075"/>
            <a:ext cx="481554" cy="7526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236" y="6092926"/>
            <a:ext cx="225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Note that this is important if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C has a left child</a:t>
            </a:r>
            <a:endParaRPr lang="en-US" sz="1400" i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437463" y="935964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2186026" y="2291751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50914" y="2140181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6180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balanced this?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3 Steps!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8491" y="3209026"/>
            <a:ext cx="2109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LEFT ROTATION</a:t>
            </a:r>
          </a:p>
          <a:p>
            <a:r>
              <a:rPr lang="en-US" dirty="0" smtClean="0"/>
              <a:t>STEP 3, C -&gt; Left = 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1041" y="744746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8605" y="226421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53509" y="420782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88679" y="5766328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0079" y="5173979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2387" y="375824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715672" y="413018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5470" y="3700383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0612906" y="5021075"/>
            <a:ext cx="481554" cy="7526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437463" y="935964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2186026" y="2291751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50914" y="2140181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6180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balanced this?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3 Steps!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8491" y="3209026"/>
            <a:ext cx="2109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LEFT ROTATION</a:t>
            </a:r>
          </a:p>
          <a:p>
            <a:r>
              <a:rPr lang="en-US" dirty="0" smtClean="0"/>
              <a:t>STEP 3, C -&gt; Left = 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1041" y="744746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8605" y="226421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53509" y="420782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88679" y="5766328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0079" y="5173979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2387" y="375824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93024" y="5773746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038491" y="5210297"/>
            <a:ext cx="371675" cy="633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68287" y="4610183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RETURN C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596482" y="5316747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437463" y="935964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2186026" y="2291751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5424" y="984243"/>
            <a:ext cx="2930825" cy="3059302"/>
            <a:chOff x="5293024" y="3758240"/>
            <a:chExt cx="2930825" cy="3059302"/>
          </a:xfrm>
        </p:grpSpPr>
        <p:sp>
          <p:nvSpPr>
            <p:cNvPr id="16" name="Oval 15"/>
            <p:cNvSpPr/>
            <p:nvPr/>
          </p:nvSpPr>
          <p:spPr>
            <a:xfrm>
              <a:off x="6153509" y="4207821"/>
              <a:ext cx="1035170" cy="10437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20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188679" y="5766328"/>
              <a:ext cx="1035170" cy="10437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30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960079" y="5173979"/>
              <a:ext cx="457200" cy="6699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442387" y="375824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293024" y="5773746"/>
              <a:ext cx="1035170" cy="10437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10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6038491" y="5210297"/>
              <a:ext cx="371675" cy="6336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6374921" y="2399982"/>
            <a:ext cx="216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BALANCED!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928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55167" y="3733802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90337" y="245709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11129" y="1117119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7"/>
          </p:cNvCxnSpPr>
          <p:nvPr/>
        </p:nvCxnSpPr>
        <p:spPr>
          <a:xfrm flipV="1">
            <a:off x="3038740" y="3417500"/>
            <a:ext cx="380197" cy="46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5725" y="2048055"/>
            <a:ext cx="350808" cy="521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762" y="984243"/>
            <a:ext cx="46622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Let’s check the </a:t>
            </a:r>
            <a:r>
              <a:rPr lang="en-US" sz="2400" b="1" u="sng" dirty="0" smtClean="0"/>
              <a:t>height</a:t>
            </a:r>
            <a:r>
              <a:rPr lang="en-US" sz="2400" b="1" dirty="0" smtClean="0"/>
              <a:t> of each node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55167" y="3733802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90337" y="245709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11129" y="1117119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7"/>
          </p:cNvCxnSpPr>
          <p:nvPr/>
        </p:nvCxnSpPr>
        <p:spPr>
          <a:xfrm flipV="1">
            <a:off x="3038740" y="3417500"/>
            <a:ext cx="380197" cy="46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5725" y="2048055"/>
            <a:ext cx="350808" cy="521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762" y="984243"/>
            <a:ext cx="466223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Let’s check the </a:t>
            </a:r>
            <a:r>
              <a:rPr lang="en-US" sz="2400" b="1" u="sng" dirty="0" smtClean="0"/>
              <a:t>height</a:t>
            </a:r>
            <a:r>
              <a:rPr lang="en-US" sz="2400" b="1" dirty="0" smtClean="0"/>
              <a:t> of each node</a:t>
            </a:r>
          </a:p>
          <a:p>
            <a:endParaRPr lang="en-US" sz="2400" b="1" dirty="0"/>
          </a:p>
          <a:p>
            <a:r>
              <a:rPr lang="en-US" sz="2000" dirty="0" smtClean="0"/>
              <a:t>bf : balance factor</a:t>
            </a:r>
          </a:p>
          <a:p>
            <a:r>
              <a:rPr lang="en-US" sz="2000" dirty="0" smtClean="0"/>
              <a:t>Abs{Height (Right) – Height(Left)}</a:t>
            </a:r>
          </a:p>
          <a:p>
            <a:endParaRPr lang="en-US" sz="2400" b="1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90337" y="4091964"/>
            <a:ext cx="7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6559" y="3316223"/>
            <a:ext cx="138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Abs(0-1)</a:t>
            </a:r>
          </a:p>
          <a:p>
            <a:r>
              <a:rPr lang="en-US" dirty="0" smtClean="0"/>
              <a:t>Abs(-1) =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3285" y="1913323"/>
            <a:ext cx="160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Abs(-2) =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55167" y="3733802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90337" y="245709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11129" y="1117119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7"/>
          </p:cNvCxnSpPr>
          <p:nvPr/>
        </p:nvCxnSpPr>
        <p:spPr>
          <a:xfrm flipV="1">
            <a:off x="3038740" y="3417500"/>
            <a:ext cx="380197" cy="46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5725" y="2048055"/>
            <a:ext cx="350808" cy="521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763" y="984243"/>
            <a:ext cx="4415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is the rotation that you need to perform?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sz="2400" b="1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718649" y="396815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7622" y="5186636"/>
            <a:ext cx="32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HEAVY </a:t>
            </a:r>
            <a:r>
              <a:rPr lang="en-US" dirty="0" smtClean="0">
                <a:sym typeface="Wingdings" panose="05000000000000000000" pitchFamily="2" charset="2"/>
              </a:rPr>
              <a:t> RIGHT ROTATION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4453628" y="2172529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55167" y="3733802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90337" y="245709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11129" y="1117119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7"/>
          </p:cNvCxnSpPr>
          <p:nvPr/>
        </p:nvCxnSpPr>
        <p:spPr>
          <a:xfrm flipV="1">
            <a:off x="3038740" y="3417500"/>
            <a:ext cx="380197" cy="46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5725" y="2048055"/>
            <a:ext cx="350808" cy="521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762" y="984243"/>
            <a:ext cx="243291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are the Steps?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sz="2400" b="1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00927" y="623976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7429" y="199181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718649" y="396815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7622" y="5186636"/>
            <a:ext cx="32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HEAVY </a:t>
            </a:r>
            <a:r>
              <a:rPr lang="en-US" dirty="0" smtClean="0">
                <a:sym typeface="Wingdings" panose="05000000000000000000" pitchFamily="2" charset="2"/>
              </a:rPr>
              <a:t> RIGHT ROTATION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4453628" y="2172529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23003" y="565651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58173" y="4379805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6" idx="7"/>
          </p:cNvCxnSpPr>
          <p:nvPr/>
        </p:nvCxnSpPr>
        <p:spPr>
          <a:xfrm flipV="1">
            <a:off x="6706576" y="5340212"/>
            <a:ext cx="380197" cy="46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15265" y="391452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669285" y="4379805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59083" y="3886662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8491" y="3209026"/>
            <a:ext cx="2405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RIGHT ROTATION</a:t>
            </a:r>
          </a:p>
          <a:p>
            <a:r>
              <a:rPr lang="en-US" dirty="0" smtClean="0"/>
              <a:t>STEP 1, DEFINE N and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523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55167" y="3733802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90337" y="245709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11129" y="1117119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7"/>
          </p:cNvCxnSpPr>
          <p:nvPr/>
        </p:nvCxnSpPr>
        <p:spPr>
          <a:xfrm flipV="1">
            <a:off x="3038740" y="3417500"/>
            <a:ext cx="380197" cy="46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5725" y="2048055"/>
            <a:ext cx="350808" cy="521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762" y="984243"/>
            <a:ext cx="243291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are the Steps?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sz="2400" b="1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00927" y="623976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7429" y="199181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718649" y="396815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7622" y="5186636"/>
            <a:ext cx="32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HEAVY </a:t>
            </a:r>
            <a:r>
              <a:rPr lang="en-US" dirty="0" smtClean="0">
                <a:sym typeface="Wingdings" panose="05000000000000000000" pitchFamily="2" charset="2"/>
              </a:rPr>
              <a:t> RIGHT ROTATION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4453628" y="2172529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23003" y="565651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58173" y="4379805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6" idx="7"/>
          </p:cNvCxnSpPr>
          <p:nvPr/>
        </p:nvCxnSpPr>
        <p:spPr>
          <a:xfrm flipV="1">
            <a:off x="6706576" y="5340212"/>
            <a:ext cx="380197" cy="46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15265" y="391452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669285" y="4379805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59083" y="3886662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8491" y="3209026"/>
            <a:ext cx="2742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RIGHT ROTATION</a:t>
            </a:r>
          </a:p>
          <a:p>
            <a:r>
              <a:rPr lang="en-US" dirty="0" smtClean="0"/>
              <a:t>STEP 2, N-&gt;left  =  C-&gt;right  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8371306" y="5403885"/>
            <a:ext cx="649856" cy="52808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729039" y="5291589"/>
            <a:ext cx="413667" cy="5972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7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55167" y="3733802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90337" y="245709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11129" y="1117119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7"/>
          </p:cNvCxnSpPr>
          <p:nvPr/>
        </p:nvCxnSpPr>
        <p:spPr>
          <a:xfrm flipV="1">
            <a:off x="3038740" y="3417500"/>
            <a:ext cx="380197" cy="46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5725" y="2048055"/>
            <a:ext cx="350808" cy="521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762" y="984243"/>
            <a:ext cx="243291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are the Steps?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sz="2400" b="1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00927" y="623976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7429" y="199181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718649" y="396815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7622" y="5186636"/>
            <a:ext cx="32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HEAVY </a:t>
            </a:r>
            <a:r>
              <a:rPr lang="en-US" dirty="0" smtClean="0">
                <a:sym typeface="Wingdings" panose="05000000000000000000" pitchFamily="2" charset="2"/>
              </a:rPr>
              <a:t> RIGHT ROTATION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4453628" y="2172529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23003" y="565651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58173" y="4379805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6" idx="7"/>
          </p:cNvCxnSpPr>
          <p:nvPr/>
        </p:nvCxnSpPr>
        <p:spPr>
          <a:xfrm flipV="1">
            <a:off x="6706576" y="5340212"/>
            <a:ext cx="380197" cy="46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15265" y="391452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669285" y="4379805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59083" y="3886662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8491" y="3209026"/>
            <a:ext cx="2742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RIGHT ROTATION</a:t>
            </a:r>
          </a:p>
          <a:p>
            <a:r>
              <a:rPr lang="en-US" dirty="0" smtClean="0"/>
              <a:t>STEP 2, N-&gt;left  =  C-&gt;right  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8371306" y="5403885"/>
            <a:ext cx="649856" cy="52808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9326880" y="5297065"/>
            <a:ext cx="499152" cy="63490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53236" y="6092926"/>
            <a:ext cx="225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Note that this is important if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C has a right child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55167" y="3733802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90337" y="245709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11129" y="1117119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7"/>
          </p:cNvCxnSpPr>
          <p:nvPr/>
        </p:nvCxnSpPr>
        <p:spPr>
          <a:xfrm flipV="1">
            <a:off x="3038740" y="3417500"/>
            <a:ext cx="380197" cy="46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5725" y="2048055"/>
            <a:ext cx="350808" cy="521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762" y="984243"/>
            <a:ext cx="243291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are the Steps?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sz="2400" b="1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00927" y="623976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7429" y="199181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718649" y="396815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7622" y="5186636"/>
            <a:ext cx="32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HEAVY </a:t>
            </a:r>
            <a:r>
              <a:rPr lang="en-US" dirty="0" smtClean="0">
                <a:sym typeface="Wingdings" panose="05000000000000000000" pitchFamily="2" charset="2"/>
              </a:rPr>
              <a:t> RIGHT ROTATION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4453628" y="2172529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23003" y="565651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58173" y="4379805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6" idx="7"/>
          </p:cNvCxnSpPr>
          <p:nvPr/>
        </p:nvCxnSpPr>
        <p:spPr>
          <a:xfrm flipV="1">
            <a:off x="6706576" y="5340212"/>
            <a:ext cx="380197" cy="46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15265" y="391452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970346" y="5614515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60144" y="5131213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8491" y="3209026"/>
            <a:ext cx="205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RIGHT ROTATION</a:t>
            </a:r>
          </a:p>
          <a:p>
            <a:r>
              <a:rPr lang="en-US" dirty="0" smtClean="0"/>
              <a:t>STEP 3, C -&gt; Left = N</a:t>
            </a:r>
            <a:endParaRPr lang="en-US" dirty="0"/>
          </a:p>
        </p:txBody>
      </p:sp>
      <p:cxnSp>
        <p:nvCxnSpPr>
          <p:cNvPr id="26" name="Straight Connector 25"/>
          <p:cNvCxnSpPr>
            <a:stCxn id="21" idx="1"/>
            <a:endCxn id="18" idx="5"/>
          </p:cNvCxnSpPr>
          <p:nvPr/>
        </p:nvCxnSpPr>
        <p:spPr>
          <a:xfrm flipH="1" flipV="1">
            <a:off x="7741746" y="5270741"/>
            <a:ext cx="380197" cy="496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39250" y="4886325"/>
            <a:ext cx="127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DONE!</a:t>
            </a:r>
          </a:p>
          <a:p>
            <a:r>
              <a:rPr lang="en-US" dirty="0" smtClean="0"/>
              <a:t>BALANCED!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Right-Left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12189" y="423107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33137" y="3717892"/>
            <a:ext cx="457200" cy="5938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523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12189" y="423107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33137" y="3717892"/>
            <a:ext cx="457200" cy="5938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52364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800" b="1" dirty="0" smtClean="0"/>
              <a:t>NO!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1737" y="4628538"/>
            <a:ext cx="138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Abs(0-0)</a:t>
            </a:r>
          </a:p>
          <a:p>
            <a:r>
              <a:rPr lang="en-US" dirty="0" smtClean="0"/>
              <a:t>Abs(0) =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2529" y="3348325"/>
            <a:ext cx="138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Abs(0-1)</a:t>
            </a:r>
          </a:p>
          <a:p>
            <a:r>
              <a:rPr lang="en-US" dirty="0" smtClean="0"/>
              <a:t>Abs(-1) =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359" y="1207697"/>
            <a:ext cx="138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Abs(2-0)</a:t>
            </a:r>
          </a:p>
          <a:p>
            <a:r>
              <a:rPr lang="en-US" dirty="0" smtClean="0"/>
              <a:t>Abs(2) =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40081" y="790575"/>
            <a:ext cx="274694" cy="47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79384" y="434624"/>
            <a:ext cx="19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eight of Right is 2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423609" y="2160915"/>
            <a:ext cx="2581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95034" y="5274869"/>
            <a:ext cx="2581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2529" y="3424525"/>
            <a:ext cx="2581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225" y="2206204"/>
            <a:ext cx="0" cy="30686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12189" y="423107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39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33137" y="3717892"/>
            <a:ext cx="457200" cy="5938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52364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800" b="1" dirty="0" smtClean="0"/>
              <a:t>NO!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67450" y="3933825"/>
            <a:ext cx="379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Heavy </a:t>
            </a:r>
            <a:r>
              <a:rPr lang="en-US" dirty="0" smtClean="0">
                <a:sym typeface="Wingdings" panose="05000000000000000000" pitchFamily="2" charset="2"/>
              </a:rPr>
              <a:t> LEFT </a:t>
            </a:r>
            <a:r>
              <a:rPr lang="en-US" dirty="0" smtClean="0"/>
              <a:t>Rotation</a:t>
            </a:r>
          </a:p>
          <a:p>
            <a:r>
              <a:rPr lang="en-US" dirty="0" smtClean="0"/>
              <a:t>If we do that it will be a waste of time!</a:t>
            </a:r>
          </a:p>
          <a:p>
            <a:endParaRPr lang="en-US" dirty="0"/>
          </a:p>
          <a:p>
            <a:r>
              <a:rPr lang="en-US" dirty="0" smtClean="0"/>
              <a:t>WHY?  See next slide!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28875" y="485304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2184087" y="2251493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9476509" y="5134154"/>
            <a:ext cx="1130531" cy="10837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526389" y="5100904"/>
            <a:ext cx="997526" cy="10837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3062" y="272356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12189" y="423107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704707" y="3704996"/>
            <a:ext cx="436082" cy="639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704707" y="2183693"/>
            <a:ext cx="457200" cy="5938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523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267450" y="3933825"/>
            <a:ext cx="30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That’s right! It is just mirrored!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6550" y="5172075"/>
            <a:ext cx="364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do a DOUBLE ROTATION!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12189" y="423107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39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33137" y="3686175"/>
            <a:ext cx="457200" cy="625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523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28875" y="485304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2184087" y="2251493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34175" y="3758240"/>
            <a:ext cx="364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do a DOUBLE ROTATION!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12189" y="423107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39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33137" y="3686175"/>
            <a:ext cx="457200" cy="625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523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28875" y="485304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2184087" y="2251493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34175" y="3758240"/>
            <a:ext cx="472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look at the Child first (sub-tree) </a:t>
            </a:r>
            <a:r>
              <a:rPr lang="en-US" dirty="0" smtClean="0">
                <a:sym typeface="Wingdings" panose="05000000000000000000" pitchFamily="2" charset="2"/>
              </a:rPr>
              <a:t> Node 30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It is Left Heavy  Right Rotation!  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213507" y="3758240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7395" y="1729595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46622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Let’s check the </a:t>
            </a:r>
            <a:r>
              <a:rPr lang="en-US" sz="2400" b="1" u="sng" dirty="0" smtClean="0"/>
              <a:t>height</a:t>
            </a:r>
            <a:r>
              <a:rPr lang="en-US" sz="2400" b="1" dirty="0" smtClean="0"/>
              <a:t> of each node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12189" y="423107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39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33137" y="3686175"/>
            <a:ext cx="457200" cy="625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7709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are the rotations?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28875" y="485304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2184087" y="2251493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34175" y="3758240"/>
            <a:ext cx="4726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look at the Child first (sub-tree) </a:t>
            </a:r>
            <a:r>
              <a:rPr lang="en-US" dirty="0" smtClean="0">
                <a:sym typeface="Wingdings" panose="05000000000000000000" pitchFamily="2" charset="2"/>
              </a:rPr>
              <a:t> Node 30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It is Left Heavy  Right Rotation!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Let’s perform a </a:t>
            </a:r>
            <a:r>
              <a:rPr lang="en-US" b="1" dirty="0" smtClean="0">
                <a:sym typeface="Wingdings" panose="05000000000000000000" pitchFamily="2" charset="2"/>
              </a:rPr>
              <a:t>Right Rotation </a:t>
            </a:r>
            <a:r>
              <a:rPr lang="en-US" dirty="0" smtClean="0">
                <a:sym typeface="Wingdings" panose="05000000000000000000" pitchFamily="2" charset="2"/>
              </a:rPr>
              <a:t>first at Node 30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Step 1, Define N and C 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213507" y="3758240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7395" y="1729595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42907" y="2241611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7242" y="380639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12189" y="423107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39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33137" y="3686175"/>
            <a:ext cx="457200" cy="625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1772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</a:p>
          <a:p>
            <a:r>
              <a:rPr lang="en-US" dirty="0" smtClean="0"/>
              <a:t>RIGHT ROTATION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28875" y="485304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2184087" y="2251493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3213507" y="3758240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7395" y="1729595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42907" y="2241611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7242" y="380639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84444" y="4188288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9497" y="376360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699002" y="4188288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94550" y="3715455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5125" y="3019425"/>
            <a:ext cx="26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2, N-&gt; Left = C-&gt;Right</a:t>
            </a:r>
            <a:endParaRPr lang="en-US" dirty="0"/>
          </a:p>
        </p:txBody>
      </p:sp>
      <p:cxnSp>
        <p:nvCxnSpPr>
          <p:cNvPr id="7" name="Straight Connector 6"/>
          <p:cNvCxnSpPr>
            <a:stCxn id="18" idx="5"/>
          </p:cNvCxnSpPr>
          <p:nvPr/>
        </p:nvCxnSpPr>
        <p:spPr>
          <a:xfrm>
            <a:off x="7368017" y="5079224"/>
            <a:ext cx="518683" cy="5775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12189" y="423107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39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33137" y="3686175"/>
            <a:ext cx="457200" cy="625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28875" y="485304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2184087" y="2251493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3213507" y="3758240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7395" y="1729595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42907" y="2241611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7242" y="380639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84444" y="4188288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9497" y="376360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699002" y="4188288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94550" y="3715455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5125" y="3019425"/>
            <a:ext cx="341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2, N-&gt; Left = C-&gt;Right [Done!]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439275" y="5091259"/>
            <a:ext cx="404995" cy="4237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29762" y="984243"/>
            <a:ext cx="1772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</a:p>
          <a:p>
            <a:r>
              <a:rPr lang="en-US" dirty="0" smtClean="0"/>
              <a:t>RIGHT ROTATION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12189" y="423107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39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33137" y="3686175"/>
            <a:ext cx="457200" cy="625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28875" y="485304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2184087" y="2251493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3213507" y="3758240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7395" y="1729595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42907" y="2241611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7242" y="380639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84444" y="4188288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9497" y="376360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43936" y="530311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9783" y="4798871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5125" y="3019425"/>
            <a:ext cx="20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3, C-&gt;Right = N</a:t>
            </a:r>
            <a:endParaRPr lang="en-US" dirty="0"/>
          </a:p>
        </p:txBody>
      </p:sp>
      <p:cxnSp>
        <p:nvCxnSpPr>
          <p:cNvPr id="24" name="Straight Connector 23"/>
          <p:cNvCxnSpPr>
            <a:endCxn id="22" idx="1"/>
          </p:cNvCxnSpPr>
          <p:nvPr/>
        </p:nvCxnSpPr>
        <p:spPr>
          <a:xfrm>
            <a:off x="7413852" y="5031169"/>
            <a:ext cx="481681" cy="424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29762" y="984243"/>
            <a:ext cx="1772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</a:p>
          <a:p>
            <a:r>
              <a:rPr lang="en-US" dirty="0" smtClean="0"/>
              <a:t>RIGHT ROTATION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endCxn id="18" idx="1"/>
          </p:cNvCxnSpPr>
          <p:nvPr/>
        </p:nvCxnSpPr>
        <p:spPr>
          <a:xfrm>
            <a:off x="2733137" y="2160915"/>
            <a:ext cx="3902904" cy="2180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28875" y="485304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2184087" y="2251493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84444" y="4188288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9497" y="376360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43936" y="530311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9783" y="4798871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5125" y="301942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C</a:t>
            </a:r>
            <a:endParaRPr lang="en-US" dirty="0"/>
          </a:p>
        </p:txBody>
      </p:sp>
      <p:cxnSp>
        <p:nvCxnSpPr>
          <p:cNvPr id="24" name="Straight Connector 23"/>
          <p:cNvCxnSpPr>
            <a:endCxn id="22" idx="1"/>
          </p:cNvCxnSpPr>
          <p:nvPr/>
        </p:nvCxnSpPr>
        <p:spPr>
          <a:xfrm>
            <a:off x="7413852" y="5031169"/>
            <a:ext cx="481681" cy="424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29762" y="984243"/>
            <a:ext cx="1772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</a:p>
          <a:p>
            <a:r>
              <a:rPr lang="en-US" dirty="0" smtClean="0"/>
              <a:t>RIGHT ROTATION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812221" y="2113974"/>
            <a:ext cx="625217" cy="75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28875" y="485304"/>
            <a:ext cx="13299" cy="2534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2184087" y="2251493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41169" y="2866859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86222" y="244218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318923" y="4141642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6508" y="3477442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5125" y="3019425"/>
            <a:ext cx="2838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FAMILIAR?</a:t>
            </a:r>
          </a:p>
          <a:p>
            <a:endParaRPr lang="en-US" dirty="0"/>
          </a:p>
          <a:p>
            <a:r>
              <a:rPr lang="en-US" dirty="0" smtClean="0"/>
              <a:t>Right Heavy </a:t>
            </a:r>
            <a:r>
              <a:rPr lang="en-US" dirty="0" smtClean="0">
                <a:sym typeface="Wingdings" panose="05000000000000000000" pitchFamily="2" charset="2"/>
              </a:rPr>
              <a:t> Left Rotation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2" idx="1"/>
          </p:cNvCxnSpPr>
          <p:nvPr/>
        </p:nvCxnSpPr>
        <p:spPr>
          <a:xfrm>
            <a:off x="4024742" y="3757795"/>
            <a:ext cx="445778" cy="536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29762" y="984243"/>
            <a:ext cx="2597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</a:p>
          <a:p>
            <a:r>
              <a:rPr lang="en-US" dirty="0" smtClean="0"/>
              <a:t>RIGHT ROTATION [DONE!]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5125" y="3019425"/>
            <a:ext cx="24917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Rotation</a:t>
            </a:r>
          </a:p>
          <a:p>
            <a:r>
              <a:rPr lang="en-US" dirty="0" smtClean="0"/>
              <a:t>+</a:t>
            </a:r>
            <a:endParaRPr lang="en-US" dirty="0"/>
          </a:p>
          <a:p>
            <a:r>
              <a:rPr lang="en-US" dirty="0" smtClean="0"/>
              <a:t>Left Rotation</a:t>
            </a:r>
          </a:p>
          <a:p>
            <a:endParaRPr lang="en-US" dirty="0" smtClean="0"/>
          </a:p>
          <a:p>
            <a:r>
              <a:rPr lang="en-US" dirty="0" smtClean="0"/>
              <a:t>= RIGHT-LEFT ROTATION</a:t>
            </a:r>
            <a:endParaRPr lang="en-US" dirty="0"/>
          </a:p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19759" y="1588446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54929" y="314695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626329" y="2554604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959274" y="315437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704741" y="2590922"/>
            <a:ext cx="371675" cy="633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29762" y="984243"/>
            <a:ext cx="2597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</a:p>
          <a:p>
            <a:r>
              <a:rPr lang="en-US" dirty="0" smtClean="0"/>
              <a:t>RIGHT ROTATION [DONE!]</a:t>
            </a:r>
          </a:p>
          <a:p>
            <a:endParaRPr lang="en-US" dirty="0"/>
          </a:p>
          <a:p>
            <a:r>
              <a:rPr lang="en-US" dirty="0" smtClean="0"/>
              <a:t>LEFT ROTATION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46622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Let’s check the </a:t>
            </a:r>
            <a:r>
              <a:rPr lang="en-US" sz="2400" b="1" u="sng" dirty="0" smtClean="0"/>
              <a:t>height</a:t>
            </a:r>
            <a:r>
              <a:rPr lang="en-US" sz="2400" b="1" dirty="0" smtClean="0"/>
              <a:t> of each node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83868" y="4471683"/>
            <a:ext cx="4891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Node 30, the height is 1 </a:t>
            </a:r>
            <a:r>
              <a:rPr lang="en-US" dirty="0" smtClean="0">
                <a:sym typeface="Wingdings" panose="05000000000000000000" pitchFamily="2" charset="2"/>
              </a:rPr>
              <a:t> No left or right child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Balance Factor: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Absolute{Height(Right) – Height(Left)} = 0 – 0 = </a:t>
            </a:r>
            <a:r>
              <a:rPr lang="en-US" b="1" dirty="0" smtClean="0">
                <a:sym typeface="Wingdings" panose="05000000000000000000" pitchFamily="2" charset="2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39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46622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Let’s check the </a:t>
            </a:r>
            <a:r>
              <a:rPr lang="en-US" sz="2400" b="1" u="sng" dirty="0" smtClean="0"/>
              <a:t>height</a:t>
            </a:r>
            <a:r>
              <a:rPr lang="en-US" sz="2400" b="1" dirty="0" smtClean="0"/>
              <a:t> of each node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5951" y="2874358"/>
            <a:ext cx="4755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Node 20, the height is 2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Balance Factor: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Absolute{Height(Right) – Height(Left)} = 1 – 0 = </a:t>
            </a:r>
            <a:r>
              <a:rPr lang="en-US" b="1" dirty="0" smtClean="0">
                <a:sym typeface="Wingdings" panose="05000000000000000000" pitchFamily="2" charset="2"/>
              </a:rPr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28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46622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tree balanced?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Let’s check the </a:t>
            </a:r>
            <a:r>
              <a:rPr lang="en-US" sz="2400" b="1" u="sng" dirty="0" smtClean="0"/>
              <a:t>height</a:t>
            </a:r>
            <a:r>
              <a:rPr lang="en-US" sz="2400" b="1" dirty="0" smtClean="0"/>
              <a:t> of each node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7359" y="1033275"/>
            <a:ext cx="4755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Node 10, the height is 3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Balance Factor: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Absolute{Height(Right) – Height(Left)} = 2 – 0 =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288" y="4209691"/>
            <a:ext cx="4245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binary tree is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balanced 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the </a:t>
            </a:r>
            <a:r>
              <a:rPr lang="en-US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heights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of any node’s two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subtrees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differ by at most 1</a:t>
            </a:r>
          </a:p>
          <a:p>
            <a:endParaRPr lang="en-US" dirty="0" smtClean="0"/>
          </a:p>
          <a:p>
            <a:r>
              <a:rPr lang="en-US" dirty="0" smtClean="0"/>
              <a:t>In this case it is imbalanced at Node </a:t>
            </a:r>
            <a:r>
              <a:rPr lang="en-US" u="sng" dirty="0" smtClean="0"/>
              <a:t>10!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236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3137" y="2160915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6180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balanced this?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3 Steps!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8491" y="3209026"/>
            <a:ext cx="4562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BUT FIRST</a:t>
            </a:r>
            <a:r>
              <a:rPr lang="en-US" b="1" dirty="0" smtClean="0"/>
              <a:t>, </a:t>
            </a:r>
          </a:p>
          <a:p>
            <a:r>
              <a:rPr lang="en-US" dirty="0" smtClean="0"/>
              <a:t>It is obvious that at node 10 it is </a:t>
            </a:r>
            <a:r>
              <a:rPr lang="en-US" b="1" dirty="0" smtClean="0"/>
              <a:t>RIGHT HEAVY</a:t>
            </a:r>
            <a:r>
              <a:rPr lang="en-US" dirty="0" smtClean="0"/>
              <a:t>!</a:t>
            </a:r>
          </a:p>
          <a:p>
            <a:r>
              <a:rPr lang="en-US" dirty="0" smtClean="0"/>
              <a:t>Hence, we need to </a:t>
            </a:r>
            <a:r>
              <a:rPr lang="en-US" b="1" dirty="0" smtClean="0"/>
              <a:t>ROTATE LEFT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37463" y="935964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2186026" y="2291751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18072" y="5505651"/>
            <a:ext cx="32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HEAVY </a:t>
            </a:r>
            <a:r>
              <a:rPr lang="en-US" dirty="0" smtClean="0">
                <a:sym typeface="Wingdings" panose="05000000000000000000" pitchFamily="2" charset="2"/>
              </a:rPr>
              <a:t> LEFT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50914" y="2140181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6180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balanced this?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3 Steps!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8491" y="3209026"/>
            <a:ext cx="2405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LEFT ROTATION</a:t>
            </a:r>
          </a:p>
          <a:p>
            <a:r>
              <a:rPr lang="en-US" dirty="0" smtClean="0"/>
              <a:t>STEP 1, DEFINE N and 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63185" y="821389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8605" y="226421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37463" y="935964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2186026" y="2291751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2319" y="1207697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7359" y="2714444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82529" y="427295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50914" y="2140181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3929" y="3680602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9762" y="984243"/>
            <a:ext cx="26180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balanced this?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3 Steps!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8491" y="3209026"/>
            <a:ext cx="3134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LEFT ROTATION</a:t>
            </a:r>
          </a:p>
          <a:p>
            <a:r>
              <a:rPr lang="en-US" dirty="0" smtClean="0"/>
              <a:t>Let’s redraw, C is the N-&gt; Right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1041" y="744746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8605" y="226421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53509" y="4207821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88679" y="5766328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0079" y="5173979"/>
            <a:ext cx="457200" cy="669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2387" y="375824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715672" y="4130183"/>
            <a:ext cx="1035170" cy="1043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5470" y="3700383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437463" y="935964"/>
            <a:ext cx="0" cy="438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>
            <a:off x="2186026" y="2291751"/>
            <a:ext cx="502873" cy="23147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992</Words>
  <Application>Microsoft Office PowerPoint</Application>
  <PresentationFormat>Widescreen</PresentationFormat>
  <Paragraphs>406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Keck</dc:creator>
  <cp:lastModifiedBy>Charles Keck</cp:lastModifiedBy>
  <cp:revision>16</cp:revision>
  <dcterms:created xsi:type="dcterms:W3CDTF">2012-12-31T14:25:33Z</dcterms:created>
  <dcterms:modified xsi:type="dcterms:W3CDTF">2013-01-11T01:58:35Z</dcterms:modified>
</cp:coreProperties>
</file>