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633"/>
    <a:srgbClr val="D6CAB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D9E83-904C-4023-AE12-7BE9B6080230}" v="18" dt="2023-03-18T04:16:47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근호" userId="14611611-c24f-4df6-99ee-33d64d71fae1" providerId="ADAL" clId="{7BED9E83-904C-4023-AE12-7BE9B6080230}"/>
    <pc:docChg chg="undo custSel modSld">
      <pc:chgData name="김근호" userId="14611611-c24f-4df6-99ee-33d64d71fae1" providerId="ADAL" clId="{7BED9E83-904C-4023-AE12-7BE9B6080230}" dt="2023-03-18T04:18:26.975" v="184" actId="20577"/>
      <pc:docMkLst>
        <pc:docMk/>
      </pc:docMkLst>
      <pc:sldChg chg="addSp delSp modSp mod">
        <pc:chgData name="김근호" userId="14611611-c24f-4df6-99ee-33d64d71fae1" providerId="ADAL" clId="{7BED9E83-904C-4023-AE12-7BE9B6080230}" dt="2023-03-17T14:59:11.894" v="48" actId="20577"/>
        <pc:sldMkLst>
          <pc:docMk/>
          <pc:sldMk cId="4189955805" sldId="258"/>
        </pc:sldMkLst>
        <pc:spChg chg="mod">
          <ac:chgData name="김근호" userId="14611611-c24f-4df6-99ee-33d64d71fae1" providerId="ADAL" clId="{7BED9E83-904C-4023-AE12-7BE9B6080230}" dt="2023-03-17T14:59:11.894" v="48" actId="20577"/>
          <ac:spMkLst>
            <pc:docMk/>
            <pc:sldMk cId="4189955805" sldId="258"/>
            <ac:spMk id="10" creationId="{BC9BA7A1-D244-036F-736B-0314D973B758}"/>
          </ac:spMkLst>
        </pc:spChg>
        <pc:picChg chg="add mod">
          <ac:chgData name="김근호" userId="14611611-c24f-4df6-99ee-33d64d71fae1" providerId="ADAL" clId="{7BED9E83-904C-4023-AE12-7BE9B6080230}" dt="2023-03-17T14:57:50.721" v="13"/>
          <ac:picMkLst>
            <pc:docMk/>
            <pc:sldMk cId="4189955805" sldId="258"/>
            <ac:picMk id="2" creationId="{D3E44D6D-896D-6BE1-3623-E71B2EFD0E63}"/>
          </ac:picMkLst>
        </pc:picChg>
        <pc:picChg chg="del">
          <ac:chgData name="김근호" userId="14611611-c24f-4df6-99ee-33d64d71fae1" providerId="ADAL" clId="{7BED9E83-904C-4023-AE12-7BE9B6080230}" dt="2023-03-17T14:57:35.953" v="7" actId="478"/>
          <ac:picMkLst>
            <pc:docMk/>
            <pc:sldMk cId="4189955805" sldId="258"/>
            <ac:picMk id="1026" creationId="{B66B3B5A-69F7-724C-433D-B41AA2EEFD83}"/>
          </ac:picMkLst>
        </pc:picChg>
        <pc:picChg chg="mod">
          <ac:chgData name="김근호" userId="14611611-c24f-4df6-99ee-33d64d71fae1" providerId="ADAL" clId="{7BED9E83-904C-4023-AE12-7BE9B6080230}" dt="2023-03-17T14:57:40.651" v="9" actId="1076"/>
          <ac:picMkLst>
            <pc:docMk/>
            <pc:sldMk cId="4189955805" sldId="258"/>
            <ac:picMk id="1028" creationId="{7ADC2DAE-0970-8173-F2E5-95CF8E1AB484}"/>
          </ac:picMkLst>
        </pc:picChg>
      </pc:sldChg>
      <pc:sldChg chg="modSp mod">
        <pc:chgData name="김근호" userId="14611611-c24f-4df6-99ee-33d64d71fae1" providerId="ADAL" clId="{7BED9E83-904C-4023-AE12-7BE9B6080230}" dt="2023-03-18T04:18:26.975" v="184" actId="20577"/>
        <pc:sldMkLst>
          <pc:docMk/>
          <pc:sldMk cId="1817759708" sldId="260"/>
        </pc:sldMkLst>
        <pc:spChg chg="mod">
          <ac:chgData name="김근호" userId="14611611-c24f-4df6-99ee-33d64d71fae1" providerId="ADAL" clId="{7BED9E83-904C-4023-AE12-7BE9B6080230}" dt="2023-03-18T04:18:26.975" v="184" actId="20577"/>
          <ac:spMkLst>
            <pc:docMk/>
            <pc:sldMk cId="1817759708" sldId="260"/>
            <ac:spMk id="10" creationId="{BC9BA7A1-D244-036F-736B-0314D973B758}"/>
          </ac:spMkLst>
        </pc:spChg>
      </pc:sldChg>
      <pc:sldChg chg="modSp">
        <pc:chgData name="김근호" userId="14611611-c24f-4df6-99ee-33d64d71fae1" providerId="ADAL" clId="{7BED9E83-904C-4023-AE12-7BE9B6080230}" dt="2023-03-17T14:27:03.180" v="3"/>
        <pc:sldMkLst>
          <pc:docMk/>
          <pc:sldMk cId="3361478373" sldId="261"/>
        </pc:sldMkLst>
        <pc:picChg chg="mod">
          <ac:chgData name="김근호" userId="14611611-c24f-4df6-99ee-33d64d71fae1" providerId="ADAL" clId="{7BED9E83-904C-4023-AE12-7BE9B6080230}" dt="2023-03-17T14:27:03.180" v="3"/>
          <ac:picMkLst>
            <pc:docMk/>
            <pc:sldMk cId="3361478373" sldId="261"/>
            <ac:picMk id="2" creationId="{5FE992B4-60B9-4F70-0225-36A1BCAA16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C46C8-C147-FD96-133D-0DCC6B95F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7B81EE-8B83-38AB-7B41-08A0FA58C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61AD7-8AC2-F1A1-1545-699269FA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625-B49D-433D-A5DF-311E6171FCD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BB212-CD11-0B68-ACA1-1152B534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D9D88-16E9-0325-D547-3377414B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7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6923F-A0A3-680E-3DAE-50D5BB7D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91E15-5723-6DBE-1EA1-93DF8D1A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7290D-1248-DFDB-2047-957CA1B5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625-B49D-433D-A5DF-311E6171FCD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50390-AE8F-6EB4-F016-9D78686A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C55EC-54A5-5817-FEE5-AC575630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0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CAFE21-D6D5-FAEA-CA68-681AE8105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5CD81-D21F-112D-555D-CD98E60BB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A674D-D2AF-F1FC-88A2-05998191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625-B49D-433D-A5DF-311E6171FCD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C4AEA-7EF1-2A37-79C1-F20A7163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A43C-0C36-7C55-F632-5F76278A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1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2B83E-5B01-21B9-96D3-A0899455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78A1F-CC07-2384-8396-106C76B5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C4D4-4E60-8322-0F69-851649A8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625-B49D-433D-A5DF-311E6171FCD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0757A-3F5E-84BC-DA3E-7FEA811A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3E480-76E5-443F-785C-B063E443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95305-A0FC-A849-9123-232F4735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2991C-FF68-DB4F-4662-E2BEBBF58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809AA-BF1A-3847-A9BD-14F9E476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625-B49D-433D-A5DF-311E6171FCD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06A24-9A14-D0B6-B0BE-1E87151D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EDE11-43C0-3F30-01D0-C4C650A2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9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A942-0DB3-24EB-6DEB-1895503A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2C40F-F980-45C6-0DD3-50C45F1EC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3F704-4778-4285-123C-59988D7B7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6DDCA-69D5-D929-9C45-C1780480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625-B49D-433D-A5DF-311E6171FCD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30688-F28F-5424-C772-E896470F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A3921-137B-3136-A2C4-67C6BBF0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8A793-B70B-2037-0026-1F4E2D46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5377B-72DE-394C-401E-5441B892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5A956-2249-BC39-67CE-98EAB9984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2D5D9-D079-A62E-E2FF-ED9D0C1D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2A3524-336C-6E29-56AF-ECCD11A51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DD0CE6-CFE6-4D3B-6E49-C7F5D971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625-B49D-433D-A5DF-311E6171FCD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83C9F8-4F79-0182-2C4A-4F25E7DC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8DA6C3-CFA9-7EB8-CB6F-5863D52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4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73901-85B3-6BA1-25CC-7FE765B4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D81DFD-0833-601B-4AE5-249A0441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625-B49D-433D-A5DF-311E6171FCD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712004-43CE-B3BD-3C44-7864A591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37A299-FBCE-741E-405F-02216A74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7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1E9215-CD9B-7397-BF39-EAABB1CE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625-B49D-433D-A5DF-311E6171FCD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56FC5-BC09-0B6D-723A-1AB87FC2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A8A1B-6ED5-70FF-E4B8-16616D87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36781-8472-1345-EF7B-580F2616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A3622-E2B8-387E-0C65-58E56990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FF66F-C498-E2A2-19FC-F706598F0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B90FC-EAC3-3C71-ACB3-11477434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625-B49D-433D-A5DF-311E6171FCD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ABD5D-66DF-6930-6BC2-D13D222D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3BCDE-AFAB-3B9E-4E54-22712CC9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8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1242-4135-4CF5-EE33-52CA18D9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ABDA6E-98F2-1D89-49F8-423E3356C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01841-4590-B734-FF5B-79C1121C2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71A64-1543-AC02-8196-BB82727E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625-B49D-433D-A5DF-311E6171FCD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110854-5D9D-F906-6A0D-6FF635F7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81491-7C8D-F65C-D672-EDF5B6EF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1F4471-7FBD-2BD8-31C1-ECB6ECBB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08E71-605D-3754-9B3F-CAD5CC57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6241C-5C6B-C072-EF86-468B9FD55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45625-B49D-433D-A5DF-311E6171FCD2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CDF32-8DFF-DD06-966F-A7C4A1FA4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DFF60-80A5-3265-490B-D3831551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6DA4-1C78-440A-8A20-CABCBFDA6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e1202" TargetMode="Externa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github.com/Gina9016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3min1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s://github.com/hajun-myou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0ngre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jun-myoung/aics201-23-team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CF0E64-364C-B632-7AA8-4BBAA675D4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ECBD5A-67E8-1248-9CFF-8D3979C71F2D}"/>
              </a:ext>
            </a:extLst>
          </p:cNvPr>
          <p:cNvGrpSpPr/>
          <p:nvPr/>
        </p:nvGrpSpPr>
        <p:grpSpPr>
          <a:xfrm>
            <a:off x="0" y="6303398"/>
            <a:ext cx="12192000" cy="554601"/>
            <a:chOff x="0" y="6303398"/>
            <a:chExt cx="12192000" cy="5546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BFF462-1518-5319-3456-4F9C367FB1D0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0325979-BD21-6C25-96C0-4AAB980BF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7C59C3-0273-9A49-8477-1C10BC79E44E}"/>
              </a:ext>
            </a:extLst>
          </p:cNvPr>
          <p:cNvSpPr txBox="1"/>
          <p:nvPr/>
        </p:nvSpPr>
        <p:spPr>
          <a:xfrm>
            <a:off x="3753948" y="1435768"/>
            <a:ext cx="4684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Team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Introduction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8B191-22A8-61AA-06A2-8005E2DC825A}"/>
              </a:ext>
            </a:extLst>
          </p:cNvPr>
          <p:cNvSpPr txBox="1"/>
          <p:nvPr/>
        </p:nvSpPr>
        <p:spPr>
          <a:xfrm>
            <a:off x="3357693" y="2251376"/>
            <a:ext cx="5476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Week 03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Team Introduction and Tentative Project Proposal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DD1C-2ADB-435D-56D5-EB6406D7E54D}"/>
              </a:ext>
            </a:extLst>
          </p:cNvPr>
          <p:cNvSpPr txBox="1"/>
          <p:nvPr/>
        </p:nvSpPr>
        <p:spPr>
          <a:xfrm>
            <a:off x="3171448" y="4118184"/>
            <a:ext cx="584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Team 07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Department of Artificial Intelligence Cyber Security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College of Science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426265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1496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181561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Member Introduction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Project Proposal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Language and Environment</a:t>
            </a:r>
          </a:p>
        </p:txBody>
      </p:sp>
    </p:spTree>
    <p:extLst>
      <p:ext uri="{BB962C8B-B14F-4D97-AF65-F5344CB8AC3E}">
        <p14:creationId xmlns:p14="http://schemas.microsoft.com/office/powerpoint/2010/main" val="190855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5" name="제목 2">
            <a:extLst>
              <a:ext uri="{FF2B5EF4-FFF2-40B4-BE49-F238E27FC236}">
                <a16:creationId xmlns:a16="http://schemas.microsoft.com/office/drawing/2014/main" id="{8547B2C8-56D4-7DBE-6C0D-F43F74D2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1" y="3942608"/>
            <a:ext cx="10747378" cy="1826366"/>
          </a:xfrm>
        </p:spPr>
        <p:txBody>
          <a:bodyPr/>
          <a:lstStyle/>
          <a:p>
            <a:r>
              <a:rPr lang="en-US" altLang="ko-KR" b="1" dirty="0"/>
              <a:t>Member Introduction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5252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156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Members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181561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 err="1"/>
              <a:t>Taegeom</a:t>
            </a:r>
            <a:r>
              <a:rPr lang="en-US" altLang="ko-KR" sz="1900" dirty="0"/>
              <a:t> Oh_2020271341</a:t>
            </a: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Speaker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Department of Artificial Intelligence Cyber Security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Capability in SW dev</a:t>
            </a:r>
            <a:br>
              <a:rPr lang="en-US" altLang="ko-KR" sz="1500" dirty="0"/>
            </a:br>
            <a:r>
              <a:rPr lang="en-US" altLang="ko-KR" sz="1500" dirty="0"/>
              <a:t>C, C++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Usable Environment</a:t>
            </a:r>
            <a:br>
              <a:rPr lang="en-US" altLang="ko-KR" sz="1500" dirty="0"/>
            </a:br>
            <a:r>
              <a:rPr lang="en-US" altLang="ko-KR" sz="1500" dirty="0"/>
              <a:t>Windows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>
                <a:hlinkClick r:id="rId3"/>
              </a:rPr>
              <a:t>https://github.com/ose1202</a:t>
            </a:r>
            <a:br>
              <a:rPr lang="en-US" altLang="ko-KR" sz="1500" dirty="0"/>
            </a:br>
            <a:r>
              <a:rPr lang="en-US" altLang="ko-KR" sz="1500" dirty="0"/>
              <a:t>ose1202@korea.ac.kr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 err="1"/>
              <a:t>Geunho</a:t>
            </a:r>
            <a:r>
              <a:rPr lang="en-US" altLang="ko-KR" sz="1900" dirty="0"/>
              <a:t> Kim _2022270122</a:t>
            </a: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Responsible for Presentation 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Department of Artificial Intelligence Cyber Security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Capability in SW dev</a:t>
            </a:r>
            <a:br>
              <a:rPr lang="en-US" altLang="ko-KR" sz="1500" dirty="0"/>
            </a:br>
            <a:r>
              <a:rPr lang="en-US" altLang="ko-KR" sz="1500" dirty="0"/>
              <a:t>C, C++, JAVA, Python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Usable Environment</a:t>
            </a:r>
            <a:br>
              <a:rPr lang="en-US" altLang="ko-KR" sz="1500" dirty="0"/>
            </a:br>
            <a:r>
              <a:rPr lang="en-US" altLang="ko-KR" sz="1500" dirty="0"/>
              <a:t>Windows, Debian, </a:t>
            </a:r>
            <a:r>
              <a:rPr lang="en-US" altLang="ko-KR" sz="1500" dirty="0" err="1"/>
              <a:t>Redhat</a:t>
            </a: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>
                <a:hlinkClick r:id="rId4"/>
              </a:rPr>
              <a:t>https://github.com/Gina90160</a:t>
            </a:r>
            <a:br>
              <a:rPr lang="en-US" altLang="ko-KR" sz="1500" dirty="0"/>
            </a:br>
            <a:r>
              <a:rPr lang="en-US" altLang="ko-KR" sz="1500" dirty="0"/>
              <a:t>thomasho01@korea.ac.kr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DC2DAE-0970-8173-F2E5-95CF8E1AB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853" y="3122565"/>
            <a:ext cx="1494924" cy="14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3E44D6D-896D-6BE1-3623-E71B2EFD0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7143" y1="18571" x2="17143" y2="18571"/>
                        <a14:foregroundMark x1="50952" y1="19524" x2="50952" y2="19524"/>
                        <a14:foregroundMark x1="85952" y1="20238" x2="85952" y2="2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853" y="885717"/>
            <a:ext cx="1494924" cy="14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95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156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Members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181561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 err="1"/>
              <a:t>Minse</a:t>
            </a:r>
            <a:r>
              <a:rPr lang="en-US" altLang="ko-KR" sz="1900" dirty="0"/>
              <a:t> Kim_2022270121</a:t>
            </a: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Developer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Department of Artificial Intelligence Cyber Security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Capability in SW dev</a:t>
            </a:r>
            <a:br>
              <a:rPr lang="en-US" altLang="ko-KR" sz="1500" dirty="0"/>
            </a:br>
            <a:r>
              <a:rPr lang="en-US" altLang="ko-KR" sz="1500" dirty="0"/>
              <a:t>C, C++, JavaScript, Python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Usable Environment</a:t>
            </a:r>
            <a:br>
              <a:rPr lang="en-US" altLang="ko-KR" sz="1500" dirty="0"/>
            </a:br>
            <a:r>
              <a:rPr lang="en-US" altLang="ko-KR" sz="1500" dirty="0"/>
              <a:t>Windows, Mac, Linux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>
                <a:hlinkClick r:id="rId3"/>
              </a:rPr>
              <a:t>https://github.com/s3min141</a:t>
            </a:r>
            <a:br>
              <a:rPr lang="en-US" altLang="ko-KR" sz="1500" dirty="0"/>
            </a:br>
            <a:r>
              <a:rPr lang="en-US" altLang="ko-KR" sz="1500" dirty="0"/>
              <a:t>minse0204@korea.ac.kr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 err="1"/>
              <a:t>Hajun</a:t>
            </a:r>
            <a:r>
              <a:rPr lang="en-US" altLang="ko-KR" sz="1900" dirty="0"/>
              <a:t> Myung_2022270033</a:t>
            </a: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Developer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Division of Applied Mathematical Sciences</a:t>
            </a:r>
            <a:br>
              <a:rPr lang="en-US" altLang="ko-KR" sz="1500" dirty="0"/>
            </a:br>
            <a:r>
              <a:rPr lang="en-US" altLang="ko-KR" sz="1500" dirty="0"/>
              <a:t>Major in Data Computational Sciences 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Capability in SW dev</a:t>
            </a:r>
            <a:br>
              <a:rPr lang="en-US" altLang="ko-KR" sz="1500" dirty="0"/>
            </a:br>
            <a:r>
              <a:rPr lang="en-US" altLang="ko-KR" sz="1500" dirty="0"/>
              <a:t>C, C++, JavaScript, Python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Usable Environment</a:t>
            </a:r>
            <a:br>
              <a:rPr lang="en-US" altLang="ko-KR" sz="1500" dirty="0"/>
            </a:br>
            <a:r>
              <a:rPr lang="en-US" altLang="ko-KR" sz="1500" dirty="0"/>
              <a:t>Windows, Mac, Linux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>
                <a:hlinkClick r:id="rId4"/>
              </a:rPr>
              <a:t>https://github.com/hajun-myoung</a:t>
            </a:r>
            <a:br>
              <a:rPr lang="en-US" altLang="ko-KR" sz="1500" dirty="0"/>
            </a:br>
            <a:r>
              <a:rPr lang="en-US" altLang="ko-KR" sz="1500" dirty="0"/>
              <a:t>hajun99@korea.ac.kr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8265E57-AC10-794B-B066-B8815FC2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85717"/>
            <a:ext cx="1494924" cy="14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CB9542C-5745-9217-FA9E-EA44FBF14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8103"/>
            <a:ext cx="1494924" cy="14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5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156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Members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181561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 err="1"/>
              <a:t>Minchan</a:t>
            </a:r>
            <a:r>
              <a:rPr lang="en-US" altLang="ko-KR" sz="1900" dirty="0"/>
              <a:t> Park_2022270118</a:t>
            </a: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Developer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Department of Artificial Intelligence Cyber Security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Capability in SW dev</a:t>
            </a:r>
            <a:br>
              <a:rPr lang="en-US" altLang="ko-KR" sz="1500" dirty="0"/>
            </a:br>
            <a:r>
              <a:rPr lang="en-US" altLang="ko-KR" sz="1500" dirty="0"/>
              <a:t>C++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Usable Environment</a:t>
            </a:r>
            <a:br>
              <a:rPr lang="en-US" altLang="ko-KR" sz="1500" dirty="0"/>
            </a:br>
            <a:r>
              <a:rPr lang="en-US" altLang="ko-KR" sz="1500" dirty="0"/>
              <a:t>Mac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>
                <a:hlinkClick r:id="rId3"/>
              </a:rPr>
              <a:t>https://github.com/m0ngrels</a:t>
            </a:r>
            <a:br>
              <a:rPr lang="en-US" altLang="ko-KR" sz="1500" dirty="0"/>
            </a:br>
            <a:r>
              <a:rPr lang="en-US" altLang="ko-KR" sz="1500" dirty="0"/>
              <a:t>stin@korea.ac.kr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FE992B4-60B9-4F70-0225-36A1BCAA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3571" y1="19048" x2="20000" y2="20238"/>
                        <a14:foregroundMark x1="42619" y1="17381" x2="50000" y2="17381"/>
                        <a14:foregroundMark x1="79524" y1="19048" x2="86429" y2="2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92" y="885717"/>
            <a:ext cx="1494924" cy="14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7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5" name="제목 2">
            <a:extLst>
              <a:ext uri="{FF2B5EF4-FFF2-40B4-BE49-F238E27FC236}">
                <a16:creationId xmlns:a16="http://schemas.microsoft.com/office/drawing/2014/main" id="{8547B2C8-56D4-7DBE-6C0D-F43F74D2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1" y="3942608"/>
            <a:ext cx="10747378" cy="1826366"/>
          </a:xfrm>
        </p:spPr>
        <p:txBody>
          <a:bodyPr/>
          <a:lstStyle/>
          <a:p>
            <a:r>
              <a:rPr lang="en-US" altLang="ko-KR" b="1" dirty="0"/>
              <a:t>Project Proposal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286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259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Project Proposal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181561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Real-time Signal Data Scaling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Huffman Coding</a:t>
            </a:r>
            <a:br>
              <a:rPr lang="en-US" altLang="ko-KR" sz="1500" dirty="0"/>
            </a:br>
            <a:r>
              <a:rPr lang="en-US" altLang="ko-KR" sz="1500" dirty="0"/>
              <a:t>https://lipcoder.tistory.com/187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Tree Structure</a:t>
            </a:r>
          </a:p>
        </p:txBody>
      </p:sp>
    </p:spTree>
    <p:extLst>
      <p:ext uri="{BB962C8B-B14F-4D97-AF65-F5344CB8AC3E}">
        <p14:creationId xmlns:p14="http://schemas.microsoft.com/office/powerpoint/2010/main" val="37037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740F1-3ADF-86D1-6272-6C6188D8EB65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7D5C26-3DD7-57FE-690A-42C306DCAB3F}"/>
              </a:ext>
            </a:extLst>
          </p:cNvPr>
          <p:cNvGrpSpPr/>
          <p:nvPr/>
        </p:nvGrpSpPr>
        <p:grpSpPr>
          <a:xfrm>
            <a:off x="0" y="6303399"/>
            <a:ext cx="12192000" cy="554601"/>
            <a:chOff x="0" y="6303398"/>
            <a:chExt cx="12192000" cy="5546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0CC562-F8CC-5949-2A23-1D3BC19DC03A}"/>
                </a:ext>
              </a:extLst>
            </p:cNvPr>
            <p:cNvSpPr/>
            <p:nvPr/>
          </p:nvSpPr>
          <p:spPr>
            <a:xfrm>
              <a:off x="0" y="6303398"/>
              <a:ext cx="12192000" cy="554601"/>
            </a:xfrm>
            <a:prstGeom prst="rect">
              <a:avLst/>
            </a:prstGeom>
            <a:solidFill>
              <a:srgbClr val="D6CABC"/>
            </a:solidFill>
            <a:ln>
              <a:solidFill>
                <a:srgbClr val="D6CA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2541D1-F7F9-F7B0-C8C4-00DFF34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5" y="6393473"/>
              <a:ext cx="2045369" cy="432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BACA6-2D7F-CCCE-03E2-1CEC902302AF}"/>
              </a:ext>
            </a:extLst>
          </p:cNvPr>
          <p:cNvSpPr txBox="1"/>
          <p:nvPr/>
        </p:nvSpPr>
        <p:spPr>
          <a:xfrm>
            <a:off x="160421" y="109685"/>
            <a:ext cx="423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Language and Environment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BC9BA7A1-D244-036F-736B-0314D97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90722"/>
            <a:ext cx="11625943" cy="5181561"/>
          </a:xfrm>
        </p:spPr>
        <p:txBody>
          <a:bodyPr/>
          <a:lstStyle/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Language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Python, C (In necessary)</a:t>
            </a:r>
          </a:p>
          <a:p>
            <a:pPr>
              <a:buClr>
                <a:srgbClr val="862633"/>
              </a:buClr>
              <a:buFont typeface="Wingdings" panose="05000000000000000000" pitchFamily="2" charset="2"/>
              <a:buChar char="u"/>
            </a:pPr>
            <a:r>
              <a:rPr lang="en-US" altLang="ko-KR" sz="1900" dirty="0"/>
              <a:t>Environment</a:t>
            </a:r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Repository</a:t>
            </a:r>
            <a:br>
              <a:rPr lang="en-US" altLang="ko-KR" sz="1500" dirty="0"/>
            </a:br>
            <a:r>
              <a:rPr lang="en-US" altLang="ko-KR" sz="1500" dirty="0">
                <a:hlinkClick r:id="rId3"/>
              </a:rPr>
              <a:t>https://github.com/hajun-myoung/aics201-23-team7</a:t>
            </a:r>
            <a:endParaRPr lang="en-US" altLang="ko-KR" sz="1500" dirty="0"/>
          </a:p>
          <a:p>
            <a:pPr lvl="1">
              <a:buClr>
                <a:srgbClr val="862633"/>
              </a:buClr>
              <a:buFont typeface="맑은 고딕" panose="020B0503020000020004" pitchFamily="50" charset="-127"/>
              <a:buChar char="–"/>
            </a:pPr>
            <a:r>
              <a:rPr lang="en-US" altLang="ko-KR" sz="1500" dirty="0"/>
              <a:t>Anaconda3</a:t>
            </a:r>
          </a:p>
        </p:txBody>
      </p:sp>
    </p:spTree>
    <p:extLst>
      <p:ext uri="{BB962C8B-B14F-4D97-AF65-F5344CB8AC3E}">
        <p14:creationId xmlns:p14="http://schemas.microsoft.com/office/powerpoint/2010/main" val="176753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303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Member Introduction</vt:lpstr>
      <vt:lpstr>PowerPoint 프레젠테이션</vt:lpstr>
      <vt:lpstr>PowerPoint 프레젠테이션</vt:lpstr>
      <vt:lpstr>PowerPoint 프레젠테이션</vt:lpstr>
      <vt:lpstr>Project Proposal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김근호</dc:creator>
  <cp:lastModifiedBy>김근호</cp:lastModifiedBy>
  <cp:revision>1</cp:revision>
  <dcterms:created xsi:type="dcterms:W3CDTF">2023-03-17T13:20:13Z</dcterms:created>
  <dcterms:modified xsi:type="dcterms:W3CDTF">2023-03-18T04:18:34Z</dcterms:modified>
</cp:coreProperties>
</file>