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7" r:id="rId9"/>
    <p:sldId id="265" r:id="rId10"/>
    <p:sldId id="263" r:id="rId11"/>
    <p:sldId id="266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2633"/>
    <a:srgbClr val="D6CAB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6615A5-85E8-4F34-A0F1-484177CBE4C6}" v="69" dt="2023-03-26T10:40:33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8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근호" userId="14611611-c24f-4df6-99ee-33d64d71fae1" providerId="ADAL" clId="{BB847A78-520A-424D-9C53-2597E9440A3C}"/>
    <pc:docChg chg="modSld">
      <pc:chgData name="김근호" userId="14611611-c24f-4df6-99ee-33d64d71fae1" providerId="ADAL" clId="{BB847A78-520A-424D-9C53-2597E9440A3C}" dt="2023-03-26T13:20:01.113" v="20" actId="1076"/>
      <pc:docMkLst>
        <pc:docMk/>
      </pc:docMkLst>
      <pc:sldChg chg="addSp modSp mod">
        <pc:chgData name="김근호" userId="14611611-c24f-4df6-99ee-33d64d71fae1" providerId="ADAL" clId="{BB847A78-520A-424D-9C53-2597E9440A3C}" dt="2023-03-26T13:20:01.113" v="20" actId="1076"/>
        <pc:sldMkLst>
          <pc:docMk/>
          <pc:sldMk cId="3703740949" sldId="263"/>
        </pc:sldMkLst>
        <pc:spChg chg="mod">
          <ac:chgData name="김근호" userId="14611611-c24f-4df6-99ee-33d64d71fae1" providerId="ADAL" clId="{BB847A78-520A-424D-9C53-2597E9440A3C}" dt="2023-03-26T13:03:42.629" v="17"/>
          <ac:spMkLst>
            <pc:docMk/>
            <pc:sldMk cId="3703740949" sldId="263"/>
            <ac:spMk id="10" creationId="{BC9BA7A1-D244-036F-736B-0314D973B758}"/>
          </ac:spMkLst>
        </pc:spChg>
        <pc:picChg chg="add mod">
          <ac:chgData name="김근호" userId="14611611-c24f-4df6-99ee-33d64d71fae1" providerId="ADAL" clId="{BB847A78-520A-424D-9C53-2597E9440A3C}" dt="2023-03-26T13:20:01.113" v="20" actId="1076"/>
          <ac:picMkLst>
            <pc:docMk/>
            <pc:sldMk cId="3703740949" sldId="263"/>
            <ac:picMk id="5" creationId="{C3011CA8-156B-9F91-4ADA-C517A0730F75}"/>
          </ac:picMkLst>
        </pc:picChg>
      </pc:sldChg>
    </pc:docChg>
  </pc:docChgLst>
  <pc:docChgLst>
    <pc:chgData name="김근호" userId="14611611-c24f-4df6-99ee-33d64d71fae1" providerId="ADAL" clId="{7BED9E83-904C-4023-AE12-7BE9B6080230}"/>
    <pc:docChg chg="undo custSel modSld">
      <pc:chgData name="김근호" userId="14611611-c24f-4df6-99ee-33d64d71fae1" providerId="ADAL" clId="{7BED9E83-904C-4023-AE12-7BE9B6080230}" dt="2023-03-18T04:18:26.975" v="184" actId="20577"/>
      <pc:docMkLst>
        <pc:docMk/>
      </pc:docMkLst>
      <pc:sldChg chg="addSp delSp modSp mod">
        <pc:chgData name="김근호" userId="14611611-c24f-4df6-99ee-33d64d71fae1" providerId="ADAL" clId="{7BED9E83-904C-4023-AE12-7BE9B6080230}" dt="2023-03-17T14:59:11.894" v="48" actId="20577"/>
        <pc:sldMkLst>
          <pc:docMk/>
          <pc:sldMk cId="4189955805" sldId="258"/>
        </pc:sldMkLst>
        <pc:spChg chg="mod">
          <ac:chgData name="김근호" userId="14611611-c24f-4df6-99ee-33d64d71fae1" providerId="ADAL" clId="{7BED9E83-904C-4023-AE12-7BE9B6080230}" dt="2023-03-17T14:59:11.894" v="48" actId="20577"/>
          <ac:spMkLst>
            <pc:docMk/>
            <pc:sldMk cId="4189955805" sldId="258"/>
            <ac:spMk id="10" creationId="{BC9BA7A1-D244-036F-736B-0314D973B758}"/>
          </ac:spMkLst>
        </pc:spChg>
        <pc:picChg chg="add mod">
          <ac:chgData name="김근호" userId="14611611-c24f-4df6-99ee-33d64d71fae1" providerId="ADAL" clId="{7BED9E83-904C-4023-AE12-7BE9B6080230}" dt="2023-03-17T14:57:50.721" v="13"/>
          <ac:picMkLst>
            <pc:docMk/>
            <pc:sldMk cId="4189955805" sldId="258"/>
            <ac:picMk id="2" creationId="{D3E44D6D-896D-6BE1-3623-E71B2EFD0E63}"/>
          </ac:picMkLst>
        </pc:picChg>
        <pc:picChg chg="del">
          <ac:chgData name="김근호" userId="14611611-c24f-4df6-99ee-33d64d71fae1" providerId="ADAL" clId="{7BED9E83-904C-4023-AE12-7BE9B6080230}" dt="2023-03-17T14:57:35.953" v="7" actId="478"/>
          <ac:picMkLst>
            <pc:docMk/>
            <pc:sldMk cId="4189955805" sldId="258"/>
            <ac:picMk id="1026" creationId="{B66B3B5A-69F7-724C-433D-B41AA2EEFD83}"/>
          </ac:picMkLst>
        </pc:picChg>
        <pc:picChg chg="mod">
          <ac:chgData name="김근호" userId="14611611-c24f-4df6-99ee-33d64d71fae1" providerId="ADAL" clId="{7BED9E83-904C-4023-AE12-7BE9B6080230}" dt="2023-03-17T14:57:40.651" v="9" actId="1076"/>
          <ac:picMkLst>
            <pc:docMk/>
            <pc:sldMk cId="4189955805" sldId="258"/>
            <ac:picMk id="1028" creationId="{7ADC2DAE-0970-8173-F2E5-95CF8E1AB484}"/>
          </ac:picMkLst>
        </pc:picChg>
      </pc:sldChg>
      <pc:sldChg chg="modSp mod">
        <pc:chgData name="김근호" userId="14611611-c24f-4df6-99ee-33d64d71fae1" providerId="ADAL" clId="{7BED9E83-904C-4023-AE12-7BE9B6080230}" dt="2023-03-18T04:18:26.975" v="184" actId="20577"/>
        <pc:sldMkLst>
          <pc:docMk/>
          <pc:sldMk cId="1817759708" sldId="260"/>
        </pc:sldMkLst>
        <pc:spChg chg="mod">
          <ac:chgData name="김근호" userId="14611611-c24f-4df6-99ee-33d64d71fae1" providerId="ADAL" clId="{7BED9E83-904C-4023-AE12-7BE9B6080230}" dt="2023-03-18T04:18:26.975" v="184" actId="20577"/>
          <ac:spMkLst>
            <pc:docMk/>
            <pc:sldMk cId="1817759708" sldId="260"/>
            <ac:spMk id="10" creationId="{BC9BA7A1-D244-036F-736B-0314D973B758}"/>
          </ac:spMkLst>
        </pc:spChg>
      </pc:sldChg>
      <pc:sldChg chg="modSp">
        <pc:chgData name="김근호" userId="14611611-c24f-4df6-99ee-33d64d71fae1" providerId="ADAL" clId="{7BED9E83-904C-4023-AE12-7BE9B6080230}" dt="2023-03-17T14:27:03.180" v="3"/>
        <pc:sldMkLst>
          <pc:docMk/>
          <pc:sldMk cId="3361478373" sldId="261"/>
        </pc:sldMkLst>
        <pc:picChg chg="mod">
          <ac:chgData name="김근호" userId="14611611-c24f-4df6-99ee-33d64d71fae1" providerId="ADAL" clId="{7BED9E83-904C-4023-AE12-7BE9B6080230}" dt="2023-03-17T14:27:03.180" v="3"/>
          <ac:picMkLst>
            <pc:docMk/>
            <pc:sldMk cId="3361478373" sldId="261"/>
            <ac:picMk id="2" creationId="{5FE992B4-60B9-4F70-0225-36A1BCAA1631}"/>
          </ac:picMkLst>
        </pc:picChg>
      </pc:sldChg>
    </pc:docChg>
  </pc:docChgLst>
  <pc:docChgLst>
    <pc:chgData name="김근호" userId="14611611-c24f-4df6-99ee-33d64d71fae1" providerId="ADAL" clId="{1E6615A5-85E8-4F34-A0F1-484177CBE4C6}"/>
    <pc:docChg chg="undo redo custSel addSld modSld sldOrd">
      <pc:chgData name="김근호" userId="14611611-c24f-4df6-99ee-33d64d71fae1" providerId="ADAL" clId="{1E6615A5-85E8-4F34-A0F1-484177CBE4C6}" dt="2023-03-26T10:34:34.137" v="4202" actId="1076"/>
      <pc:docMkLst>
        <pc:docMk/>
      </pc:docMkLst>
      <pc:sldChg chg="modSp mod">
        <pc:chgData name="김근호" userId="14611611-c24f-4df6-99ee-33d64d71fae1" providerId="ADAL" clId="{1E6615A5-85E8-4F34-A0F1-484177CBE4C6}" dt="2023-03-25T02:58:04.370" v="197" actId="20577"/>
        <pc:sldMkLst>
          <pc:docMk/>
          <pc:sldMk cId="4262650583" sldId="256"/>
        </pc:sldMkLst>
        <pc:spChg chg="mod">
          <ac:chgData name="김근호" userId="14611611-c24f-4df6-99ee-33d64d71fae1" providerId="ADAL" clId="{1E6615A5-85E8-4F34-A0F1-484177CBE4C6}" dt="2023-03-25T02:57:27.216" v="105" actId="1076"/>
          <ac:spMkLst>
            <pc:docMk/>
            <pc:sldMk cId="4262650583" sldId="256"/>
            <ac:spMk id="14" creationId="{7B7C59C3-0273-9A49-8477-1C10BC79E44E}"/>
          </ac:spMkLst>
        </pc:spChg>
        <pc:spChg chg="mod">
          <ac:chgData name="김근호" userId="14611611-c24f-4df6-99ee-33d64d71fae1" providerId="ADAL" clId="{1E6615A5-85E8-4F34-A0F1-484177CBE4C6}" dt="2023-03-25T02:58:04.370" v="197" actId="20577"/>
          <ac:spMkLst>
            <pc:docMk/>
            <pc:sldMk cId="4262650583" sldId="256"/>
            <ac:spMk id="15" creationId="{6E28B191-22A8-61AA-06A2-8005E2DC825A}"/>
          </ac:spMkLst>
        </pc:spChg>
      </pc:sldChg>
      <pc:sldChg chg="modSp mod">
        <pc:chgData name="김근호" userId="14611611-c24f-4df6-99ee-33d64d71fae1" providerId="ADAL" clId="{1E6615A5-85E8-4F34-A0F1-484177CBE4C6}" dt="2023-03-26T03:36:11.368" v="3553" actId="20577"/>
        <pc:sldMkLst>
          <pc:docMk/>
          <pc:sldMk cId="1908550615" sldId="257"/>
        </pc:sldMkLst>
        <pc:spChg chg="mod">
          <ac:chgData name="김근호" userId="14611611-c24f-4df6-99ee-33d64d71fae1" providerId="ADAL" clId="{1E6615A5-85E8-4F34-A0F1-484177CBE4C6}" dt="2023-03-26T03:36:11.368" v="3553" actId="20577"/>
          <ac:spMkLst>
            <pc:docMk/>
            <pc:sldMk cId="1908550615" sldId="257"/>
            <ac:spMk id="10" creationId="{BC9BA7A1-D244-036F-736B-0314D973B758}"/>
          </ac:spMkLst>
        </pc:spChg>
      </pc:sldChg>
      <pc:sldChg chg="delSp modSp mod">
        <pc:chgData name="김근호" userId="14611611-c24f-4df6-99ee-33d64d71fae1" providerId="ADAL" clId="{1E6615A5-85E8-4F34-A0F1-484177CBE4C6}" dt="2023-03-25T22:14:20.086" v="937" actId="20577"/>
        <pc:sldMkLst>
          <pc:docMk/>
          <pc:sldMk cId="4189955805" sldId="258"/>
        </pc:sldMkLst>
        <pc:spChg chg="mod">
          <ac:chgData name="김근호" userId="14611611-c24f-4df6-99ee-33d64d71fae1" providerId="ADAL" clId="{1E6615A5-85E8-4F34-A0F1-484177CBE4C6}" dt="2023-03-25T03:00:34.059" v="299" actId="20577"/>
          <ac:spMkLst>
            <pc:docMk/>
            <pc:sldMk cId="4189955805" sldId="258"/>
            <ac:spMk id="9" creationId="{372BACA6-2D7F-CCCE-03E2-1CEC902302AF}"/>
          </ac:spMkLst>
        </pc:spChg>
        <pc:spChg chg="mod">
          <ac:chgData name="김근호" userId="14611611-c24f-4df6-99ee-33d64d71fae1" providerId="ADAL" clId="{1E6615A5-85E8-4F34-A0F1-484177CBE4C6}" dt="2023-03-25T22:14:20.086" v="937" actId="20577"/>
          <ac:spMkLst>
            <pc:docMk/>
            <pc:sldMk cId="4189955805" sldId="258"/>
            <ac:spMk id="10" creationId="{BC9BA7A1-D244-036F-736B-0314D973B758}"/>
          </ac:spMkLst>
        </pc:spChg>
        <pc:picChg chg="del">
          <ac:chgData name="김근호" userId="14611611-c24f-4df6-99ee-33d64d71fae1" providerId="ADAL" clId="{1E6615A5-85E8-4F34-A0F1-484177CBE4C6}" dt="2023-03-25T03:00:26.439" v="283" actId="478"/>
          <ac:picMkLst>
            <pc:docMk/>
            <pc:sldMk cId="4189955805" sldId="258"/>
            <ac:picMk id="2" creationId="{D3E44D6D-896D-6BE1-3623-E71B2EFD0E63}"/>
          </ac:picMkLst>
        </pc:picChg>
        <pc:picChg chg="del">
          <ac:chgData name="김근호" userId="14611611-c24f-4df6-99ee-33d64d71fae1" providerId="ADAL" clId="{1E6615A5-85E8-4F34-A0F1-484177CBE4C6}" dt="2023-03-25T03:00:26.439" v="283" actId="478"/>
          <ac:picMkLst>
            <pc:docMk/>
            <pc:sldMk cId="4189955805" sldId="258"/>
            <ac:picMk id="1028" creationId="{7ADC2DAE-0970-8173-F2E5-95CF8E1AB484}"/>
          </ac:picMkLst>
        </pc:picChg>
      </pc:sldChg>
      <pc:sldChg chg="modSp mod">
        <pc:chgData name="김근호" userId="14611611-c24f-4df6-99ee-33d64d71fae1" providerId="ADAL" clId="{1E6615A5-85E8-4F34-A0F1-484177CBE4C6}" dt="2023-03-25T03:00:20.822" v="282" actId="20577"/>
        <pc:sldMkLst>
          <pc:docMk/>
          <pc:sldMk cId="952523450" sldId="259"/>
        </pc:sldMkLst>
        <pc:spChg chg="mod">
          <ac:chgData name="김근호" userId="14611611-c24f-4df6-99ee-33d64d71fae1" providerId="ADAL" clId="{1E6615A5-85E8-4F34-A0F1-484177CBE4C6}" dt="2023-03-25T03:00:20.822" v="282" actId="20577"/>
          <ac:spMkLst>
            <pc:docMk/>
            <pc:sldMk cId="952523450" sldId="259"/>
            <ac:spMk id="5" creationId="{8547B2C8-56D4-7DBE-6C0D-F43F74D28CBB}"/>
          </ac:spMkLst>
        </pc:spChg>
      </pc:sldChg>
      <pc:sldChg chg="addSp delSp modSp mod">
        <pc:chgData name="김근호" userId="14611611-c24f-4df6-99ee-33d64d71fae1" providerId="ADAL" clId="{1E6615A5-85E8-4F34-A0F1-484177CBE4C6}" dt="2023-03-26T04:07:43.846" v="3738" actId="207"/>
        <pc:sldMkLst>
          <pc:docMk/>
          <pc:sldMk cId="1817759708" sldId="260"/>
        </pc:sldMkLst>
        <pc:spChg chg="mod">
          <ac:chgData name="김근호" userId="14611611-c24f-4df6-99ee-33d64d71fae1" providerId="ADAL" clId="{1E6615A5-85E8-4F34-A0F1-484177CBE4C6}" dt="2023-03-25T22:28:19.743" v="953" actId="20577"/>
          <ac:spMkLst>
            <pc:docMk/>
            <pc:sldMk cId="1817759708" sldId="260"/>
            <ac:spMk id="9" creationId="{372BACA6-2D7F-CCCE-03E2-1CEC902302AF}"/>
          </ac:spMkLst>
        </pc:spChg>
        <pc:spChg chg="mod">
          <ac:chgData name="김근호" userId="14611611-c24f-4df6-99ee-33d64d71fae1" providerId="ADAL" clId="{1E6615A5-85E8-4F34-A0F1-484177CBE4C6}" dt="2023-03-26T04:07:43.846" v="3738" actId="207"/>
          <ac:spMkLst>
            <pc:docMk/>
            <pc:sldMk cId="1817759708" sldId="260"/>
            <ac:spMk id="10" creationId="{BC9BA7A1-D244-036F-736B-0314D973B758}"/>
          </ac:spMkLst>
        </pc:spChg>
        <pc:grpChg chg="add mod">
          <ac:chgData name="김근호" userId="14611611-c24f-4df6-99ee-33d64d71fae1" providerId="ADAL" clId="{1E6615A5-85E8-4F34-A0F1-484177CBE4C6}" dt="2023-03-26T04:02:19.493" v="3669" actId="1038"/>
          <ac:grpSpMkLst>
            <pc:docMk/>
            <pc:sldMk cId="1817759708" sldId="260"/>
            <ac:grpSpMk id="20" creationId="{261A5CF6-A077-40FE-05D0-857B57C14D08}"/>
          </ac:grpSpMkLst>
        </pc:grpChg>
        <pc:grpChg chg="add mod">
          <ac:chgData name="김근호" userId="14611611-c24f-4df6-99ee-33d64d71fae1" providerId="ADAL" clId="{1E6615A5-85E8-4F34-A0F1-484177CBE4C6}" dt="2023-03-26T04:02:19.493" v="3669" actId="1038"/>
          <ac:grpSpMkLst>
            <pc:docMk/>
            <pc:sldMk cId="1817759708" sldId="260"/>
            <ac:grpSpMk id="21" creationId="{2DC8808B-D154-CD29-665A-4D5A058BA0F1}"/>
          </ac:grpSpMkLst>
        </pc:grpChg>
        <pc:grpChg chg="add del mod">
          <ac:chgData name="김근호" userId="14611611-c24f-4df6-99ee-33d64d71fae1" providerId="ADAL" clId="{1E6615A5-85E8-4F34-A0F1-484177CBE4C6}" dt="2023-03-26T04:02:02.664" v="3632" actId="478"/>
          <ac:grpSpMkLst>
            <pc:docMk/>
            <pc:sldMk cId="1817759708" sldId="260"/>
            <ac:grpSpMk id="22" creationId="{04C01191-1B08-5E57-941E-F653BD750B7A}"/>
          </ac:grpSpMkLst>
        </pc:grpChg>
        <pc:grpChg chg="add del mod">
          <ac:chgData name="김근호" userId="14611611-c24f-4df6-99ee-33d64d71fae1" providerId="ADAL" clId="{1E6615A5-85E8-4F34-A0F1-484177CBE4C6}" dt="2023-03-26T04:02:02.664" v="3632" actId="478"/>
          <ac:grpSpMkLst>
            <pc:docMk/>
            <pc:sldMk cId="1817759708" sldId="260"/>
            <ac:grpSpMk id="26" creationId="{FB955715-A67A-F277-2891-034F6402A5D9}"/>
          </ac:grpSpMkLst>
        </pc:grpChg>
        <pc:grpChg chg="add mod">
          <ac:chgData name="김근호" userId="14611611-c24f-4df6-99ee-33d64d71fae1" providerId="ADAL" clId="{1E6615A5-85E8-4F34-A0F1-484177CBE4C6}" dt="2023-03-26T04:02:07.955" v="3636" actId="571"/>
          <ac:grpSpMkLst>
            <pc:docMk/>
            <pc:sldMk cId="1817759708" sldId="260"/>
            <ac:grpSpMk id="30" creationId="{4F7D935E-FEC0-6EA1-6D99-AE7A336623FD}"/>
          </ac:grpSpMkLst>
        </pc:grpChg>
        <pc:grpChg chg="add mod">
          <ac:chgData name="김근호" userId="14611611-c24f-4df6-99ee-33d64d71fae1" providerId="ADAL" clId="{1E6615A5-85E8-4F34-A0F1-484177CBE4C6}" dt="2023-03-26T04:02:07.955" v="3636" actId="571"/>
          <ac:grpSpMkLst>
            <pc:docMk/>
            <pc:sldMk cId="1817759708" sldId="260"/>
            <ac:grpSpMk id="34" creationId="{3A93A5FE-F422-FEDF-AFAF-86EC955A4C21}"/>
          </ac:grpSpMkLst>
        </pc:grpChg>
        <pc:picChg chg="del">
          <ac:chgData name="김근호" userId="14611611-c24f-4df6-99ee-33d64d71fae1" providerId="ADAL" clId="{1E6615A5-85E8-4F34-A0F1-484177CBE4C6}" dt="2023-03-25T22:28:22.606" v="954" actId="478"/>
          <ac:picMkLst>
            <pc:docMk/>
            <pc:sldMk cId="1817759708" sldId="260"/>
            <ac:picMk id="2" creationId="{A8265E57-AC10-794B-B066-B8815FC2B4CD}"/>
          </ac:picMkLst>
        </pc:picChg>
        <pc:picChg chg="add mod">
          <ac:chgData name="김근호" userId="14611611-c24f-4df6-99ee-33d64d71fae1" providerId="ADAL" clId="{1E6615A5-85E8-4F34-A0F1-484177CBE4C6}" dt="2023-03-26T04:00:27.538" v="3612" actId="164"/>
          <ac:picMkLst>
            <pc:docMk/>
            <pc:sldMk cId="1817759708" sldId="260"/>
            <ac:picMk id="3" creationId="{CBBE53E8-C8CE-DE33-1F31-608F4E358658}"/>
          </ac:picMkLst>
        </pc:picChg>
        <pc:picChg chg="add mod">
          <ac:chgData name="김근호" userId="14611611-c24f-4df6-99ee-33d64d71fae1" providerId="ADAL" clId="{1E6615A5-85E8-4F34-A0F1-484177CBE4C6}" dt="2023-03-26T04:00:27.538" v="3612" actId="164"/>
          <ac:picMkLst>
            <pc:docMk/>
            <pc:sldMk cId="1817759708" sldId="260"/>
            <ac:picMk id="11" creationId="{006E397A-02D6-0A67-2AAA-C156D3034FE3}"/>
          </ac:picMkLst>
        </pc:picChg>
        <pc:picChg chg="add mod">
          <ac:chgData name="김근호" userId="14611611-c24f-4df6-99ee-33d64d71fae1" providerId="ADAL" clId="{1E6615A5-85E8-4F34-A0F1-484177CBE4C6}" dt="2023-03-26T04:00:27.538" v="3612" actId="164"/>
          <ac:picMkLst>
            <pc:docMk/>
            <pc:sldMk cId="1817759708" sldId="260"/>
            <ac:picMk id="13" creationId="{750F04ED-F5B1-5548-C741-D251E4B9420F}"/>
          </ac:picMkLst>
        </pc:picChg>
        <pc:picChg chg="add mod">
          <ac:chgData name="김근호" userId="14611611-c24f-4df6-99ee-33d64d71fae1" providerId="ADAL" clId="{1E6615A5-85E8-4F34-A0F1-484177CBE4C6}" dt="2023-03-26T03:58:00.168" v="3598" actId="164"/>
          <ac:picMkLst>
            <pc:docMk/>
            <pc:sldMk cId="1817759708" sldId="260"/>
            <ac:picMk id="15" creationId="{DC7769E8-1EAC-74DB-723E-269ED4D77194}"/>
          </ac:picMkLst>
        </pc:picChg>
        <pc:picChg chg="add mod">
          <ac:chgData name="김근호" userId="14611611-c24f-4df6-99ee-33d64d71fae1" providerId="ADAL" clId="{1E6615A5-85E8-4F34-A0F1-484177CBE4C6}" dt="2023-03-26T03:58:00.168" v="3598" actId="164"/>
          <ac:picMkLst>
            <pc:docMk/>
            <pc:sldMk cId="1817759708" sldId="260"/>
            <ac:picMk id="17" creationId="{FFAC308C-C891-6D66-B1A3-0130004E0277}"/>
          </ac:picMkLst>
        </pc:picChg>
        <pc:picChg chg="add mod">
          <ac:chgData name="김근호" userId="14611611-c24f-4df6-99ee-33d64d71fae1" providerId="ADAL" clId="{1E6615A5-85E8-4F34-A0F1-484177CBE4C6}" dt="2023-03-26T03:58:00.168" v="3598" actId="164"/>
          <ac:picMkLst>
            <pc:docMk/>
            <pc:sldMk cId="1817759708" sldId="260"/>
            <ac:picMk id="19" creationId="{D7AF92D9-83DA-1412-3D42-E49E66193F80}"/>
          </ac:picMkLst>
        </pc:picChg>
        <pc:picChg chg="mod">
          <ac:chgData name="김근호" userId="14611611-c24f-4df6-99ee-33d64d71fae1" providerId="ADAL" clId="{1E6615A5-85E8-4F34-A0F1-484177CBE4C6}" dt="2023-03-26T04:01:53.223" v="3623" actId="571"/>
          <ac:picMkLst>
            <pc:docMk/>
            <pc:sldMk cId="1817759708" sldId="260"/>
            <ac:picMk id="23" creationId="{C211E728-D77B-C6C5-F723-164DD5AC6946}"/>
          </ac:picMkLst>
        </pc:picChg>
        <pc:picChg chg="mod">
          <ac:chgData name="김근호" userId="14611611-c24f-4df6-99ee-33d64d71fae1" providerId="ADAL" clId="{1E6615A5-85E8-4F34-A0F1-484177CBE4C6}" dt="2023-03-26T04:01:53.223" v="3623" actId="571"/>
          <ac:picMkLst>
            <pc:docMk/>
            <pc:sldMk cId="1817759708" sldId="260"/>
            <ac:picMk id="24" creationId="{5E5D066A-2AA8-52EA-590C-31A6862389CB}"/>
          </ac:picMkLst>
        </pc:picChg>
        <pc:picChg chg="mod">
          <ac:chgData name="김근호" userId="14611611-c24f-4df6-99ee-33d64d71fae1" providerId="ADAL" clId="{1E6615A5-85E8-4F34-A0F1-484177CBE4C6}" dt="2023-03-26T04:01:53.223" v="3623" actId="571"/>
          <ac:picMkLst>
            <pc:docMk/>
            <pc:sldMk cId="1817759708" sldId="260"/>
            <ac:picMk id="25" creationId="{5446108C-AC92-168D-F72C-0FCA420A8790}"/>
          </ac:picMkLst>
        </pc:picChg>
        <pc:picChg chg="mod">
          <ac:chgData name="김근호" userId="14611611-c24f-4df6-99ee-33d64d71fae1" providerId="ADAL" clId="{1E6615A5-85E8-4F34-A0F1-484177CBE4C6}" dt="2023-03-26T04:01:53.223" v="3623" actId="571"/>
          <ac:picMkLst>
            <pc:docMk/>
            <pc:sldMk cId="1817759708" sldId="260"/>
            <ac:picMk id="27" creationId="{DDDBABD3-41B9-EA15-C1E6-25937E31CFC1}"/>
          </ac:picMkLst>
        </pc:picChg>
        <pc:picChg chg="mod">
          <ac:chgData name="김근호" userId="14611611-c24f-4df6-99ee-33d64d71fae1" providerId="ADAL" clId="{1E6615A5-85E8-4F34-A0F1-484177CBE4C6}" dt="2023-03-26T04:01:53.223" v="3623" actId="571"/>
          <ac:picMkLst>
            <pc:docMk/>
            <pc:sldMk cId="1817759708" sldId="260"/>
            <ac:picMk id="28" creationId="{8F323ADE-5A42-4FCC-4AE8-1B9D15254A33}"/>
          </ac:picMkLst>
        </pc:picChg>
        <pc:picChg chg="mod">
          <ac:chgData name="김근호" userId="14611611-c24f-4df6-99ee-33d64d71fae1" providerId="ADAL" clId="{1E6615A5-85E8-4F34-A0F1-484177CBE4C6}" dt="2023-03-26T04:01:53.223" v="3623" actId="571"/>
          <ac:picMkLst>
            <pc:docMk/>
            <pc:sldMk cId="1817759708" sldId="260"/>
            <ac:picMk id="29" creationId="{849221BC-424F-A1E8-195C-FE9D5FC8D850}"/>
          </ac:picMkLst>
        </pc:picChg>
        <pc:picChg chg="mod">
          <ac:chgData name="김근호" userId="14611611-c24f-4df6-99ee-33d64d71fae1" providerId="ADAL" clId="{1E6615A5-85E8-4F34-A0F1-484177CBE4C6}" dt="2023-03-26T04:02:07.955" v="3636" actId="571"/>
          <ac:picMkLst>
            <pc:docMk/>
            <pc:sldMk cId="1817759708" sldId="260"/>
            <ac:picMk id="31" creationId="{C7E3A725-54D0-F1E1-7830-E2E84D8F7BC7}"/>
          </ac:picMkLst>
        </pc:picChg>
        <pc:picChg chg="mod">
          <ac:chgData name="김근호" userId="14611611-c24f-4df6-99ee-33d64d71fae1" providerId="ADAL" clId="{1E6615A5-85E8-4F34-A0F1-484177CBE4C6}" dt="2023-03-26T04:02:07.955" v="3636" actId="571"/>
          <ac:picMkLst>
            <pc:docMk/>
            <pc:sldMk cId="1817759708" sldId="260"/>
            <ac:picMk id="32" creationId="{A57BB255-9892-E28D-419A-06516F607F11}"/>
          </ac:picMkLst>
        </pc:picChg>
        <pc:picChg chg="mod">
          <ac:chgData name="김근호" userId="14611611-c24f-4df6-99ee-33d64d71fae1" providerId="ADAL" clId="{1E6615A5-85E8-4F34-A0F1-484177CBE4C6}" dt="2023-03-26T04:02:07.955" v="3636" actId="571"/>
          <ac:picMkLst>
            <pc:docMk/>
            <pc:sldMk cId="1817759708" sldId="260"/>
            <ac:picMk id="33" creationId="{12FB34BF-8EBE-D3B6-BD31-C0433FAC6164}"/>
          </ac:picMkLst>
        </pc:picChg>
        <pc:picChg chg="mod">
          <ac:chgData name="김근호" userId="14611611-c24f-4df6-99ee-33d64d71fae1" providerId="ADAL" clId="{1E6615A5-85E8-4F34-A0F1-484177CBE4C6}" dt="2023-03-26T04:02:07.955" v="3636" actId="571"/>
          <ac:picMkLst>
            <pc:docMk/>
            <pc:sldMk cId="1817759708" sldId="260"/>
            <ac:picMk id="35" creationId="{C879037A-394F-1C4C-FC7C-B21F270C130F}"/>
          </ac:picMkLst>
        </pc:picChg>
        <pc:picChg chg="mod">
          <ac:chgData name="김근호" userId="14611611-c24f-4df6-99ee-33d64d71fae1" providerId="ADAL" clId="{1E6615A5-85E8-4F34-A0F1-484177CBE4C6}" dt="2023-03-26T04:02:07.955" v="3636" actId="571"/>
          <ac:picMkLst>
            <pc:docMk/>
            <pc:sldMk cId="1817759708" sldId="260"/>
            <ac:picMk id="36" creationId="{E4DE9841-7100-C1B7-CF30-B25A89C0F566}"/>
          </ac:picMkLst>
        </pc:picChg>
        <pc:picChg chg="mod">
          <ac:chgData name="김근호" userId="14611611-c24f-4df6-99ee-33d64d71fae1" providerId="ADAL" clId="{1E6615A5-85E8-4F34-A0F1-484177CBE4C6}" dt="2023-03-26T04:02:07.955" v="3636" actId="571"/>
          <ac:picMkLst>
            <pc:docMk/>
            <pc:sldMk cId="1817759708" sldId="260"/>
            <ac:picMk id="37" creationId="{2A3C2CB3-679F-CC92-A50A-2143DBDB7BA8}"/>
          </ac:picMkLst>
        </pc:picChg>
        <pc:picChg chg="del">
          <ac:chgData name="김근호" userId="14611611-c24f-4df6-99ee-33d64d71fae1" providerId="ADAL" clId="{1E6615A5-85E8-4F34-A0F1-484177CBE4C6}" dt="2023-03-25T22:28:24.632" v="955" actId="478"/>
          <ac:picMkLst>
            <pc:docMk/>
            <pc:sldMk cId="1817759708" sldId="260"/>
            <ac:picMk id="2050" creationId="{BCB9542C-5745-9217-FA9E-EA44FBF14179}"/>
          </ac:picMkLst>
        </pc:picChg>
      </pc:sldChg>
      <pc:sldChg chg="delSp modSp mod ord">
        <pc:chgData name="김근호" userId="14611611-c24f-4df6-99ee-33d64d71fae1" providerId="ADAL" clId="{1E6615A5-85E8-4F34-A0F1-484177CBE4C6}" dt="2023-03-26T02:42:40.661" v="3253" actId="20577"/>
        <pc:sldMkLst>
          <pc:docMk/>
          <pc:sldMk cId="3361478373" sldId="261"/>
        </pc:sldMkLst>
        <pc:spChg chg="mod">
          <ac:chgData name="김근호" userId="14611611-c24f-4df6-99ee-33d64d71fae1" providerId="ADAL" clId="{1E6615A5-85E8-4F34-A0F1-484177CBE4C6}" dt="2023-03-26T00:28:51.372" v="2162" actId="20577"/>
          <ac:spMkLst>
            <pc:docMk/>
            <pc:sldMk cId="3361478373" sldId="261"/>
            <ac:spMk id="9" creationId="{372BACA6-2D7F-CCCE-03E2-1CEC902302AF}"/>
          </ac:spMkLst>
        </pc:spChg>
        <pc:spChg chg="mod">
          <ac:chgData name="김근호" userId="14611611-c24f-4df6-99ee-33d64d71fae1" providerId="ADAL" clId="{1E6615A5-85E8-4F34-A0F1-484177CBE4C6}" dt="2023-03-26T02:42:40.661" v="3253" actId="20577"/>
          <ac:spMkLst>
            <pc:docMk/>
            <pc:sldMk cId="3361478373" sldId="261"/>
            <ac:spMk id="10" creationId="{BC9BA7A1-D244-036F-736B-0314D973B758}"/>
          </ac:spMkLst>
        </pc:spChg>
        <pc:picChg chg="del mod">
          <ac:chgData name="김근호" userId="14611611-c24f-4df6-99ee-33d64d71fae1" providerId="ADAL" clId="{1E6615A5-85E8-4F34-A0F1-484177CBE4C6}" dt="2023-03-26T00:28:42.411" v="2157" actId="478"/>
          <ac:picMkLst>
            <pc:docMk/>
            <pc:sldMk cId="3361478373" sldId="261"/>
            <ac:picMk id="2" creationId="{5FE992B4-60B9-4F70-0225-36A1BCAA1631}"/>
          </ac:picMkLst>
        </pc:picChg>
      </pc:sldChg>
      <pc:sldChg chg="modSp mod">
        <pc:chgData name="김근호" userId="14611611-c24f-4df6-99ee-33d64d71fae1" providerId="ADAL" clId="{1E6615A5-85E8-4F34-A0F1-484177CBE4C6}" dt="2023-03-26T00:28:18.687" v="2137" actId="20577"/>
        <pc:sldMkLst>
          <pc:docMk/>
          <pc:sldMk cId="4272865168" sldId="262"/>
        </pc:sldMkLst>
        <pc:spChg chg="mod">
          <ac:chgData name="김근호" userId="14611611-c24f-4df6-99ee-33d64d71fae1" providerId="ADAL" clId="{1E6615A5-85E8-4F34-A0F1-484177CBE4C6}" dt="2023-03-26T00:28:18.687" v="2137" actId="20577"/>
          <ac:spMkLst>
            <pc:docMk/>
            <pc:sldMk cId="4272865168" sldId="262"/>
            <ac:spMk id="5" creationId="{8547B2C8-56D4-7DBE-6C0D-F43F74D28CBB}"/>
          </ac:spMkLst>
        </pc:spChg>
      </pc:sldChg>
      <pc:sldChg chg="modSp mod">
        <pc:chgData name="김근호" userId="14611611-c24f-4df6-99ee-33d64d71fae1" providerId="ADAL" clId="{1E6615A5-85E8-4F34-A0F1-484177CBE4C6}" dt="2023-03-26T03:35:13.710" v="3531" actId="20577"/>
        <pc:sldMkLst>
          <pc:docMk/>
          <pc:sldMk cId="3703740949" sldId="263"/>
        </pc:sldMkLst>
        <pc:spChg chg="mod">
          <ac:chgData name="김근호" userId="14611611-c24f-4df6-99ee-33d64d71fae1" providerId="ADAL" clId="{1E6615A5-85E8-4F34-A0F1-484177CBE4C6}" dt="2023-03-26T03:34:41.255" v="3494" actId="20577"/>
          <ac:spMkLst>
            <pc:docMk/>
            <pc:sldMk cId="3703740949" sldId="263"/>
            <ac:spMk id="9" creationId="{372BACA6-2D7F-CCCE-03E2-1CEC902302AF}"/>
          </ac:spMkLst>
        </pc:spChg>
        <pc:spChg chg="mod">
          <ac:chgData name="김근호" userId="14611611-c24f-4df6-99ee-33d64d71fae1" providerId="ADAL" clId="{1E6615A5-85E8-4F34-A0F1-484177CBE4C6}" dt="2023-03-26T03:35:13.710" v="3531" actId="20577"/>
          <ac:spMkLst>
            <pc:docMk/>
            <pc:sldMk cId="3703740949" sldId="263"/>
            <ac:spMk id="10" creationId="{BC9BA7A1-D244-036F-736B-0314D973B758}"/>
          </ac:spMkLst>
        </pc:spChg>
      </pc:sldChg>
      <pc:sldChg chg="modSp mod">
        <pc:chgData name="김근호" userId="14611611-c24f-4df6-99ee-33d64d71fae1" providerId="ADAL" clId="{1E6615A5-85E8-4F34-A0F1-484177CBE4C6}" dt="2023-03-26T03:34:34.464" v="3481" actId="14"/>
        <pc:sldMkLst>
          <pc:docMk/>
          <pc:sldMk cId="1767539763" sldId="264"/>
        </pc:sldMkLst>
        <pc:spChg chg="mod">
          <ac:chgData name="김근호" userId="14611611-c24f-4df6-99ee-33d64d71fae1" providerId="ADAL" clId="{1E6615A5-85E8-4F34-A0F1-484177CBE4C6}" dt="2023-03-26T02:24:34.525" v="3248" actId="20577"/>
          <ac:spMkLst>
            <pc:docMk/>
            <pc:sldMk cId="1767539763" sldId="264"/>
            <ac:spMk id="9" creationId="{372BACA6-2D7F-CCCE-03E2-1CEC902302AF}"/>
          </ac:spMkLst>
        </pc:spChg>
        <pc:spChg chg="mod">
          <ac:chgData name="김근호" userId="14611611-c24f-4df6-99ee-33d64d71fae1" providerId="ADAL" clId="{1E6615A5-85E8-4F34-A0F1-484177CBE4C6}" dt="2023-03-26T03:34:34.464" v="3481" actId="14"/>
          <ac:spMkLst>
            <pc:docMk/>
            <pc:sldMk cId="1767539763" sldId="264"/>
            <ac:spMk id="10" creationId="{BC9BA7A1-D244-036F-736B-0314D973B758}"/>
          </ac:spMkLst>
        </pc:spChg>
      </pc:sldChg>
      <pc:sldChg chg="modSp add mod ord">
        <pc:chgData name="김근호" userId="14611611-c24f-4df6-99ee-33d64d71fae1" providerId="ADAL" clId="{1E6615A5-85E8-4F34-A0F1-484177CBE4C6}" dt="2023-03-26T02:23:31.528" v="3198" actId="20577"/>
        <pc:sldMkLst>
          <pc:docMk/>
          <pc:sldMk cId="750620486" sldId="265"/>
        </pc:sldMkLst>
        <pc:spChg chg="mod">
          <ac:chgData name="김근호" userId="14611611-c24f-4df6-99ee-33d64d71fae1" providerId="ADAL" clId="{1E6615A5-85E8-4F34-A0F1-484177CBE4C6}" dt="2023-03-26T02:23:31.528" v="3198" actId="20577"/>
          <ac:spMkLst>
            <pc:docMk/>
            <pc:sldMk cId="750620486" sldId="265"/>
            <ac:spMk id="5" creationId="{8547B2C8-56D4-7DBE-6C0D-F43F74D28CBB}"/>
          </ac:spMkLst>
        </pc:spChg>
      </pc:sldChg>
      <pc:sldChg chg="modSp add mod ord">
        <pc:chgData name="김근호" userId="14611611-c24f-4df6-99ee-33d64d71fae1" providerId="ADAL" clId="{1E6615A5-85E8-4F34-A0F1-484177CBE4C6}" dt="2023-03-26T02:24:24.946" v="3229" actId="20577"/>
        <pc:sldMkLst>
          <pc:docMk/>
          <pc:sldMk cId="142106716" sldId="266"/>
        </pc:sldMkLst>
        <pc:spChg chg="mod">
          <ac:chgData name="김근호" userId="14611611-c24f-4df6-99ee-33d64d71fae1" providerId="ADAL" clId="{1E6615A5-85E8-4F34-A0F1-484177CBE4C6}" dt="2023-03-26T02:24:24.946" v="3229" actId="20577"/>
          <ac:spMkLst>
            <pc:docMk/>
            <pc:sldMk cId="142106716" sldId="266"/>
            <ac:spMk id="5" creationId="{8547B2C8-56D4-7DBE-6C0D-F43F74D28CBB}"/>
          </ac:spMkLst>
        </pc:spChg>
      </pc:sldChg>
      <pc:sldChg chg="addSp delSp modSp add mod">
        <pc:chgData name="김근호" userId="14611611-c24f-4df6-99ee-33d64d71fae1" providerId="ADAL" clId="{1E6615A5-85E8-4F34-A0F1-484177CBE4C6}" dt="2023-03-26T10:34:34.137" v="4202" actId="1076"/>
        <pc:sldMkLst>
          <pc:docMk/>
          <pc:sldMk cId="2704660565" sldId="267"/>
        </pc:sldMkLst>
        <pc:spChg chg="add del">
          <ac:chgData name="김근호" userId="14611611-c24f-4df6-99ee-33d64d71fae1" providerId="ADAL" clId="{1E6615A5-85E8-4F34-A0F1-484177CBE4C6}" dt="2023-03-26T10:31:29.804" v="4148"/>
          <ac:spMkLst>
            <pc:docMk/>
            <pc:sldMk cId="2704660565" sldId="267"/>
            <ac:spMk id="2" creationId="{66D383B5-C9F3-42F7-1CB0-231EBA290C77}"/>
          </ac:spMkLst>
        </pc:spChg>
        <pc:spChg chg="add del mod">
          <ac:chgData name="김근호" userId="14611611-c24f-4df6-99ee-33d64d71fae1" providerId="ADAL" clId="{1E6615A5-85E8-4F34-A0F1-484177CBE4C6}" dt="2023-03-26T10:31:38.223" v="4152"/>
          <ac:spMkLst>
            <pc:docMk/>
            <pc:sldMk cId="2704660565" sldId="267"/>
            <ac:spMk id="3" creationId="{A7BC2B94-0D45-A7E9-350D-1DCE1AC1727B}"/>
          </ac:spMkLst>
        </pc:spChg>
        <pc:spChg chg="mod">
          <ac:chgData name="김근호" userId="14611611-c24f-4df6-99ee-33d64d71fae1" providerId="ADAL" clId="{1E6615A5-85E8-4F34-A0F1-484177CBE4C6}" dt="2023-03-26T09:40:51.239" v="3762" actId="20577"/>
          <ac:spMkLst>
            <pc:docMk/>
            <pc:sldMk cId="2704660565" sldId="267"/>
            <ac:spMk id="9" creationId="{372BACA6-2D7F-CCCE-03E2-1CEC902302AF}"/>
          </ac:spMkLst>
        </pc:spChg>
        <pc:spChg chg="mod">
          <ac:chgData name="김근호" userId="14611611-c24f-4df6-99ee-33d64d71fae1" providerId="ADAL" clId="{1E6615A5-85E8-4F34-A0F1-484177CBE4C6}" dt="2023-03-26T10:31:09.799" v="4146" actId="113"/>
          <ac:spMkLst>
            <pc:docMk/>
            <pc:sldMk cId="2704660565" sldId="267"/>
            <ac:spMk id="10" creationId="{BC9BA7A1-D244-036F-736B-0314D973B758}"/>
          </ac:spMkLst>
        </pc:spChg>
        <pc:picChg chg="add mod">
          <ac:chgData name="김근호" userId="14611611-c24f-4df6-99ee-33d64d71fae1" providerId="ADAL" clId="{1E6615A5-85E8-4F34-A0F1-484177CBE4C6}" dt="2023-03-26T10:34:34.137" v="4202" actId="1076"/>
          <ac:picMkLst>
            <pc:docMk/>
            <pc:sldMk cId="2704660565" sldId="267"/>
            <ac:picMk id="11" creationId="{3118D953-D6EA-61DA-1B25-B2A35402B97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2BA5B-E952-4E70-9B81-57B1498439E0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73FD7-4D53-4D4A-940B-DC54829E2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675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C46C8-C147-FD96-133D-0DCC6B95F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7B81EE-8B83-38AB-7B41-08A0FA58C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B61AD7-8AC2-F1A1-1545-699269FAC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A436-46F0-47BF-B1E9-444AB82EC4D7}" type="datetime1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6BB212-CD11-0B68-ACA1-1152B534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D9D88-16E9-0325-D547-3377414B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6DA4-1C78-440A-8A20-CABCBFDA6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7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6923F-A0A3-680E-3DAE-50D5BB7D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291E15-5723-6DBE-1EA1-93DF8D1A2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7290D-1248-DFDB-2047-957CA1B5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7DE4-323D-4966-97EC-21E1B2BB2F68}" type="datetime1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C50390-AE8F-6EB4-F016-9D78686A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C55EC-54A5-5817-FEE5-AC575630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6DA4-1C78-440A-8A20-CABCBFDA6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20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CAFE21-D6D5-FAEA-CA68-681AE8105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75CD81-D21F-112D-555D-CD98E60BB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FA674D-D2AF-F1FC-88A2-05998191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7B3B-3C05-489D-BAE3-E5DA27BBF799}" type="datetime1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C4AEA-7EF1-2A37-79C1-F20A7163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4A43C-0C36-7C55-F632-5F76278A6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6DA4-1C78-440A-8A20-CABCBFDA6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41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2B83E-5B01-21B9-96D3-A0899455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978A1F-CC07-2384-8396-106C76B57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DC4D4-4E60-8322-0F69-851649A85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67B0-EC27-4EDA-A654-0508ACC9387C}" type="datetime1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0757A-3F5E-84BC-DA3E-7FEA811AB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3E480-76E5-443F-785C-B063E443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6DA4-1C78-440A-8A20-CABCBFDA6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14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95305-A0FC-A849-9123-232F4735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52991C-FF68-DB4F-4662-E2BEBBF58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B809AA-BF1A-3847-A9BD-14F9E476D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0A4C-4C06-4709-BE55-F4291B48CBE3}" type="datetime1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06A24-9A14-D0B6-B0BE-1E87151D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EDE11-43C0-3F30-01D0-C4C650A27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6DA4-1C78-440A-8A20-CABCBFDA6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49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FA942-0DB3-24EB-6DEB-1895503A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92C40F-F980-45C6-0DD3-50C45F1EC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43F704-4778-4285-123C-59988D7B7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66DDCA-69D5-D929-9C45-C1780480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EAE1-4F2E-472C-AA93-AE2204497DE0}" type="datetime1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330688-F28F-5424-C772-E896470F4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AA3921-137B-3136-A2C4-67C6BBF0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6DA4-1C78-440A-8A20-CABCBFDA6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93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8A793-B70B-2037-0026-1F4E2D469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F5377B-72DE-394C-401E-5441B892D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C5A956-2249-BC39-67CE-98EAB9984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52D5D9-D079-A62E-E2FF-ED9D0C1DF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2A3524-336C-6E29-56AF-ECCD11A51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DD0CE6-CFE6-4D3B-6E49-C7F5D971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C880-EF5A-4E00-AD8A-EF515FF4BA5D}" type="datetime1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83C9F8-4F79-0182-2C4A-4F25E7DC1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8DA6C3-CFA9-7EB8-CB6F-5863D52F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6DA4-1C78-440A-8A20-CABCBFDA6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14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73901-85B3-6BA1-25CC-7FE765B4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D81DFD-0833-601B-4AE5-249A0441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4C3A-CE68-4778-AC05-263884BF44FA}" type="datetime1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712004-43CE-B3BD-3C44-7864A5917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37A299-FBCE-741E-405F-02216A74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6DA4-1C78-440A-8A20-CABCBFDA6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17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1E9215-CD9B-7397-BF39-EAABB1CE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868F-F9A1-458A-B800-07AA3FDAAF3D}" type="datetime1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656FC5-BC09-0B6D-723A-1AB87FC24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0A8A1B-6ED5-70FF-E4B8-16616D87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6DA4-1C78-440A-8A20-CABCBFDA6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26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36781-8472-1345-EF7B-580F26166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5A3622-E2B8-387E-0C65-58E569902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FFF66F-C498-E2A2-19FC-F706598F0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6B90FC-EAC3-3C71-ACB3-11477434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B91A-18A5-47B9-8154-85470827A052}" type="datetime1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CABD5D-66DF-6930-6BC2-D13D222D1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53BCDE-AFAB-3B9E-4E54-22712CC9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6DA4-1C78-440A-8A20-CABCBFDA6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98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01242-4135-4CF5-EE33-52CA18D9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ABDA6E-98F2-1D89-49F8-423E3356C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F01841-4590-B734-FF5B-79C1121C2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571A64-1543-AC02-8196-BB82727E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F027-020D-45D5-8C2D-172EDCB20748}" type="datetime1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110854-5D9D-F906-6A0D-6FF635F7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781491-7C8D-F65C-D672-EDF5B6EF7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6DA4-1C78-440A-8A20-CABCBFDA6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60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1F4471-7FBD-2BD8-31C1-ECB6ECBBF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A08E71-605D-3754-9B3F-CAD5CC575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36241C-5C6B-C072-EF86-468B9FD55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D5D4F-961F-44BA-8CFC-38A192F7F30C}" type="datetime1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CDF32-8DFF-DD06-966F-A7C4A1FA4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1DFF60-80A5-3265-490B-D3831551F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D6DA4-1C78-440A-8A20-CABCBFDA6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03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codom.k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CF0E64-364C-B632-7AA8-4BBAA675D49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62633"/>
          </a:solidFill>
          <a:ln>
            <a:solidFill>
              <a:srgbClr val="862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9ECBD5A-67E8-1248-9CFF-8D3979C71F2D}"/>
              </a:ext>
            </a:extLst>
          </p:cNvPr>
          <p:cNvGrpSpPr/>
          <p:nvPr/>
        </p:nvGrpSpPr>
        <p:grpSpPr>
          <a:xfrm>
            <a:off x="0" y="6303398"/>
            <a:ext cx="12192000" cy="554601"/>
            <a:chOff x="0" y="6303398"/>
            <a:chExt cx="12192000" cy="55460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5BFF462-1518-5319-3456-4F9C367FB1D0}"/>
                </a:ext>
              </a:extLst>
            </p:cNvPr>
            <p:cNvSpPr/>
            <p:nvPr/>
          </p:nvSpPr>
          <p:spPr>
            <a:xfrm>
              <a:off x="0" y="6303398"/>
              <a:ext cx="12192000" cy="554601"/>
            </a:xfrm>
            <a:prstGeom prst="rect">
              <a:avLst/>
            </a:prstGeom>
            <a:solidFill>
              <a:srgbClr val="D6CABC"/>
            </a:solidFill>
            <a:ln>
              <a:solidFill>
                <a:srgbClr val="D6CA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0325979-BD21-6C25-96C0-4AAB980BF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05" y="6393473"/>
              <a:ext cx="2045369" cy="432674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B7C59C3-0273-9A49-8477-1C10BC79E44E}"/>
              </a:ext>
            </a:extLst>
          </p:cNvPr>
          <p:cNvSpPr txBox="1"/>
          <p:nvPr/>
        </p:nvSpPr>
        <p:spPr>
          <a:xfrm>
            <a:off x="837989" y="1498453"/>
            <a:ext cx="10516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Development</a:t>
            </a:r>
            <a:r>
              <a:rPr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Process and Documentation</a:t>
            </a:r>
            <a:endParaRPr lang="ko-KR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28B191-22A8-61AA-06A2-8005E2DC825A}"/>
              </a:ext>
            </a:extLst>
          </p:cNvPr>
          <p:cNvSpPr txBox="1"/>
          <p:nvPr/>
        </p:nvSpPr>
        <p:spPr>
          <a:xfrm>
            <a:off x="3357693" y="2251376"/>
            <a:ext cx="5476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Week 04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Revised Proposal and Development Process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9DD1C-2ADB-435D-56D5-EB6406D7E54D}"/>
              </a:ext>
            </a:extLst>
          </p:cNvPr>
          <p:cNvSpPr txBox="1"/>
          <p:nvPr/>
        </p:nvSpPr>
        <p:spPr>
          <a:xfrm>
            <a:off x="3171448" y="4118184"/>
            <a:ext cx="5849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Team 07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Department of Artificial Intelligence Cyber Security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College of Science &amp; Technology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D2E3B20-C8B8-FB8F-0BFA-FD7632DD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6DA4-1C78-440A-8A20-CABCBFDA674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6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C740F1-3ADF-86D1-6272-6C6188D8EB65}"/>
              </a:ext>
            </a:extLst>
          </p:cNvPr>
          <p:cNvSpPr/>
          <p:nvPr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rgbClr val="862633"/>
          </a:solidFill>
          <a:ln>
            <a:solidFill>
              <a:srgbClr val="862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7D5C26-3DD7-57FE-690A-42C306DCAB3F}"/>
              </a:ext>
            </a:extLst>
          </p:cNvPr>
          <p:cNvGrpSpPr/>
          <p:nvPr/>
        </p:nvGrpSpPr>
        <p:grpSpPr>
          <a:xfrm>
            <a:off x="0" y="6303399"/>
            <a:ext cx="12192000" cy="554601"/>
            <a:chOff x="0" y="6303398"/>
            <a:chExt cx="12192000" cy="55460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C0CC562-F8CC-5949-2A23-1D3BC19DC03A}"/>
                </a:ext>
              </a:extLst>
            </p:cNvPr>
            <p:cNvSpPr/>
            <p:nvPr/>
          </p:nvSpPr>
          <p:spPr>
            <a:xfrm>
              <a:off x="0" y="6303398"/>
              <a:ext cx="12192000" cy="554601"/>
            </a:xfrm>
            <a:prstGeom prst="rect">
              <a:avLst/>
            </a:prstGeom>
            <a:solidFill>
              <a:srgbClr val="D6CABC"/>
            </a:solidFill>
            <a:ln>
              <a:solidFill>
                <a:srgbClr val="D6CA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12541D1-F7F9-F7B0-C8C4-00DFF3440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05" y="6393473"/>
              <a:ext cx="2045369" cy="43267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2BACA6-2D7F-CCCE-03E2-1CEC902302AF}"/>
              </a:ext>
            </a:extLst>
          </p:cNvPr>
          <p:cNvSpPr txBox="1"/>
          <p:nvPr/>
        </p:nvSpPr>
        <p:spPr>
          <a:xfrm>
            <a:off x="160421" y="109685"/>
            <a:ext cx="2451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Documentation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BC9BA7A1-D244-036F-736B-0314D973B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1" y="790722"/>
            <a:ext cx="11625943" cy="5181561"/>
          </a:xfrm>
        </p:spPr>
        <p:txBody>
          <a:bodyPr/>
          <a:lstStyle/>
          <a:p>
            <a:pPr>
              <a:buClr>
                <a:srgbClr val="862633"/>
              </a:buClr>
              <a:buFont typeface="Wingdings" panose="05000000000000000000" pitchFamily="2" charset="2"/>
              <a:buChar char="u"/>
            </a:pPr>
            <a:r>
              <a:rPr lang="en-US" altLang="ko-KR" sz="1900" dirty="0" err="1"/>
              <a:t>Github</a:t>
            </a:r>
            <a:r>
              <a:rPr lang="en-US" altLang="ko-KR" sz="1900" dirty="0"/>
              <a:t> Documentation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Multi Repo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https://github.com/ku-aics201-23s-team07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5751B1C-8FA2-1CF0-2674-0A26605A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6DA4-1C78-440A-8A20-CABCBFDA674E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011CA8-156B-9F91-4ADA-C517A0730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42" y="1860885"/>
            <a:ext cx="6524061" cy="362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40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C740F1-3ADF-86D1-6272-6C6188D8EB65}"/>
              </a:ext>
            </a:extLst>
          </p:cNvPr>
          <p:cNvSpPr/>
          <p:nvPr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rgbClr val="862633"/>
          </a:solidFill>
          <a:ln>
            <a:solidFill>
              <a:srgbClr val="862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7D5C26-3DD7-57FE-690A-42C306DCAB3F}"/>
              </a:ext>
            </a:extLst>
          </p:cNvPr>
          <p:cNvGrpSpPr/>
          <p:nvPr/>
        </p:nvGrpSpPr>
        <p:grpSpPr>
          <a:xfrm>
            <a:off x="0" y="6303399"/>
            <a:ext cx="12192000" cy="554601"/>
            <a:chOff x="0" y="6303398"/>
            <a:chExt cx="12192000" cy="55460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C0CC562-F8CC-5949-2A23-1D3BC19DC03A}"/>
                </a:ext>
              </a:extLst>
            </p:cNvPr>
            <p:cNvSpPr/>
            <p:nvPr/>
          </p:nvSpPr>
          <p:spPr>
            <a:xfrm>
              <a:off x="0" y="6303398"/>
              <a:ext cx="12192000" cy="554601"/>
            </a:xfrm>
            <a:prstGeom prst="rect">
              <a:avLst/>
            </a:prstGeom>
            <a:solidFill>
              <a:srgbClr val="D6CABC"/>
            </a:solidFill>
            <a:ln>
              <a:solidFill>
                <a:srgbClr val="D6CA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12541D1-F7F9-F7B0-C8C4-00DFF3440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05" y="6393473"/>
              <a:ext cx="2045369" cy="432674"/>
            </a:xfrm>
            <a:prstGeom prst="rect">
              <a:avLst/>
            </a:prstGeom>
          </p:spPr>
        </p:pic>
      </p:grpSp>
      <p:sp>
        <p:nvSpPr>
          <p:cNvPr id="5" name="제목 2">
            <a:extLst>
              <a:ext uri="{FF2B5EF4-FFF2-40B4-BE49-F238E27FC236}">
                <a16:creationId xmlns:a16="http://schemas.microsoft.com/office/drawing/2014/main" id="{8547B2C8-56D4-7DBE-6C0D-F43F74D28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1" y="3942608"/>
            <a:ext cx="10747378" cy="1826366"/>
          </a:xfrm>
        </p:spPr>
        <p:txBody>
          <a:bodyPr/>
          <a:lstStyle/>
          <a:p>
            <a:r>
              <a:rPr lang="en-US" altLang="ko-KR" b="1" dirty="0"/>
              <a:t>Objection We Solved</a:t>
            </a:r>
            <a:endParaRPr lang="ko-KR" altLang="en-US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03587FF-381A-281D-4D9A-2366588A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6DA4-1C78-440A-8A20-CABCBFDA674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6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C740F1-3ADF-86D1-6272-6C6188D8EB65}"/>
              </a:ext>
            </a:extLst>
          </p:cNvPr>
          <p:cNvSpPr/>
          <p:nvPr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rgbClr val="862633"/>
          </a:solidFill>
          <a:ln>
            <a:solidFill>
              <a:srgbClr val="862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7D5C26-3DD7-57FE-690A-42C306DCAB3F}"/>
              </a:ext>
            </a:extLst>
          </p:cNvPr>
          <p:cNvGrpSpPr/>
          <p:nvPr/>
        </p:nvGrpSpPr>
        <p:grpSpPr>
          <a:xfrm>
            <a:off x="0" y="6303399"/>
            <a:ext cx="12192000" cy="554601"/>
            <a:chOff x="0" y="6303398"/>
            <a:chExt cx="12192000" cy="55460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C0CC562-F8CC-5949-2A23-1D3BC19DC03A}"/>
                </a:ext>
              </a:extLst>
            </p:cNvPr>
            <p:cNvSpPr/>
            <p:nvPr/>
          </p:nvSpPr>
          <p:spPr>
            <a:xfrm>
              <a:off x="0" y="6303398"/>
              <a:ext cx="12192000" cy="554601"/>
            </a:xfrm>
            <a:prstGeom prst="rect">
              <a:avLst/>
            </a:prstGeom>
            <a:solidFill>
              <a:srgbClr val="D6CABC"/>
            </a:solidFill>
            <a:ln>
              <a:solidFill>
                <a:srgbClr val="D6CA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12541D1-F7F9-F7B0-C8C4-00DFF3440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05" y="6393473"/>
              <a:ext cx="2045369" cy="43267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2BACA6-2D7F-CCCE-03E2-1CEC902302AF}"/>
              </a:ext>
            </a:extLst>
          </p:cNvPr>
          <p:cNvSpPr txBox="1"/>
          <p:nvPr/>
        </p:nvSpPr>
        <p:spPr>
          <a:xfrm>
            <a:off x="160421" y="109685"/>
            <a:ext cx="3269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Objection We Solved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BC9BA7A1-D244-036F-736B-0314D973B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1" y="790722"/>
            <a:ext cx="11625943" cy="5181561"/>
          </a:xfrm>
        </p:spPr>
        <p:txBody>
          <a:bodyPr/>
          <a:lstStyle/>
          <a:p>
            <a:pPr>
              <a:buClr>
                <a:srgbClr val="862633"/>
              </a:buClr>
              <a:buFont typeface="Wingdings" panose="05000000000000000000" pitchFamily="2" charset="2"/>
              <a:buChar char="u"/>
            </a:pPr>
            <a:r>
              <a:rPr lang="en-US" altLang="ko-KR" sz="1900" dirty="0"/>
              <a:t>What is effectiveness</a:t>
            </a:r>
            <a:r>
              <a:rPr lang="ko-KR" altLang="en-US" sz="1900" dirty="0"/>
              <a:t> </a:t>
            </a:r>
            <a:r>
              <a:rPr lang="en-US" altLang="ko-KR" sz="1900" dirty="0"/>
              <a:t>of proposal?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Is it for industrious worker? If it is, why the companies doesn’t serve these kind of service?</a:t>
            </a:r>
          </a:p>
          <a:p>
            <a:pPr>
              <a:buClr>
                <a:srgbClr val="862633"/>
              </a:buClr>
              <a:buFont typeface="Wingdings" panose="05000000000000000000" pitchFamily="2" charset="2"/>
              <a:buChar char="u"/>
            </a:pPr>
            <a:r>
              <a:rPr lang="en-US" altLang="ko-KR" sz="1900" dirty="0"/>
              <a:t>What type should be returned from backend to frontend?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Initially, we decided to use JS and </a:t>
            </a:r>
            <a:r>
              <a:rPr lang="en-US" altLang="ko-KR" sz="1500" dirty="0" err="1"/>
              <a:t>php</a:t>
            </a:r>
            <a:r>
              <a:rPr lang="en-US" altLang="ko-KR" sz="1500" dirty="0"/>
              <a:t> in front, backend</a:t>
            </a:r>
          </a:p>
          <a:p>
            <a:pPr>
              <a:buClr>
                <a:srgbClr val="862633"/>
              </a:buClr>
              <a:buFont typeface="맑은 고딕" panose="020B0503020000020004" pitchFamily="50" charset="-127"/>
              <a:buChar char="–"/>
            </a:pPr>
            <a:endParaRPr lang="en-US" altLang="ko-KR" sz="19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6F44F4A-8622-F40F-32A1-9230E11CE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6DA4-1C78-440A-8A20-CABCBFDA674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53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C740F1-3ADF-86D1-6272-6C6188D8EB65}"/>
              </a:ext>
            </a:extLst>
          </p:cNvPr>
          <p:cNvSpPr/>
          <p:nvPr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rgbClr val="862633"/>
          </a:solidFill>
          <a:ln>
            <a:solidFill>
              <a:srgbClr val="862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7D5C26-3DD7-57FE-690A-42C306DCAB3F}"/>
              </a:ext>
            </a:extLst>
          </p:cNvPr>
          <p:cNvGrpSpPr/>
          <p:nvPr/>
        </p:nvGrpSpPr>
        <p:grpSpPr>
          <a:xfrm>
            <a:off x="0" y="6303399"/>
            <a:ext cx="12192000" cy="554601"/>
            <a:chOff x="0" y="6303398"/>
            <a:chExt cx="12192000" cy="55460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C0CC562-F8CC-5949-2A23-1D3BC19DC03A}"/>
                </a:ext>
              </a:extLst>
            </p:cNvPr>
            <p:cNvSpPr/>
            <p:nvPr/>
          </p:nvSpPr>
          <p:spPr>
            <a:xfrm>
              <a:off x="0" y="6303398"/>
              <a:ext cx="12192000" cy="554601"/>
            </a:xfrm>
            <a:prstGeom prst="rect">
              <a:avLst/>
            </a:prstGeom>
            <a:solidFill>
              <a:srgbClr val="D6CABC"/>
            </a:solidFill>
            <a:ln>
              <a:solidFill>
                <a:srgbClr val="D6CA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12541D1-F7F9-F7B0-C8C4-00DFF3440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05" y="6393473"/>
              <a:ext cx="2045369" cy="43267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2BACA6-2D7F-CCCE-03E2-1CEC902302AF}"/>
              </a:ext>
            </a:extLst>
          </p:cNvPr>
          <p:cNvSpPr txBox="1"/>
          <p:nvPr/>
        </p:nvSpPr>
        <p:spPr>
          <a:xfrm>
            <a:off x="160421" y="109685"/>
            <a:ext cx="1496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BC9BA7A1-D244-036F-736B-0314D973B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1" y="790722"/>
            <a:ext cx="11625943" cy="5181561"/>
          </a:xfrm>
        </p:spPr>
        <p:txBody>
          <a:bodyPr/>
          <a:lstStyle/>
          <a:p>
            <a:pPr>
              <a:buClr>
                <a:srgbClr val="862633"/>
              </a:buClr>
              <a:buFont typeface="Wingdings" panose="05000000000000000000" pitchFamily="2" charset="2"/>
              <a:buChar char="u"/>
            </a:pPr>
            <a:r>
              <a:rPr lang="en-US" altLang="ko-KR" sz="1900" dirty="0"/>
              <a:t>Revised Proposal</a:t>
            </a:r>
          </a:p>
          <a:p>
            <a:pPr>
              <a:buClr>
                <a:srgbClr val="862633"/>
              </a:buClr>
              <a:buFont typeface="Wingdings" panose="05000000000000000000" pitchFamily="2" charset="2"/>
              <a:buChar char="u"/>
            </a:pPr>
            <a:r>
              <a:rPr lang="en-US" altLang="ko-KR" sz="1900" dirty="0"/>
              <a:t>Development Process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Roles We Need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/>
              <a:t>Development Process</a:t>
            </a:r>
            <a:endParaRPr lang="en-US" altLang="ko-KR" sz="1500" dirty="0"/>
          </a:p>
          <a:p>
            <a:pPr>
              <a:buClr>
                <a:srgbClr val="862633"/>
              </a:buClr>
              <a:buFont typeface="Wingdings" panose="05000000000000000000" pitchFamily="2" charset="2"/>
              <a:buChar char="u"/>
            </a:pPr>
            <a:r>
              <a:rPr lang="en-US" altLang="ko-KR" sz="1900" dirty="0"/>
              <a:t>Documentation</a:t>
            </a:r>
          </a:p>
          <a:p>
            <a:pPr>
              <a:buClr>
                <a:srgbClr val="862633"/>
              </a:buClr>
              <a:buFont typeface="Wingdings" panose="05000000000000000000" pitchFamily="2" charset="2"/>
              <a:buChar char="u"/>
            </a:pPr>
            <a:r>
              <a:rPr lang="en-US" altLang="ko-KR" sz="1900" dirty="0"/>
              <a:t>Objection We Solved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2DBFAC4-9CC0-41FB-BFE3-4F95F1B0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6DA4-1C78-440A-8A20-CABCBFDA674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550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C740F1-3ADF-86D1-6272-6C6188D8EB65}"/>
              </a:ext>
            </a:extLst>
          </p:cNvPr>
          <p:cNvSpPr/>
          <p:nvPr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rgbClr val="862633"/>
          </a:solidFill>
          <a:ln>
            <a:solidFill>
              <a:srgbClr val="862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7D5C26-3DD7-57FE-690A-42C306DCAB3F}"/>
              </a:ext>
            </a:extLst>
          </p:cNvPr>
          <p:cNvGrpSpPr/>
          <p:nvPr/>
        </p:nvGrpSpPr>
        <p:grpSpPr>
          <a:xfrm>
            <a:off x="0" y="6303399"/>
            <a:ext cx="12192000" cy="554601"/>
            <a:chOff x="0" y="6303398"/>
            <a:chExt cx="12192000" cy="55460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C0CC562-F8CC-5949-2A23-1D3BC19DC03A}"/>
                </a:ext>
              </a:extLst>
            </p:cNvPr>
            <p:cNvSpPr/>
            <p:nvPr/>
          </p:nvSpPr>
          <p:spPr>
            <a:xfrm>
              <a:off x="0" y="6303398"/>
              <a:ext cx="12192000" cy="554601"/>
            </a:xfrm>
            <a:prstGeom prst="rect">
              <a:avLst/>
            </a:prstGeom>
            <a:solidFill>
              <a:srgbClr val="D6CABC"/>
            </a:solidFill>
            <a:ln>
              <a:solidFill>
                <a:srgbClr val="D6CA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12541D1-F7F9-F7B0-C8C4-00DFF3440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05" y="6393473"/>
              <a:ext cx="2045369" cy="432674"/>
            </a:xfrm>
            <a:prstGeom prst="rect">
              <a:avLst/>
            </a:prstGeom>
          </p:spPr>
        </p:pic>
      </p:grpSp>
      <p:sp>
        <p:nvSpPr>
          <p:cNvPr id="5" name="제목 2">
            <a:extLst>
              <a:ext uri="{FF2B5EF4-FFF2-40B4-BE49-F238E27FC236}">
                <a16:creationId xmlns:a16="http://schemas.microsoft.com/office/drawing/2014/main" id="{8547B2C8-56D4-7DBE-6C0D-F43F74D28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1" y="3942608"/>
            <a:ext cx="10747378" cy="1826366"/>
          </a:xfrm>
        </p:spPr>
        <p:txBody>
          <a:bodyPr/>
          <a:lstStyle/>
          <a:p>
            <a:r>
              <a:rPr lang="en-US" altLang="ko-KR" b="1" dirty="0"/>
              <a:t>Revised Proposal</a:t>
            </a:r>
            <a:endParaRPr lang="ko-KR" altLang="en-US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538A72E-BBFF-E02A-116C-1A8EF1BC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6DA4-1C78-440A-8A20-CABCBFDA674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52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C740F1-3ADF-86D1-6272-6C6188D8EB65}"/>
              </a:ext>
            </a:extLst>
          </p:cNvPr>
          <p:cNvSpPr/>
          <p:nvPr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rgbClr val="862633"/>
          </a:solidFill>
          <a:ln>
            <a:solidFill>
              <a:srgbClr val="862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7D5C26-3DD7-57FE-690A-42C306DCAB3F}"/>
              </a:ext>
            </a:extLst>
          </p:cNvPr>
          <p:cNvGrpSpPr/>
          <p:nvPr/>
        </p:nvGrpSpPr>
        <p:grpSpPr>
          <a:xfrm>
            <a:off x="0" y="6303399"/>
            <a:ext cx="12192000" cy="554601"/>
            <a:chOff x="0" y="6303398"/>
            <a:chExt cx="12192000" cy="55460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C0CC562-F8CC-5949-2A23-1D3BC19DC03A}"/>
                </a:ext>
              </a:extLst>
            </p:cNvPr>
            <p:cNvSpPr/>
            <p:nvPr/>
          </p:nvSpPr>
          <p:spPr>
            <a:xfrm>
              <a:off x="0" y="6303398"/>
              <a:ext cx="12192000" cy="554601"/>
            </a:xfrm>
            <a:prstGeom prst="rect">
              <a:avLst/>
            </a:prstGeom>
            <a:solidFill>
              <a:srgbClr val="D6CABC"/>
            </a:solidFill>
            <a:ln>
              <a:solidFill>
                <a:srgbClr val="D6CA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12541D1-F7F9-F7B0-C8C4-00DFF3440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05" y="6393473"/>
              <a:ext cx="2045369" cy="43267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2BACA6-2D7F-CCCE-03E2-1CEC902302AF}"/>
              </a:ext>
            </a:extLst>
          </p:cNvPr>
          <p:cNvSpPr txBox="1"/>
          <p:nvPr/>
        </p:nvSpPr>
        <p:spPr>
          <a:xfrm>
            <a:off x="160421" y="109685"/>
            <a:ext cx="2689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Revised Proposal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BC9BA7A1-D244-036F-736B-0314D973B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1" y="790722"/>
            <a:ext cx="11625943" cy="5181561"/>
          </a:xfrm>
        </p:spPr>
        <p:txBody>
          <a:bodyPr/>
          <a:lstStyle/>
          <a:p>
            <a:pPr>
              <a:buClr>
                <a:srgbClr val="862633"/>
              </a:buClr>
              <a:buFont typeface="Wingdings" panose="05000000000000000000" pitchFamily="2" charset="2"/>
              <a:buChar char="u"/>
            </a:pPr>
            <a:r>
              <a:rPr lang="en-US" altLang="ko-KR" sz="1900" dirty="0"/>
              <a:t>Previous Proposal; Real-time Signal Data Scaling</a:t>
            </a:r>
            <a:endParaRPr lang="en-US" altLang="ko-KR" sz="1500" dirty="0"/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Huffman Coding; Complete Binary Tree</a:t>
            </a:r>
            <a:br>
              <a:rPr lang="en-US" altLang="ko-KR" sz="1500" dirty="0"/>
            </a:br>
            <a:r>
              <a:rPr lang="en-US" altLang="ko-KR" sz="1500" dirty="0"/>
              <a:t>&gt;&gt; No need to use in complex structure</a:t>
            </a:r>
          </a:p>
          <a:p>
            <a:pPr>
              <a:buClr>
                <a:srgbClr val="862633"/>
              </a:buClr>
              <a:buFont typeface="Wingdings" panose="05000000000000000000" pitchFamily="2" charset="2"/>
              <a:buChar char="u"/>
            </a:pPr>
            <a:r>
              <a:rPr lang="en-US" altLang="ko-KR" sz="1900" dirty="0"/>
              <a:t>Three Approach for Proposal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Capability Improvement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New Perspective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Commercially Available</a:t>
            </a:r>
          </a:p>
          <a:p>
            <a:pPr>
              <a:buClr>
                <a:srgbClr val="862633"/>
              </a:buClr>
              <a:buFont typeface="Wingdings" panose="05000000000000000000" pitchFamily="2" charset="2"/>
              <a:buChar char="u"/>
            </a:pPr>
            <a:r>
              <a:rPr lang="en-US" altLang="ko-KR" sz="1900" dirty="0"/>
              <a:t>Suggested Proposal</a:t>
            </a:r>
            <a:endParaRPr lang="en-US" altLang="ko-KR" sz="1500" dirty="0"/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e-mail and </a:t>
            </a:r>
            <a:r>
              <a:rPr lang="en-US" altLang="ko-KR" sz="1500" dirty="0" err="1"/>
              <a:t>LoCo</a:t>
            </a:r>
            <a:r>
              <a:rPr lang="en-US" altLang="ko-KR" sz="1500" dirty="0"/>
              <a:t> Protocol; Packet Compression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Tiny PE; EXE File Compression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Two-dimensional</a:t>
            </a:r>
            <a:r>
              <a:rPr lang="ko-KR" altLang="en-US" sz="1500" dirty="0"/>
              <a:t> </a:t>
            </a:r>
            <a:r>
              <a:rPr lang="en-US" altLang="ko-KR" sz="1500" dirty="0"/>
              <a:t>array</a:t>
            </a:r>
            <a:r>
              <a:rPr lang="ko-KR" altLang="en-US" sz="1500" dirty="0"/>
              <a:t> </a:t>
            </a:r>
            <a:r>
              <a:rPr lang="en-US" altLang="ko-KR" sz="1500" dirty="0"/>
              <a:t>Data Compression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endParaRPr lang="en-US" altLang="ko-KR" sz="1500" dirty="0"/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Personal</a:t>
            </a:r>
            <a:r>
              <a:rPr lang="ko-KR" altLang="en-US" sz="1500" dirty="0"/>
              <a:t> </a:t>
            </a:r>
            <a:r>
              <a:rPr lang="en-US" altLang="ko-KR" sz="1500" dirty="0"/>
              <a:t>Mobility Vehicle Retrieval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D99416F-213A-30AB-E7D3-2493D0EA2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6DA4-1C78-440A-8A20-CABCBFDA674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955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C740F1-3ADF-86D1-6272-6C6188D8EB65}"/>
              </a:ext>
            </a:extLst>
          </p:cNvPr>
          <p:cNvSpPr/>
          <p:nvPr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rgbClr val="862633"/>
          </a:solidFill>
          <a:ln>
            <a:solidFill>
              <a:srgbClr val="862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7D5C26-3DD7-57FE-690A-42C306DCAB3F}"/>
              </a:ext>
            </a:extLst>
          </p:cNvPr>
          <p:cNvGrpSpPr/>
          <p:nvPr/>
        </p:nvGrpSpPr>
        <p:grpSpPr>
          <a:xfrm>
            <a:off x="0" y="6303399"/>
            <a:ext cx="12192000" cy="554601"/>
            <a:chOff x="0" y="6303398"/>
            <a:chExt cx="12192000" cy="55460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C0CC562-F8CC-5949-2A23-1D3BC19DC03A}"/>
                </a:ext>
              </a:extLst>
            </p:cNvPr>
            <p:cNvSpPr/>
            <p:nvPr/>
          </p:nvSpPr>
          <p:spPr>
            <a:xfrm>
              <a:off x="0" y="6303398"/>
              <a:ext cx="12192000" cy="554601"/>
            </a:xfrm>
            <a:prstGeom prst="rect">
              <a:avLst/>
            </a:prstGeom>
            <a:solidFill>
              <a:srgbClr val="D6CABC"/>
            </a:solidFill>
            <a:ln>
              <a:solidFill>
                <a:srgbClr val="D6CA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12541D1-F7F9-F7B0-C8C4-00DFF3440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05" y="6393473"/>
              <a:ext cx="2045369" cy="43267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2BACA6-2D7F-CCCE-03E2-1CEC902302AF}"/>
              </a:ext>
            </a:extLst>
          </p:cNvPr>
          <p:cNvSpPr txBox="1"/>
          <p:nvPr/>
        </p:nvSpPr>
        <p:spPr>
          <a:xfrm>
            <a:off x="160421" y="109685"/>
            <a:ext cx="2689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Revised Proposal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BC9BA7A1-D244-036F-736B-0314D973B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1" y="790722"/>
            <a:ext cx="11625943" cy="5570900"/>
          </a:xfrm>
        </p:spPr>
        <p:txBody>
          <a:bodyPr/>
          <a:lstStyle/>
          <a:p>
            <a:pPr>
              <a:buClr>
                <a:srgbClr val="862633"/>
              </a:buClr>
              <a:buFont typeface="Wingdings" panose="05000000000000000000" pitchFamily="2" charset="2"/>
              <a:buChar char="u"/>
            </a:pPr>
            <a:r>
              <a:rPr lang="en-US" altLang="ko-KR" sz="1900" dirty="0"/>
              <a:t>Revised Proposal; Personal Mobility Vehicle Retrieval</a:t>
            </a:r>
            <a:endParaRPr lang="en-US" altLang="ko-KR" sz="1500" dirty="0"/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Two groups, which is composed by stationary node(Group A) and nonpermanent node(Group B) 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According to measured road data, make several scenarios that group B is not in the same position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Categorize group B as 3 types of remaining battery capacity and recall request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Generate minimum cost spanning tree which links all node of group A and necessary node of group B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Based on DFS(Depth-First Search), can get optimal distance and time</a:t>
            </a:r>
          </a:p>
          <a:p>
            <a:pPr>
              <a:buClr>
                <a:srgbClr val="862633"/>
              </a:buClr>
              <a:buFont typeface="Wingdings" panose="05000000000000000000" pitchFamily="2" charset="2"/>
              <a:buChar char="u"/>
            </a:pPr>
            <a:r>
              <a:rPr lang="en-US" altLang="ko-KR" sz="1900" dirty="0"/>
              <a:t>Suggested Algorithm; Kruskal vs Prim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Kruskal algorithm repeats sorting link in ascending order by weight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Prim algorithm links lowest weighted node from start flag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endParaRPr lang="en-US" altLang="ko-KR" sz="1500" dirty="0"/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endParaRPr lang="en-US" altLang="ko-KR" sz="1500" dirty="0"/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endParaRPr lang="en-US" altLang="ko-KR" sz="1500" dirty="0"/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endParaRPr lang="en-US" altLang="ko-KR" sz="1500" dirty="0"/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endParaRPr lang="en-US" altLang="ko-KR" sz="1500" dirty="0"/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endParaRPr lang="en-US" altLang="ko-KR" sz="1500" dirty="0"/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endParaRPr lang="en-US" altLang="ko-KR" sz="1500" dirty="0"/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endParaRPr lang="en-US" altLang="ko-KR" sz="1500" dirty="0"/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Process of Prim Algorithm</a:t>
            </a:r>
            <a:br>
              <a:rPr lang="en-US" altLang="ko-KR" sz="1500" dirty="0"/>
            </a:br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</a:rPr>
              <a:t>https://ongveloper.tistory.com/376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endParaRPr lang="en-US" altLang="ko-KR" sz="1500" dirty="0"/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endParaRPr lang="en-US" altLang="ko-KR" sz="1500" dirty="0"/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endParaRPr lang="en-US" altLang="ko-KR" sz="1500" dirty="0"/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endParaRPr lang="en-US" altLang="ko-KR" sz="1500" dirty="0"/>
          </a:p>
          <a:p>
            <a:pPr marL="914400" lvl="2" indent="0">
              <a:buClr>
                <a:srgbClr val="862633"/>
              </a:buClr>
              <a:buNone/>
            </a:pPr>
            <a:endParaRPr lang="en-US" altLang="ko-KR" sz="1500" dirty="0"/>
          </a:p>
          <a:p>
            <a:pPr marL="914400" lvl="2" indent="0">
              <a:buClr>
                <a:srgbClr val="862633"/>
              </a:buClr>
              <a:buNone/>
            </a:pPr>
            <a:endParaRPr lang="en-US" altLang="ko-KR" sz="1500" dirty="0"/>
          </a:p>
          <a:p>
            <a:pPr marL="914400" lvl="2" indent="0">
              <a:buClr>
                <a:srgbClr val="862633"/>
              </a:buClr>
              <a:buNone/>
            </a:pPr>
            <a:endParaRPr lang="en-US" altLang="ko-KR" sz="1100" dirty="0"/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endParaRPr lang="en-US" altLang="ko-KR" sz="15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DC8808B-D154-CD29-665A-4D5A058BA0F1}"/>
              </a:ext>
            </a:extLst>
          </p:cNvPr>
          <p:cNvGrpSpPr/>
          <p:nvPr/>
        </p:nvGrpSpPr>
        <p:grpSpPr>
          <a:xfrm>
            <a:off x="312821" y="3783318"/>
            <a:ext cx="5576047" cy="1599615"/>
            <a:chOff x="2136238" y="2511839"/>
            <a:chExt cx="7246099" cy="1897539"/>
          </a:xfrm>
        </p:grpSpPr>
        <p:pic>
          <p:nvPicPr>
            <p:cNvPr id="3" name="그림 2" descr="도표이(가) 표시된 사진&#10;&#10;자동 생성된 설명">
              <a:extLst>
                <a:ext uri="{FF2B5EF4-FFF2-40B4-BE49-F238E27FC236}">
                  <a16:creationId xmlns:a16="http://schemas.microsoft.com/office/drawing/2014/main" id="{CBBE53E8-C8CE-DE33-1F31-608F4E358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6238" y="2616008"/>
              <a:ext cx="2562935" cy="1730151"/>
            </a:xfrm>
            <a:prstGeom prst="rect">
              <a:avLst/>
            </a:prstGeom>
          </p:spPr>
        </p:pic>
        <p:pic>
          <p:nvPicPr>
            <p:cNvPr id="11" name="그림 10" descr="도표이(가) 표시된 사진&#10;&#10;자동 생성된 설명">
              <a:extLst>
                <a:ext uri="{FF2B5EF4-FFF2-40B4-BE49-F238E27FC236}">
                  <a16:creationId xmlns:a16="http://schemas.microsoft.com/office/drawing/2014/main" id="{006E397A-02D6-0A67-2AAA-C156D3034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3901" y="2575057"/>
              <a:ext cx="2285803" cy="1834321"/>
            </a:xfrm>
            <a:prstGeom prst="rect">
              <a:avLst/>
            </a:prstGeom>
          </p:spPr>
        </p:pic>
        <p:pic>
          <p:nvPicPr>
            <p:cNvPr id="13" name="그림 12" descr="차트이(가) 표시된 사진&#10;&#10;자동 생성된 설명">
              <a:extLst>
                <a:ext uri="{FF2B5EF4-FFF2-40B4-BE49-F238E27FC236}">
                  <a16:creationId xmlns:a16="http://schemas.microsoft.com/office/drawing/2014/main" id="{750F04ED-F5B1-5548-C741-D251E4B94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6534" y="2511839"/>
              <a:ext cx="2285803" cy="1834321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61A5CF6-A077-40FE-05D0-857B57C14D08}"/>
              </a:ext>
            </a:extLst>
          </p:cNvPr>
          <p:cNvGrpSpPr/>
          <p:nvPr/>
        </p:nvGrpSpPr>
        <p:grpSpPr>
          <a:xfrm>
            <a:off x="5865571" y="3712755"/>
            <a:ext cx="5983230" cy="1592522"/>
            <a:chOff x="362472" y="4360084"/>
            <a:chExt cx="6817891" cy="1837927"/>
          </a:xfrm>
        </p:grpSpPr>
        <p:pic>
          <p:nvPicPr>
            <p:cNvPr id="15" name="그림 14" descr="텍스트, 시계이(가) 표시된 사진&#10;&#10;자동 생성된 설명">
              <a:extLst>
                <a:ext uri="{FF2B5EF4-FFF2-40B4-BE49-F238E27FC236}">
                  <a16:creationId xmlns:a16="http://schemas.microsoft.com/office/drawing/2014/main" id="{DC7769E8-1EAC-74DB-723E-269ED4D77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472" y="4360084"/>
              <a:ext cx="2285802" cy="1837160"/>
            </a:xfrm>
            <a:prstGeom prst="rect">
              <a:avLst/>
            </a:prstGeom>
          </p:spPr>
        </p:pic>
        <p:pic>
          <p:nvPicPr>
            <p:cNvPr id="17" name="그림 16" descr="차트이(가) 표시된 사진&#10;&#10;자동 생성된 설명">
              <a:extLst>
                <a:ext uri="{FF2B5EF4-FFF2-40B4-BE49-F238E27FC236}">
                  <a16:creationId xmlns:a16="http://schemas.microsoft.com/office/drawing/2014/main" id="{FFAC308C-C891-6D66-B1A3-0130004E0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927" y="4360084"/>
              <a:ext cx="2285802" cy="1837927"/>
            </a:xfrm>
            <a:prstGeom prst="rect">
              <a:avLst/>
            </a:prstGeom>
          </p:spPr>
        </p:pic>
        <p:pic>
          <p:nvPicPr>
            <p:cNvPr id="19" name="그림 18" descr="차트이(가) 표시된 사진&#10;&#10;자동 생성된 설명">
              <a:extLst>
                <a:ext uri="{FF2B5EF4-FFF2-40B4-BE49-F238E27FC236}">
                  <a16:creationId xmlns:a16="http://schemas.microsoft.com/office/drawing/2014/main" id="{D7AF92D9-83DA-1412-3D42-E49E66193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7729" y="4366409"/>
              <a:ext cx="2332634" cy="1824509"/>
            </a:xfrm>
            <a:prstGeom prst="rect">
              <a:avLst/>
            </a:prstGeom>
          </p:spPr>
        </p:pic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58C744-539F-5C0E-1FD0-EAD61A74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6DA4-1C78-440A-8A20-CABCBFDA674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759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C740F1-3ADF-86D1-6272-6C6188D8EB65}"/>
              </a:ext>
            </a:extLst>
          </p:cNvPr>
          <p:cNvSpPr/>
          <p:nvPr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rgbClr val="862633"/>
          </a:solidFill>
          <a:ln>
            <a:solidFill>
              <a:srgbClr val="862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7D5C26-3DD7-57FE-690A-42C306DCAB3F}"/>
              </a:ext>
            </a:extLst>
          </p:cNvPr>
          <p:cNvGrpSpPr/>
          <p:nvPr/>
        </p:nvGrpSpPr>
        <p:grpSpPr>
          <a:xfrm>
            <a:off x="0" y="6303399"/>
            <a:ext cx="12192000" cy="554601"/>
            <a:chOff x="0" y="6303398"/>
            <a:chExt cx="12192000" cy="55460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C0CC562-F8CC-5949-2A23-1D3BC19DC03A}"/>
                </a:ext>
              </a:extLst>
            </p:cNvPr>
            <p:cNvSpPr/>
            <p:nvPr/>
          </p:nvSpPr>
          <p:spPr>
            <a:xfrm>
              <a:off x="0" y="6303398"/>
              <a:ext cx="12192000" cy="554601"/>
            </a:xfrm>
            <a:prstGeom prst="rect">
              <a:avLst/>
            </a:prstGeom>
            <a:solidFill>
              <a:srgbClr val="D6CABC"/>
            </a:solidFill>
            <a:ln>
              <a:solidFill>
                <a:srgbClr val="D6CA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12541D1-F7F9-F7B0-C8C4-00DFF3440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05" y="6393473"/>
              <a:ext cx="2045369" cy="432674"/>
            </a:xfrm>
            <a:prstGeom prst="rect">
              <a:avLst/>
            </a:prstGeom>
          </p:spPr>
        </p:pic>
      </p:grpSp>
      <p:sp>
        <p:nvSpPr>
          <p:cNvPr id="5" name="제목 2">
            <a:extLst>
              <a:ext uri="{FF2B5EF4-FFF2-40B4-BE49-F238E27FC236}">
                <a16:creationId xmlns:a16="http://schemas.microsoft.com/office/drawing/2014/main" id="{8547B2C8-56D4-7DBE-6C0D-F43F74D28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1" y="3942608"/>
            <a:ext cx="10747378" cy="1826366"/>
          </a:xfrm>
        </p:spPr>
        <p:txBody>
          <a:bodyPr/>
          <a:lstStyle/>
          <a:p>
            <a:r>
              <a:rPr lang="en-US" altLang="ko-KR" b="1" dirty="0"/>
              <a:t>Development Process</a:t>
            </a:r>
            <a:endParaRPr lang="ko-KR" altLang="en-US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6C42F14-E051-A2E2-075F-6779A274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6DA4-1C78-440A-8A20-CABCBFDA674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865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C740F1-3ADF-86D1-6272-6C6188D8EB65}"/>
              </a:ext>
            </a:extLst>
          </p:cNvPr>
          <p:cNvSpPr/>
          <p:nvPr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rgbClr val="862633"/>
          </a:solidFill>
          <a:ln>
            <a:solidFill>
              <a:srgbClr val="862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7D5C26-3DD7-57FE-690A-42C306DCAB3F}"/>
              </a:ext>
            </a:extLst>
          </p:cNvPr>
          <p:cNvGrpSpPr/>
          <p:nvPr/>
        </p:nvGrpSpPr>
        <p:grpSpPr>
          <a:xfrm>
            <a:off x="0" y="6303399"/>
            <a:ext cx="12192000" cy="554601"/>
            <a:chOff x="0" y="6303398"/>
            <a:chExt cx="12192000" cy="55460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C0CC562-F8CC-5949-2A23-1D3BC19DC03A}"/>
                </a:ext>
              </a:extLst>
            </p:cNvPr>
            <p:cNvSpPr/>
            <p:nvPr/>
          </p:nvSpPr>
          <p:spPr>
            <a:xfrm>
              <a:off x="0" y="6303398"/>
              <a:ext cx="12192000" cy="554601"/>
            </a:xfrm>
            <a:prstGeom prst="rect">
              <a:avLst/>
            </a:prstGeom>
            <a:solidFill>
              <a:srgbClr val="D6CABC"/>
            </a:solidFill>
            <a:ln>
              <a:solidFill>
                <a:srgbClr val="D6CA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12541D1-F7F9-F7B0-C8C4-00DFF3440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05" y="6393473"/>
              <a:ext cx="2045369" cy="43267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2BACA6-2D7F-CCCE-03E2-1CEC902302AF}"/>
              </a:ext>
            </a:extLst>
          </p:cNvPr>
          <p:cNvSpPr txBox="1"/>
          <p:nvPr/>
        </p:nvSpPr>
        <p:spPr>
          <a:xfrm>
            <a:off x="160421" y="109685"/>
            <a:ext cx="2434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Roles We Need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BC9BA7A1-D244-036F-736B-0314D973B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1" y="790722"/>
            <a:ext cx="11625943" cy="5181561"/>
          </a:xfrm>
        </p:spPr>
        <p:txBody>
          <a:bodyPr/>
          <a:lstStyle/>
          <a:p>
            <a:pPr>
              <a:buClr>
                <a:srgbClr val="862633"/>
              </a:buClr>
              <a:buFont typeface="Wingdings" panose="05000000000000000000" pitchFamily="2" charset="2"/>
              <a:buChar char="u"/>
            </a:pPr>
            <a:r>
              <a:rPr lang="en-US" altLang="ko-KR" sz="1900" dirty="0"/>
              <a:t>Frontend Dev</a:t>
            </a:r>
            <a:endParaRPr lang="en-US" altLang="ko-KR" sz="1500" dirty="0"/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As long as our proposal is for real world industrious man, user interface must have good accessibility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Results from backend need to shown as Google Map API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Need JS developer, </a:t>
            </a:r>
            <a:r>
              <a:rPr lang="en-US" altLang="ko-KR" sz="1500" dirty="0" err="1"/>
              <a:t>Hajun</a:t>
            </a:r>
            <a:r>
              <a:rPr lang="en-US" altLang="ko-KR" sz="1500" dirty="0"/>
              <a:t> </a:t>
            </a:r>
            <a:r>
              <a:rPr lang="en-US" altLang="ko-KR" sz="1500" dirty="0" err="1"/>
              <a:t>Myoung</a:t>
            </a:r>
            <a:r>
              <a:rPr lang="en-US" altLang="ko-KR" sz="1500" dirty="0"/>
              <a:t>, is able to use React</a:t>
            </a:r>
          </a:p>
          <a:p>
            <a:pPr>
              <a:buClr>
                <a:srgbClr val="862633"/>
              </a:buClr>
              <a:buFont typeface="Wingdings" panose="05000000000000000000" pitchFamily="2" charset="2"/>
              <a:buChar char="u"/>
            </a:pPr>
            <a:r>
              <a:rPr lang="en-US" altLang="ko-KR" sz="1900" dirty="0"/>
              <a:t>Backend Dev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Can implement suggest algorithms by using Python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Structure library will be made as well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Python developer, </a:t>
            </a:r>
            <a:r>
              <a:rPr lang="en-US" altLang="ko-KR" sz="1500" dirty="0" err="1"/>
              <a:t>Minse</a:t>
            </a:r>
            <a:r>
              <a:rPr lang="en-US" altLang="ko-KR" sz="1500" dirty="0"/>
              <a:t> Kim, can use JS as well will be in charge</a:t>
            </a:r>
          </a:p>
          <a:p>
            <a:pPr>
              <a:buClr>
                <a:srgbClr val="862633"/>
              </a:buClr>
              <a:buFont typeface="Wingdings" panose="05000000000000000000" pitchFamily="2" charset="2"/>
              <a:buChar char="u"/>
            </a:pPr>
            <a:r>
              <a:rPr lang="en-US" altLang="ko-KR" sz="1900" dirty="0"/>
              <a:t>Dataset Dev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Dataset includes variable scenario of group B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Must be based on measured road data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Will be made with Python, </a:t>
            </a:r>
            <a:r>
              <a:rPr lang="en-US" altLang="ko-KR" sz="1500" dirty="0" err="1"/>
              <a:t>Minchan</a:t>
            </a:r>
            <a:r>
              <a:rPr lang="en-US" altLang="ko-KR" sz="1500" dirty="0"/>
              <a:t> Park will be in charge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BC4D7B-8A8A-02F6-2F6D-11E7DB2E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6DA4-1C78-440A-8A20-CABCBFDA674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47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C740F1-3ADF-86D1-6272-6C6188D8EB65}"/>
              </a:ext>
            </a:extLst>
          </p:cNvPr>
          <p:cNvSpPr/>
          <p:nvPr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rgbClr val="862633"/>
          </a:solidFill>
          <a:ln>
            <a:solidFill>
              <a:srgbClr val="862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7D5C26-3DD7-57FE-690A-42C306DCAB3F}"/>
              </a:ext>
            </a:extLst>
          </p:cNvPr>
          <p:cNvGrpSpPr/>
          <p:nvPr/>
        </p:nvGrpSpPr>
        <p:grpSpPr>
          <a:xfrm>
            <a:off x="0" y="6303399"/>
            <a:ext cx="12192000" cy="554601"/>
            <a:chOff x="0" y="6303398"/>
            <a:chExt cx="12192000" cy="55460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C0CC562-F8CC-5949-2A23-1D3BC19DC03A}"/>
                </a:ext>
              </a:extLst>
            </p:cNvPr>
            <p:cNvSpPr/>
            <p:nvPr/>
          </p:nvSpPr>
          <p:spPr>
            <a:xfrm>
              <a:off x="0" y="6303398"/>
              <a:ext cx="12192000" cy="554601"/>
            </a:xfrm>
            <a:prstGeom prst="rect">
              <a:avLst/>
            </a:prstGeom>
            <a:solidFill>
              <a:srgbClr val="D6CABC"/>
            </a:solidFill>
            <a:ln>
              <a:solidFill>
                <a:srgbClr val="D6CA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12541D1-F7F9-F7B0-C8C4-00DFF3440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05" y="6393473"/>
              <a:ext cx="2045369" cy="43267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2BACA6-2D7F-CCCE-03E2-1CEC902302AF}"/>
              </a:ext>
            </a:extLst>
          </p:cNvPr>
          <p:cNvSpPr txBox="1"/>
          <p:nvPr/>
        </p:nvSpPr>
        <p:spPr>
          <a:xfrm>
            <a:off x="160421" y="109685"/>
            <a:ext cx="3358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Development Process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BC9BA7A1-D244-036F-736B-0314D973B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1" y="790722"/>
            <a:ext cx="11625943" cy="5181561"/>
          </a:xfrm>
        </p:spPr>
        <p:txBody>
          <a:bodyPr/>
          <a:lstStyle/>
          <a:p>
            <a:pPr>
              <a:buClr>
                <a:srgbClr val="862633"/>
              </a:buClr>
              <a:buFont typeface="Wingdings" panose="05000000000000000000" pitchFamily="2" charset="2"/>
              <a:buChar char="u"/>
            </a:pPr>
            <a:r>
              <a:rPr lang="en-US" altLang="ko-KR" sz="1900" dirty="0"/>
              <a:t>Agile Software Development</a:t>
            </a:r>
            <a:endParaRPr lang="en-US" altLang="ko-KR" sz="1500" dirty="0"/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This process is methodology that seeks to find a compromise between various development methods</a:t>
            </a:r>
          </a:p>
          <a:p>
            <a:pPr>
              <a:buClr>
                <a:srgbClr val="862633"/>
              </a:buClr>
              <a:buFont typeface="Wingdings" panose="05000000000000000000" pitchFamily="2" charset="2"/>
              <a:buChar char="u"/>
            </a:pPr>
            <a:r>
              <a:rPr lang="en-US" altLang="ko-KR" sz="1900" dirty="0"/>
              <a:t>Less-document Oriented, Code Oriented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Numerous prototypes will be made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Each snapshot will be reinforced every time; </a:t>
            </a:r>
            <a:r>
              <a:rPr lang="en-US" altLang="ko-KR" sz="1500" b="1" dirty="0"/>
              <a:t>Adaptive Style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endParaRPr lang="en-US" altLang="ko-KR" sz="1500" b="1" dirty="0"/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endParaRPr lang="en-US" altLang="ko-KR" sz="1500" b="1" dirty="0"/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endParaRPr lang="en-US" altLang="ko-KR" sz="1500" b="1" dirty="0"/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endParaRPr lang="en-US" altLang="ko-KR" sz="1500" b="1" dirty="0"/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endParaRPr lang="en-US" altLang="ko-KR" sz="1500" b="1" dirty="0"/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endParaRPr lang="en-US" altLang="ko-KR" sz="1500" b="1" dirty="0"/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endParaRPr lang="en-US" altLang="ko-KR" sz="1500" b="1" dirty="0"/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endParaRPr lang="en-US" altLang="ko-KR" sz="1500" b="1" dirty="0"/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endParaRPr lang="en-US" altLang="ko-KR" sz="1500" b="1" dirty="0"/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endParaRPr lang="en-US" altLang="ko-KR" sz="1500" b="1" dirty="0"/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Steps of Agile Software Development</a:t>
            </a:r>
            <a:br>
              <a:rPr lang="en-US" altLang="ko-KR" sz="1500" dirty="0"/>
            </a:br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http://www.incodom.kr/</a:t>
            </a:r>
            <a:r>
              <a:rPr lang="ko-KR" altLang="en-US" sz="1100" i="1" dirty="0">
                <a:solidFill>
                  <a:schemeClr val="bg1">
                    <a:lumMod val="50000"/>
                  </a:schemeClr>
                </a:solidFill>
              </a:rPr>
              <a:t>애자일</a:t>
            </a:r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</a:rPr>
              <a:t>_</a:t>
            </a:r>
            <a:r>
              <a:rPr lang="ko-KR" altLang="en-US" sz="1100" i="1" dirty="0">
                <a:solidFill>
                  <a:schemeClr val="bg1">
                    <a:lumMod val="50000"/>
                  </a:schemeClr>
                </a:solidFill>
              </a:rPr>
              <a:t>방법론</a:t>
            </a:r>
            <a:endParaRPr lang="en-US" altLang="ko-KR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그림 10" descr="차트이(가) 표시된 사진&#10;&#10;자동 생성된 설명">
            <a:extLst>
              <a:ext uri="{FF2B5EF4-FFF2-40B4-BE49-F238E27FC236}">
                <a16:creationId xmlns:a16="http://schemas.microsoft.com/office/drawing/2014/main" id="{3118D953-D6EA-61DA-1B25-B2A35402B9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04" b="89804" l="4745" r="96350">
                        <a14:foregroundMark x1="50547" y1="59608" x2="53832" y2="56863"/>
                        <a14:foregroundMark x1="31569" y1="78431" x2="25182" y2="79216"/>
                        <a14:foregroundMark x1="34489" y1="83922" x2="20620" y2="81569"/>
                        <a14:foregroundMark x1="20620" y1="81569" x2="12774" y2="69020"/>
                        <a14:foregroundMark x1="12774" y1="69020" x2="12774" y2="68627"/>
                        <a14:foregroundMark x1="4745" y1="83137" x2="10219" y2="81176"/>
                        <a14:foregroundMark x1="28650" y1="36078" x2="31204" y2="40000"/>
                        <a14:foregroundMark x1="19891" y1="58431" x2="24818" y2="56863"/>
                        <a14:foregroundMark x1="24818" y1="56863" x2="18978" y2="54510"/>
                        <a14:foregroundMark x1="18978" y1="54510" x2="24635" y2="58824"/>
                        <a14:foregroundMark x1="40328" y1="69412" x2="44708" y2="74510"/>
                        <a14:foregroundMark x1="68431" y1="83922" x2="72445" y2="86275"/>
                        <a14:foregroundMark x1="75182" y1="79216" x2="72080" y2="69804"/>
                        <a14:foregroundMark x1="66058" y1="83922" x2="59124" y2="75686"/>
                        <a14:foregroundMark x1="88139" y1="79608" x2="93796" y2="80000"/>
                        <a14:foregroundMark x1="92883" y1="85490" x2="91241" y2="85490"/>
                        <a14:foregroundMark x1="96350" y1="83922" x2="96350" y2="83922"/>
                        <a14:foregroundMark x1="96350" y1="83922" x2="96350" y2="83922"/>
                        <a14:foregroundMark x1="96350" y1="83922" x2="96350" y2="83922"/>
                        <a14:foregroundMark x1="52920" y1="54902" x2="47263" y2="55294"/>
                        <a14:foregroundMark x1="51460" y1="58039" x2="47445" y2="60000"/>
                        <a14:foregroundMark x1="54197" y1="56078" x2="48175" y2="60392"/>
                        <a14:foregroundMark x1="48175" y1="60392" x2="54015" y2="60000"/>
                        <a14:foregroundMark x1="54015" y1="60000" x2="47810" y2="59216"/>
                        <a14:foregroundMark x1="47810" y1="59216" x2="47993" y2="60000"/>
                        <a14:foregroundMark x1="47080" y1="60784" x2="55292" y2="54902"/>
                        <a14:foregroundMark x1="55292" y1="54902" x2="54197" y2="53725"/>
                        <a14:foregroundMark x1="54197" y1="53725" x2="46898" y2="54510"/>
                        <a14:foregroundMark x1="76460" y1="57255" x2="82847" y2="56078"/>
                        <a14:foregroundMark x1="82847" y1="56078" x2="81387" y2="62353"/>
                        <a14:foregroundMark x1="81387" y1="62353" x2="83212" y2="52941"/>
                        <a14:foregroundMark x1="86131" y1="61961" x2="82482" y2="67059"/>
                        <a14:foregroundMark x1="82482" y1="67059" x2="76825" y2="67843"/>
                        <a14:foregroundMark x1="76825" y1="67843" x2="78467" y2="51765"/>
                        <a14:foregroundMark x1="83942" y1="47451" x2="82664" y2="71373"/>
                        <a14:foregroundMark x1="88504" y1="60000" x2="79927" y2="47843"/>
                        <a14:foregroundMark x1="79927" y1="47843" x2="73723" y2="59608"/>
                        <a14:foregroundMark x1="58029" y1="64314" x2="44708" y2="58431"/>
                        <a14:foregroundMark x1="44708" y1="58431" x2="56752" y2="41961"/>
                        <a14:foregroundMark x1="56752" y1="41961" x2="51460" y2="64706"/>
                        <a14:foregroundMark x1="51460" y1="64706" x2="50000" y2="65882"/>
                        <a14:foregroundMark x1="28650" y1="58431" x2="15328" y2="62353"/>
                        <a14:foregroundMark x1="15328" y1="62353" x2="17153" y2="42353"/>
                        <a14:foregroundMark x1="17153" y1="42353" x2="23358" y2="63137"/>
                        <a14:foregroundMark x1="23358" y1="63137" x2="28102" y2="60000"/>
                        <a14:foregroundMark x1="28102" y1="60000" x2="18978" y2="46275"/>
                        <a14:foregroundMark x1="18978" y1="46275" x2="17518" y2="482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59" y="2127833"/>
            <a:ext cx="7082190" cy="3295544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F68048D-E3A9-141D-44C6-C5BB5838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6DA4-1C78-440A-8A20-CABCBFDA674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660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C740F1-3ADF-86D1-6272-6C6188D8EB65}"/>
              </a:ext>
            </a:extLst>
          </p:cNvPr>
          <p:cNvSpPr/>
          <p:nvPr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rgbClr val="862633"/>
          </a:solidFill>
          <a:ln>
            <a:solidFill>
              <a:srgbClr val="862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7D5C26-3DD7-57FE-690A-42C306DCAB3F}"/>
              </a:ext>
            </a:extLst>
          </p:cNvPr>
          <p:cNvGrpSpPr/>
          <p:nvPr/>
        </p:nvGrpSpPr>
        <p:grpSpPr>
          <a:xfrm>
            <a:off x="0" y="6303399"/>
            <a:ext cx="12192000" cy="554601"/>
            <a:chOff x="0" y="6303398"/>
            <a:chExt cx="12192000" cy="55460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C0CC562-F8CC-5949-2A23-1D3BC19DC03A}"/>
                </a:ext>
              </a:extLst>
            </p:cNvPr>
            <p:cNvSpPr/>
            <p:nvPr/>
          </p:nvSpPr>
          <p:spPr>
            <a:xfrm>
              <a:off x="0" y="6303398"/>
              <a:ext cx="12192000" cy="554601"/>
            </a:xfrm>
            <a:prstGeom prst="rect">
              <a:avLst/>
            </a:prstGeom>
            <a:solidFill>
              <a:srgbClr val="D6CABC"/>
            </a:solidFill>
            <a:ln>
              <a:solidFill>
                <a:srgbClr val="D6CA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12541D1-F7F9-F7B0-C8C4-00DFF3440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05" y="6393473"/>
              <a:ext cx="2045369" cy="432674"/>
            </a:xfrm>
            <a:prstGeom prst="rect">
              <a:avLst/>
            </a:prstGeom>
          </p:spPr>
        </p:pic>
      </p:grpSp>
      <p:sp>
        <p:nvSpPr>
          <p:cNvPr id="5" name="제목 2">
            <a:extLst>
              <a:ext uri="{FF2B5EF4-FFF2-40B4-BE49-F238E27FC236}">
                <a16:creationId xmlns:a16="http://schemas.microsoft.com/office/drawing/2014/main" id="{8547B2C8-56D4-7DBE-6C0D-F43F74D28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1" y="3942608"/>
            <a:ext cx="10747378" cy="1826366"/>
          </a:xfrm>
        </p:spPr>
        <p:txBody>
          <a:bodyPr/>
          <a:lstStyle/>
          <a:p>
            <a:r>
              <a:rPr lang="en-US" altLang="ko-KR" b="1" dirty="0"/>
              <a:t>Documentation</a:t>
            </a:r>
            <a:endParaRPr lang="ko-KR" altLang="en-US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C8D673-7226-CE38-3B6F-2FFAFDB0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6DA4-1C78-440A-8A20-CABCBFDA674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620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469</Words>
  <Application>Microsoft Office PowerPoint</Application>
  <PresentationFormat>와이드스크린</PresentationFormat>
  <Paragraphs>106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Revised Proposal</vt:lpstr>
      <vt:lpstr>PowerPoint 프레젠테이션</vt:lpstr>
      <vt:lpstr>PowerPoint 프레젠테이션</vt:lpstr>
      <vt:lpstr>Development Process</vt:lpstr>
      <vt:lpstr>PowerPoint 프레젠테이션</vt:lpstr>
      <vt:lpstr>PowerPoint 프레젠테이션</vt:lpstr>
      <vt:lpstr>Documentation</vt:lpstr>
      <vt:lpstr>PowerPoint 프레젠테이션</vt:lpstr>
      <vt:lpstr>Objection We Solved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김근호</dc:creator>
  <cp:lastModifiedBy>김근호</cp:lastModifiedBy>
  <cp:revision>2</cp:revision>
  <dcterms:created xsi:type="dcterms:W3CDTF">2023-03-17T13:20:13Z</dcterms:created>
  <dcterms:modified xsi:type="dcterms:W3CDTF">2023-03-26T13:20:01Z</dcterms:modified>
</cp:coreProperties>
</file>