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0" r:id="rId9"/>
    <p:sldId id="282" r:id="rId10"/>
    <p:sldId id="264" r:id="rId11"/>
    <p:sldId id="265" r:id="rId12"/>
    <p:sldId id="266" r:id="rId13"/>
    <p:sldId id="271" r:id="rId14"/>
    <p:sldId id="272" r:id="rId15"/>
    <p:sldId id="273" r:id="rId16"/>
    <p:sldId id="274" r:id="rId17"/>
    <p:sldId id="267" r:id="rId18"/>
    <p:sldId id="281" r:id="rId19"/>
    <p:sldId id="268" r:id="rId20"/>
    <p:sldId id="275" r:id="rId21"/>
    <p:sldId id="270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65D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01232-618E-4DED-B967-5B2E6E8FB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294CE9-E90E-4FED-A64C-7C79C58B0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C3CF56-7431-4182-A570-ABFD11AC9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B54F-689F-4617-84DC-AF146959DFF6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5AAAF6-4AB5-41A1-BAE2-3BABE3A70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F8FA90-397D-4554-8B79-82FD67CDA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9F74-2A0F-4639-9F02-7AA525C4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42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8C79A-4E79-4DE3-9E02-5FA4C3AE2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4360D6-C955-4D79-B1B1-590DEA570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F0FBD0-9F72-41E1-BDFA-8FEDDB45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B54F-689F-4617-84DC-AF146959DFF6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D8883-FA37-462D-B695-C9CC18F3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FAE25-D3F2-4F5B-816E-648FBF802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9F74-2A0F-4639-9F02-7AA525C4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54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3415D3-A7A7-4278-A8C2-17E2AD207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94C953-49A7-45C4-878E-6C5A3DD68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E65DB3-3D96-43DD-B554-0452702EB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B54F-689F-4617-84DC-AF146959DFF6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50283C-B62A-4506-8AF1-091C151D9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463CFD-0A32-4F9F-90EC-EE7E99D4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9F74-2A0F-4639-9F02-7AA525C4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51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B70CB-1306-446E-9170-5F2CBBD4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C457D-B231-48DE-98E7-CE4B8D56D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D3E39B-19BD-4864-8D4E-AB294B005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B54F-689F-4617-84DC-AF146959DFF6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7C467-8DE4-4128-B4E9-0E7190F0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7D1960-BFB4-413C-9D37-8565153CF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9F74-2A0F-4639-9F02-7AA525C4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1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292CC-5F11-4DEF-9C9C-3A8C86C12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475244-AB9C-4119-B938-2EFD80617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25781D-032C-461C-AEA4-7E335FB6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B54F-689F-4617-84DC-AF146959DFF6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B587A9-8EE3-43A1-949C-128C6EB41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CCC32-AD6D-4823-8933-85EC4737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9F74-2A0F-4639-9F02-7AA525C4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9CCCC-6547-4CB6-AB11-4BD68A9E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4F2EB1-05DB-40E0-8BC8-56D682E1B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8F0063-2326-4AF6-894E-3261F1A8B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0537A5-B597-4B48-B3CE-917F610CE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B54F-689F-4617-84DC-AF146959DFF6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5293DB-6744-4EE1-9D12-C079B3B1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0DDFB8-9F4F-4875-8927-754588AEB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9F74-2A0F-4639-9F02-7AA525C4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641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17510-2794-47B7-96D3-34B92CDB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A42494-1A7B-4D04-94CD-50FDBFF3E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0ED583-BAFA-4600-BCF2-2034D22EA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124576-DF68-4F30-A63A-7393A1E40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BB0DDB-9F42-450B-926C-7077831E7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CCCF2F-35E4-413F-821E-9684C272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B54F-689F-4617-84DC-AF146959DFF6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06CBB8-59FB-4E09-A544-54E3C8950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7A9607-A3B8-427A-9A2D-AC07DCE86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9F74-2A0F-4639-9F02-7AA525C4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94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854CF-9B8C-4156-83BD-69968121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21E5B1-A281-459A-8941-932C0D556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B54F-689F-4617-84DC-AF146959DFF6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5B9B84-D7C5-451A-B660-E8247C2A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667D80-4928-4200-84E0-827FB1EC0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9F74-2A0F-4639-9F02-7AA525C4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37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80C1D1-1B34-47C0-AE29-BF678123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B54F-689F-4617-84DC-AF146959DFF6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D1211F-37DA-41AD-BB12-1C22A6E0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2C6A25-E257-4E05-9B59-8789437A4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9F74-2A0F-4639-9F02-7AA525C4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570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EDB18-289D-4231-8F14-470D5F267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789604-C660-4256-AB04-8ACD1514B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4DE959-8795-4C20-B1C8-813B0395E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256EBA-DBCD-4E64-93E9-895C80CE7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B54F-689F-4617-84DC-AF146959DFF6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822A7F-C44A-4D99-A6D4-517E83DBF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7A23B5-24DB-44F5-8F47-61DF90C06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9F74-2A0F-4639-9F02-7AA525C4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2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CB877-FBD1-469E-867C-D64F96C1F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800D15-18B0-4E70-B85E-044D2CC1C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26D929-5689-4D38-8A4E-9F7953C44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B99BDF-6DA7-4CD0-B347-C860FC68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B54F-689F-4617-84DC-AF146959DFF6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BC4487-F279-4645-B932-E758F2B28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E34BB1-5610-48CF-AB78-57A5729A4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9F74-2A0F-4639-9F02-7AA525C4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1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60437B-416F-4284-BF2A-2198F9D86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E7442B-D3C3-4FE7-9224-167532622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0A22B0-256B-4B54-AB51-50050C3EE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6B54F-689F-4617-84DC-AF146959DFF6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E72DA-15BA-4CAD-B119-796FF7CE6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6BAD6-D885-45FD-80E5-F5DAC6F51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79F74-2A0F-4639-9F02-7AA525C4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51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6C2AA-5546-4888-AE96-59BAE95E8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29074"/>
            <a:ext cx="9144000" cy="9572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깃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 err="1">
                <a:solidFill>
                  <a:schemeClr val="bg1"/>
                </a:solidFill>
              </a:rPr>
              <a:t>깃헙</a:t>
            </a:r>
            <a:r>
              <a:rPr lang="ko-KR" altLang="en-US" dirty="0">
                <a:solidFill>
                  <a:schemeClr val="bg1"/>
                </a:solidFill>
              </a:rPr>
              <a:t> 시작하기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0D83DB-2FD3-4E73-A262-A016F314C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8413"/>
            <a:ext cx="9144000" cy="493712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건국대학교 알고리즘 스터디 동아리 알프스</a:t>
            </a:r>
          </a:p>
        </p:txBody>
      </p:sp>
      <p:pic>
        <p:nvPicPr>
          <p:cNvPr id="1036" name="Picture 12" descr="github logoì ëí ì´ë¯¸ì§ ê²ìê²°ê³¼">
            <a:extLst>
              <a:ext uri="{FF2B5EF4-FFF2-40B4-BE49-F238E27FC236}">
                <a16:creationId xmlns:a16="http://schemas.microsoft.com/office/drawing/2014/main" id="{A00E5D35-60FB-4D6B-AE05-B8D106E5F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438" y="1285875"/>
            <a:ext cx="2651123" cy="265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95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6C2AA-5546-4888-AE96-59BAE95E8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69875"/>
            <a:ext cx="9144000" cy="957263"/>
          </a:xfrm>
        </p:spPr>
        <p:txBody>
          <a:bodyPr>
            <a:normAutofit/>
          </a:bodyPr>
          <a:lstStyle/>
          <a:p>
            <a:pPr algn="l"/>
            <a:r>
              <a:rPr lang="ko-KR" altLang="en-US" sz="5400" dirty="0">
                <a:solidFill>
                  <a:schemeClr val="bg1"/>
                </a:solidFill>
              </a:rPr>
              <a:t>깃</a:t>
            </a:r>
            <a:r>
              <a:rPr lang="en-US" altLang="ko-KR" sz="5400" dirty="0">
                <a:solidFill>
                  <a:schemeClr val="bg1"/>
                </a:solidFill>
              </a:rPr>
              <a:t> </a:t>
            </a:r>
            <a:r>
              <a:rPr lang="ko-KR" altLang="en-US" sz="5400" dirty="0">
                <a:solidFill>
                  <a:schemeClr val="bg1"/>
                </a:solidFill>
              </a:rPr>
              <a:t>사용법</a:t>
            </a:r>
            <a:r>
              <a:rPr lang="en-US" altLang="ko-KR" sz="5400" dirty="0">
                <a:solidFill>
                  <a:schemeClr val="bg1"/>
                </a:solidFill>
              </a:rPr>
              <a:t> </a:t>
            </a:r>
            <a:r>
              <a:rPr lang="en-US" altLang="ko-KR" sz="3200" dirty="0">
                <a:solidFill>
                  <a:schemeClr val="bg1"/>
                </a:solidFill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</a:rPr>
              <a:t>깃 설치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pic>
        <p:nvPicPr>
          <p:cNvPr id="1036" name="Picture 12" descr="github logoì ëí ì´ë¯¸ì§ ê²ìê²°ê³¼">
            <a:extLst>
              <a:ext uri="{FF2B5EF4-FFF2-40B4-BE49-F238E27FC236}">
                <a16:creationId xmlns:a16="http://schemas.microsoft.com/office/drawing/2014/main" id="{A00E5D35-60FB-4D6B-AE05-B8D106E5F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336550"/>
            <a:ext cx="887412" cy="88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37E49-03B3-4A12-8977-04735C99E3EA}"/>
              </a:ext>
            </a:extLst>
          </p:cNvPr>
          <p:cNvCxnSpPr>
            <a:cxnSpLocks/>
          </p:cNvCxnSpPr>
          <p:nvPr/>
        </p:nvCxnSpPr>
        <p:spPr>
          <a:xfrm>
            <a:off x="319028" y="1447800"/>
            <a:ext cx="1158592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DB7260A-1F1D-4A45-A403-1545371FE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49" y="2524953"/>
            <a:ext cx="10239883" cy="4063172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27C1235C-2027-4D69-B311-4C0FB8D1D00B}"/>
              </a:ext>
            </a:extLst>
          </p:cNvPr>
          <p:cNvSpPr txBox="1">
            <a:spLocks/>
          </p:cNvSpPr>
          <p:nvPr/>
        </p:nvSpPr>
        <p:spPr>
          <a:xfrm>
            <a:off x="3383410" y="1447800"/>
            <a:ext cx="9144000" cy="9572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</a:rPr>
              <a:t>Git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>
                <a:solidFill>
                  <a:schemeClr val="bg1"/>
                </a:solidFill>
              </a:rPr>
              <a:t>download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</a:rPr>
              <a:t>구글링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</a:rPr>
              <a:t>ㄱㄱ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29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6C2AA-5546-4888-AE96-59BAE95E8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69875"/>
            <a:ext cx="9144000" cy="957263"/>
          </a:xfrm>
        </p:spPr>
        <p:txBody>
          <a:bodyPr>
            <a:normAutofit/>
          </a:bodyPr>
          <a:lstStyle/>
          <a:p>
            <a:pPr algn="l"/>
            <a:r>
              <a:rPr lang="ko-KR" altLang="en-US" sz="5400" dirty="0">
                <a:solidFill>
                  <a:schemeClr val="bg1"/>
                </a:solidFill>
              </a:rPr>
              <a:t>깃</a:t>
            </a:r>
            <a:r>
              <a:rPr lang="en-US" altLang="ko-KR" sz="5400" dirty="0">
                <a:solidFill>
                  <a:schemeClr val="bg1"/>
                </a:solidFill>
              </a:rPr>
              <a:t> </a:t>
            </a:r>
            <a:r>
              <a:rPr lang="ko-KR" altLang="en-US" sz="5400" dirty="0">
                <a:solidFill>
                  <a:schemeClr val="bg1"/>
                </a:solidFill>
              </a:rPr>
              <a:t>사용법</a:t>
            </a:r>
            <a:r>
              <a:rPr lang="en-US" altLang="ko-KR" sz="5400" dirty="0">
                <a:solidFill>
                  <a:schemeClr val="bg1"/>
                </a:solidFill>
              </a:rPr>
              <a:t> </a:t>
            </a:r>
            <a:r>
              <a:rPr lang="en-US" altLang="ko-KR" sz="3200" dirty="0">
                <a:solidFill>
                  <a:schemeClr val="bg1"/>
                </a:solidFill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</a:rPr>
              <a:t>깃 설치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pic>
        <p:nvPicPr>
          <p:cNvPr id="1036" name="Picture 12" descr="github logoì ëí ì´ë¯¸ì§ ê²ìê²°ê³¼">
            <a:extLst>
              <a:ext uri="{FF2B5EF4-FFF2-40B4-BE49-F238E27FC236}">
                <a16:creationId xmlns:a16="http://schemas.microsoft.com/office/drawing/2014/main" id="{A00E5D35-60FB-4D6B-AE05-B8D106E5F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336550"/>
            <a:ext cx="887412" cy="88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37E49-03B3-4A12-8977-04735C99E3EA}"/>
              </a:ext>
            </a:extLst>
          </p:cNvPr>
          <p:cNvCxnSpPr>
            <a:cxnSpLocks/>
          </p:cNvCxnSpPr>
          <p:nvPr/>
        </p:nvCxnSpPr>
        <p:spPr>
          <a:xfrm>
            <a:off x="319028" y="1447800"/>
            <a:ext cx="1158592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65415B6-AA13-4B42-A962-1D77FB6551CC}"/>
              </a:ext>
            </a:extLst>
          </p:cNvPr>
          <p:cNvSpPr txBox="1"/>
          <p:nvPr/>
        </p:nvSpPr>
        <p:spPr>
          <a:xfrm>
            <a:off x="626355" y="2140031"/>
            <a:ext cx="11278600" cy="3589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000" dirty="0">
                <a:solidFill>
                  <a:schemeClr val="bg1"/>
                </a:solidFill>
              </a:rPr>
              <a:t>초기 설정</a:t>
            </a:r>
            <a:endParaRPr lang="en-US" altLang="ko-KR" sz="40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4000" dirty="0">
                <a:solidFill>
                  <a:schemeClr val="bg1"/>
                </a:solidFill>
              </a:rPr>
              <a:t>$git config --global user.name “</a:t>
            </a:r>
            <a:r>
              <a:rPr lang="ko-KR" altLang="en-US" sz="4000" dirty="0">
                <a:solidFill>
                  <a:schemeClr val="bg1"/>
                </a:solidFill>
              </a:rPr>
              <a:t>이름</a:t>
            </a:r>
            <a:r>
              <a:rPr lang="en-US" altLang="ko-KR" sz="4000" dirty="0">
                <a:solidFill>
                  <a:schemeClr val="bg1"/>
                </a:solidFill>
              </a:rPr>
              <a:t>“</a:t>
            </a:r>
          </a:p>
          <a:p>
            <a:pPr>
              <a:lnSpc>
                <a:spcPct val="200000"/>
              </a:lnSpc>
            </a:pPr>
            <a:r>
              <a:rPr lang="en-US" altLang="ko-KR" sz="4000" dirty="0">
                <a:solidFill>
                  <a:schemeClr val="bg1"/>
                </a:solidFill>
              </a:rPr>
              <a:t>$git config --global </a:t>
            </a:r>
            <a:r>
              <a:rPr lang="en-US" altLang="ko-KR" sz="4000" dirty="0" err="1">
                <a:solidFill>
                  <a:schemeClr val="bg1"/>
                </a:solidFill>
              </a:rPr>
              <a:t>user.email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r>
              <a:rPr lang="ko-KR" altLang="en-US" sz="4000" dirty="0">
                <a:solidFill>
                  <a:schemeClr val="bg1"/>
                </a:solidFill>
              </a:rPr>
              <a:t>메일</a:t>
            </a:r>
            <a:r>
              <a:rPr lang="en-US" altLang="ko-KR" sz="4000" dirty="0">
                <a:solidFill>
                  <a:schemeClr val="bg1"/>
                </a:solidFill>
              </a:rPr>
              <a:t>@aaaa.com 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93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6C2AA-5546-4888-AE96-59BAE95E8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69875"/>
            <a:ext cx="9144000" cy="957263"/>
          </a:xfrm>
        </p:spPr>
        <p:txBody>
          <a:bodyPr>
            <a:normAutofit/>
          </a:bodyPr>
          <a:lstStyle/>
          <a:p>
            <a:pPr algn="l"/>
            <a:r>
              <a:rPr lang="ko-KR" altLang="en-US" sz="5400" dirty="0">
                <a:solidFill>
                  <a:schemeClr val="bg1"/>
                </a:solidFill>
              </a:rPr>
              <a:t>깃</a:t>
            </a:r>
            <a:r>
              <a:rPr lang="en-US" altLang="ko-KR" sz="5400" dirty="0">
                <a:solidFill>
                  <a:schemeClr val="bg1"/>
                </a:solidFill>
              </a:rPr>
              <a:t> </a:t>
            </a:r>
            <a:r>
              <a:rPr lang="ko-KR" altLang="en-US" sz="5400" dirty="0">
                <a:solidFill>
                  <a:schemeClr val="bg1"/>
                </a:solidFill>
              </a:rPr>
              <a:t>사용법</a:t>
            </a:r>
            <a:r>
              <a:rPr lang="en-US" altLang="ko-KR" sz="5400" dirty="0">
                <a:solidFill>
                  <a:schemeClr val="bg1"/>
                </a:solidFill>
              </a:rPr>
              <a:t> </a:t>
            </a:r>
            <a:r>
              <a:rPr lang="en-US" altLang="ko-KR" sz="3200" dirty="0">
                <a:solidFill>
                  <a:schemeClr val="bg1"/>
                </a:solidFill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</a:rPr>
              <a:t>저장소 만들고 연결하기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pic>
        <p:nvPicPr>
          <p:cNvPr id="1036" name="Picture 12" descr="github logoì ëí ì´ë¯¸ì§ ê²ìê²°ê³¼">
            <a:extLst>
              <a:ext uri="{FF2B5EF4-FFF2-40B4-BE49-F238E27FC236}">
                <a16:creationId xmlns:a16="http://schemas.microsoft.com/office/drawing/2014/main" id="{A00E5D35-60FB-4D6B-AE05-B8D106E5F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336550"/>
            <a:ext cx="887412" cy="88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37E49-03B3-4A12-8977-04735C99E3EA}"/>
              </a:ext>
            </a:extLst>
          </p:cNvPr>
          <p:cNvCxnSpPr>
            <a:cxnSpLocks/>
          </p:cNvCxnSpPr>
          <p:nvPr/>
        </p:nvCxnSpPr>
        <p:spPr>
          <a:xfrm>
            <a:off x="319028" y="1447800"/>
            <a:ext cx="1158592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C1D633CF-6A9F-43A1-8972-1EE306026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403" y="2301615"/>
            <a:ext cx="9185175" cy="3894979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C45F4261-2148-4CC2-B7B6-8C13AE4FF768}"/>
              </a:ext>
            </a:extLst>
          </p:cNvPr>
          <p:cNvSpPr/>
          <p:nvPr/>
        </p:nvSpPr>
        <p:spPr>
          <a:xfrm rot="2331898">
            <a:off x="10320531" y="4886286"/>
            <a:ext cx="916038" cy="89664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02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6C2AA-5546-4888-AE96-59BAE95E8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69875"/>
            <a:ext cx="9144000" cy="957263"/>
          </a:xfrm>
        </p:spPr>
        <p:txBody>
          <a:bodyPr>
            <a:normAutofit/>
          </a:bodyPr>
          <a:lstStyle/>
          <a:p>
            <a:pPr algn="l"/>
            <a:r>
              <a:rPr lang="ko-KR" altLang="en-US" sz="5400" dirty="0">
                <a:solidFill>
                  <a:schemeClr val="bg1"/>
                </a:solidFill>
              </a:rPr>
              <a:t>깃</a:t>
            </a:r>
            <a:r>
              <a:rPr lang="en-US" altLang="ko-KR" sz="5400" dirty="0">
                <a:solidFill>
                  <a:schemeClr val="bg1"/>
                </a:solidFill>
              </a:rPr>
              <a:t> </a:t>
            </a:r>
            <a:r>
              <a:rPr lang="ko-KR" altLang="en-US" sz="5400" dirty="0">
                <a:solidFill>
                  <a:schemeClr val="bg1"/>
                </a:solidFill>
              </a:rPr>
              <a:t>사용법</a:t>
            </a:r>
            <a:r>
              <a:rPr lang="en-US" altLang="ko-KR" sz="5400" dirty="0">
                <a:solidFill>
                  <a:schemeClr val="bg1"/>
                </a:solidFill>
              </a:rPr>
              <a:t> </a:t>
            </a:r>
            <a:r>
              <a:rPr lang="en-US" altLang="ko-KR" sz="3200" dirty="0">
                <a:solidFill>
                  <a:schemeClr val="bg1"/>
                </a:solidFill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</a:rPr>
              <a:t>저장소 만들고 연결하기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pic>
        <p:nvPicPr>
          <p:cNvPr id="1036" name="Picture 12" descr="github logoì ëí ì´ë¯¸ì§ ê²ìê²°ê³¼">
            <a:extLst>
              <a:ext uri="{FF2B5EF4-FFF2-40B4-BE49-F238E27FC236}">
                <a16:creationId xmlns:a16="http://schemas.microsoft.com/office/drawing/2014/main" id="{A00E5D35-60FB-4D6B-AE05-B8D106E5F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336550"/>
            <a:ext cx="887412" cy="88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37E49-03B3-4A12-8977-04735C99E3EA}"/>
              </a:ext>
            </a:extLst>
          </p:cNvPr>
          <p:cNvCxnSpPr>
            <a:cxnSpLocks/>
          </p:cNvCxnSpPr>
          <p:nvPr/>
        </p:nvCxnSpPr>
        <p:spPr>
          <a:xfrm>
            <a:off x="319028" y="1447800"/>
            <a:ext cx="1158592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B236EB6-F429-4E1A-861D-FF173C111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046" y="1865089"/>
            <a:ext cx="6591908" cy="472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62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6C2AA-5546-4888-AE96-59BAE95E8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69875"/>
            <a:ext cx="9144000" cy="957263"/>
          </a:xfrm>
        </p:spPr>
        <p:txBody>
          <a:bodyPr>
            <a:normAutofit/>
          </a:bodyPr>
          <a:lstStyle/>
          <a:p>
            <a:pPr algn="l"/>
            <a:r>
              <a:rPr lang="ko-KR" altLang="en-US" sz="5400" dirty="0">
                <a:solidFill>
                  <a:schemeClr val="bg1"/>
                </a:solidFill>
              </a:rPr>
              <a:t>깃</a:t>
            </a:r>
            <a:r>
              <a:rPr lang="en-US" altLang="ko-KR" sz="5400" dirty="0">
                <a:solidFill>
                  <a:schemeClr val="bg1"/>
                </a:solidFill>
              </a:rPr>
              <a:t> </a:t>
            </a:r>
            <a:r>
              <a:rPr lang="ko-KR" altLang="en-US" sz="5400" dirty="0">
                <a:solidFill>
                  <a:schemeClr val="bg1"/>
                </a:solidFill>
              </a:rPr>
              <a:t>사용법</a:t>
            </a:r>
            <a:r>
              <a:rPr lang="en-US" altLang="ko-KR" sz="5400" dirty="0">
                <a:solidFill>
                  <a:schemeClr val="bg1"/>
                </a:solidFill>
              </a:rPr>
              <a:t> </a:t>
            </a:r>
            <a:r>
              <a:rPr lang="en-US" altLang="ko-KR" sz="3200" dirty="0">
                <a:solidFill>
                  <a:schemeClr val="bg1"/>
                </a:solidFill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</a:rPr>
              <a:t>저장소 만들고 연결하기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pic>
        <p:nvPicPr>
          <p:cNvPr id="1036" name="Picture 12" descr="github logoì ëí ì´ë¯¸ì§ ê²ìê²°ê³¼">
            <a:extLst>
              <a:ext uri="{FF2B5EF4-FFF2-40B4-BE49-F238E27FC236}">
                <a16:creationId xmlns:a16="http://schemas.microsoft.com/office/drawing/2014/main" id="{A00E5D35-60FB-4D6B-AE05-B8D106E5F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336550"/>
            <a:ext cx="887412" cy="88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37E49-03B3-4A12-8977-04735C99E3EA}"/>
              </a:ext>
            </a:extLst>
          </p:cNvPr>
          <p:cNvCxnSpPr>
            <a:cxnSpLocks/>
          </p:cNvCxnSpPr>
          <p:nvPr/>
        </p:nvCxnSpPr>
        <p:spPr>
          <a:xfrm>
            <a:off x="319028" y="1447800"/>
            <a:ext cx="1158592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5F96046-91A6-4258-A109-47D80A7094B1}"/>
              </a:ext>
            </a:extLst>
          </p:cNvPr>
          <p:cNvSpPr txBox="1"/>
          <p:nvPr/>
        </p:nvSpPr>
        <p:spPr>
          <a:xfrm>
            <a:off x="303213" y="2519922"/>
            <a:ext cx="4439420" cy="2890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</a:rPr>
              <a:t>깃헙</a:t>
            </a:r>
            <a:r>
              <a:rPr lang="ko-KR" altLang="en-US" sz="3200" dirty="0">
                <a:solidFill>
                  <a:schemeClr val="bg1"/>
                </a:solidFill>
              </a:rPr>
              <a:t> 저장소와 연동할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ko-KR" altLang="en-US" sz="3200" dirty="0">
                <a:solidFill>
                  <a:schemeClr val="bg1"/>
                </a:solidFill>
              </a:rPr>
              <a:t>폴더로 이동</a:t>
            </a:r>
            <a:r>
              <a:rPr lang="en-US" altLang="ko-KR" sz="3200" dirty="0">
                <a:solidFill>
                  <a:schemeClr val="bg1"/>
                </a:solidFill>
              </a:rPr>
              <a:t>(cd, ls)</a:t>
            </a:r>
          </a:p>
          <a:p>
            <a:pPr>
              <a:lnSpc>
                <a:spcPct val="20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$git </a:t>
            </a:r>
            <a:r>
              <a:rPr lang="en-US" altLang="ko-KR" sz="3200" dirty="0" err="1">
                <a:solidFill>
                  <a:schemeClr val="bg1"/>
                </a:solidFill>
              </a:rPr>
              <a:t>init</a:t>
            </a:r>
            <a:endParaRPr lang="en-US" altLang="ko-KR" sz="32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$git remote add origin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A74405F-0431-47E7-9434-E1ED75578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851" y="1595645"/>
            <a:ext cx="709612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6C2AA-5546-4888-AE96-59BAE95E8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269875"/>
            <a:ext cx="9689977" cy="957263"/>
          </a:xfrm>
        </p:spPr>
        <p:txBody>
          <a:bodyPr>
            <a:normAutofit/>
          </a:bodyPr>
          <a:lstStyle/>
          <a:p>
            <a:pPr algn="l"/>
            <a:r>
              <a:rPr lang="ko-KR" altLang="en-US" sz="5400" dirty="0">
                <a:solidFill>
                  <a:schemeClr val="bg1"/>
                </a:solidFill>
              </a:rPr>
              <a:t>깃</a:t>
            </a:r>
            <a:r>
              <a:rPr lang="en-US" altLang="ko-KR" sz="5400" dirty="0">
                <a:solidFill>
                  <a:schemeClr val="bg1"/>
                </a:solidFill>
              </a:rPr>
              <a:t> </a:t>
            </a:r>
            <a:r>
              <a:rPr lang="ko-KR" altLang="en-US" sz="5400" dirty="0">
                <a:solidFill>
                  <a:schemeClr val="bg1"/>
                </a:solidFill>
              </a:rPr>
              <a:t>사용법</a:t>
            </a:r>
            <a:r>
              <a:rPr lang="en-US" altLang="ko-KR" sz="5400" dirty="0">
                <a:solidFill>
                  <a:schemeClr val="bg1"/>
                </a:solidFill>
              </a:rPr>
              <a:t> </a:t>
            </a:r>
            <a:r>
              <a:rPr lang="en-US" altLang="ko-KR" sz="3200" dirty="0">
                <a:solidFill>
                  <a:schemeClr val="bg1"/>
                </a:solidFill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</a:rPr>
              <a:t>깃 </a:t>
            </a:r>
            <a:r>
              <a:rPr lang="ko-KR" altLang="en-US" sz="3200" dirty="0" err="1">
                <a:solidFill>
                  <a:schemeClr val="bg1"/>
                </a:solidFill>
              </a:rPr>
              <a:t>배쉬를</a:t>
            </a:r>
            <a:r>
              <a:rPr lang="ko-KR" altLang="en-US" sz="3200" dirty="0">
                <a:solidFill>
                  <a:schemeClr val="bg1"/>
                </a:solidFill>
              </a:rPr>
              <a:t> 이용해 파일 업로드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pic>
        <p:nvPicPr>
          <p:cNvPr id="1036" name="Picture 12" descr="github logoì ëí ì´ë¯¸ì§ ê²ìê²°ê³¼">
            <a:extLst>
              <a:ext uri="{FF2B5EF4-FFF2-40B4-BE49-F238E27FC236}">
                <a16:creationId xmlns:a16="http://schemas.microsoft.com/office/drawing/2014/main" id="{A00E5D35-60FB-4D6B-AE05-B8D106E5F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336550"/>
            <a:ext cx="887412" cy="88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37E49-03B3-4A12-8977-04735C99E3EA}"/>
              </a:ext>
            </a:extLst>
          </p:cNvPr>
          <p:cNvCxnSpPr>
            <a:cxnSpLocks/>
          </p:cNvCxnSpPr>
          <p:nvPr/>
        </p:nvCxnSpPr>
        <p:spPr>
          <a:xfrm>
            <a:off x="319028" y="1447800"/>
            <a:ext cx="1158592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A4C0C-5617-4DCE-9BA6-42B804AAD312}"/>
              </a:ext>
            </a:extLst>
          </p:cNvPr>
          <p:cNvSpPr txBox="1"/>
          <p:nvPr/>
        </p:nvSpPr>
        <p:spPr>
          <a:xfrm>
            <a:off x="303213" y="2006164"/>
            <a:ext cx="2069797" cy="920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$git add 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E464B4-3917-46E8-8430-21BA494012A1}"/>
              </a:ext>
            </a:extLst>
          </p:cNvPr>
          <p:cNvSpPr txBox="1"/>
          <p:nvPr/>
        </p:nvSpPr>
        <p:spPr>
          <a:xfrm>
            <a:off x="319028" y="3426981"/>
            <a:ext cx="5819222" cy="920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$git commit –m “</a:t>
            </a:r>
            <a:r>
              <a:rPr lang="ko-KR" altLang="en-US" sz="3200" dirty="0" err="1">
                <a:solidFill>
                  <a:schemeClr val="bg1"/>
                </a:solidFill>
              </a:rPr>
              <a:t>커밋</a:t>
            </a:r>
            <a:r>
              <a:rPr lang="ko-KR" altLang="en-US" sz="3200" dirty="0">
                <a:solidFill>
                  <a:schemeClr val="bg1"/>
                </a:solidFill>
              </a:rPr>
              <a:t> 메시지</a:t>
            </a:r>
            <a:r>
              <a:rPr lang="en-US" altLang="ko-KR" sz="32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317B09-E585-4B33-92DA-2EFD4F017013}"/>
              </a:ext>
            </a:extLst>
          </p:cNvPr>
          <p:cNvSpPr txBox="1"/>
          <p:nvPr/>
        </p:nvSpPr>
        <p:spPr>
          <a:xfrm>
            <a:off x="303213" y="4905852"/>
            <a:ext cx="4563878" cy="920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$git push origin master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46123D-501C-4E1E-8AB4-3B3FD15CFC76}"/>
              </a:ext>
            </a:extLst>
          </p:cNvPr>
          <p:cNvSpPr txBox="1"/>
          <p:nvPr/>
        </p:nvSpPr>
        <p:spPr>
          <a:xfrm>
            <a:off x="7708670" y="3302304"/>
            <a:ext cx="2132315" cy="920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$git status</a:t>
            </a:r>
          </a:p>
        </p:txBody>
      </p:sp>
    </p:spTree>
    <p:extLst>
      <p:ext uri="{BB962C8B-B14F-4D97-AF65-F5344CB8AC3E}">
        <p14:creationId xmlns:p14="http://schemas.microsoft.com/office/powerpoint/2010/main" val="352636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DF516A-9E2A-4C39-875F-01E40C3FB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999" y="1857493"/>
            <a:ext cx="6896100" cy="42957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9D6C2AA-5546-4888-AE96-59BAE95E8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269875"/>
            <a:ext cx="9689977" cy="957263"/>
          </a:xfrm>
        </p:spPr>
        <p:txBody>
          <a:bodyPr>
            <a:normAutofit/>
          </a:bodyPr>
          <a:lstStyle/>
          <a:p>
            <a:pPr algn="l"/>
            <a:r>
              <a:rPr lang="ko-KR" altLang="en-US" sz="5400" dirty="0">
                <a:solidFill>
                  <a:schemeClr val="bg1"/>
                </a:solidFill>
              </a:rPr>
              <a:t>깃</a:t>
            </a:r>
            <a:r>
              <a:rPr lang="en-US" altLang="ko-KR" sz="5400" dirty="0">
                <a:solidFill>
                  <a:schemeClr val="bg1"/>
                </a:solidFill>
              </a:rPr>
              <a:t> </a:t>
            </a:r>
            <a:r>
              <a:rPr lang="ko-KR" altLang="en-US" sz="5400" dirty="0">
                <a:solidFill>
                  <a:schemeClr val="bg1"/>
                </a:solidFill>
              </a:rPr>
              <a:t>사용법</a:t>
            </a:r>
            <a:r>
              <a:rPr lang="en-US" altLang="ko-KR" sz="5400" dirty="0">
                <a:solidFill>
                  <a:schemeClr val="bg1"/>
                </a:solidFill>
              </a:rPr>
              <a:t> </a:t>
            </a:r>
            <a:r>
              <a:rPr lang="en-US" altLang="ko-KR" sz="3200" dirty="0">
                <a:solidFill>
                  <a:schemeClr val="bg1"/>
                </a:solidFill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</a:rPr>
              <a:t>깃 </a:t>
            </a:r>
            <a:r>
              <a:rPr lang="ko-KR" altLang="en-US" sz="3200" dirty="0" err="1">
                <a:solidFill>
                  <a:schemeClr val="bg1"/>
                </a:solidFill>
              </a:rPr>
              <a:t>배쉬를</a:t>
            </a:r>
            <a:r>
              <a:rPr lang="ko-KR" altLang="en-US" sz="3200" dirty="0">
                <a:solidFill>
                  <a:schemeClr val="bg1"/>
                </a:solidFill>
              </a:rPr>
              <a:t> 이용해 파일 업로드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pic>
        <p:nvPicPr>
          <p:cNvPr id="1036" name="Picture 12" descr="github logoì ëí ì´ë¯¸ì§ ê²ìê²°ê³¼">
            <a:extLst>
              <a:ext uri="{FF2B5EF4-FFF2-40B4-BE49-F238E27FC236}">
                <a16:creationId xmlns:a16="http://schemas.microsoft.com/office/drawing/2014/main" id="{A00E5D35-60FB-4D6B-AE05-B8D106E5F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336550"/>
            <a:ext cx="887412" cy="88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37E49-03B3-4A12-8977-04735C99E3EA}"/>
              </a:ext>
            </a:extLst>
          </p:cNvPr>
          <p:cNvCxnSpPr>
            <a:cxnSpLocks/>
          </p:cNvCxnSpPr>
          <p:nvPr/>
        </p:nvCxnSpPr>
        <p:spPr>
          <a:xfrm>
            <a:off x="319028" y="1447800"/>
            <a:ext cx="1158592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A4C0C-5617-4DCE-9BA6-42B804AAD312}"/>
              </a:ext>
            </a:extLst>
          </p:cNvPr>
          <p:cNvSpPr txBox="1"/>
          <p:nvPr/>
        </p:nvSpPr>
        <p:spPr>
          <a:xfrm>
            <a:off x="319028" y="3283660"/>
            <a:ext cx="4587538" cy="2213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$vim .</a:t>
            </a:r>
            <a:r>
              <a:rPr lang="en-US" altLang="ko-KR" sz="3200" dirty="0" err="1">
                <a:solidFill>
                  <a:schemeClr val="bg1"/>
                </a:solidFill>
              </a:rPr>
              <a:t>gitignore</a:t>
            </a:r>
            <a:endParaRPr lang="en-US" altLang="ko-KR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 err="1">
                <a:solidFill>
                  <a:schemeClr val="bg1"/>
                </a:solidFill>
              </a:rPr>
              <a:t>i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>
                <a:solidFill>
                  <a:schemeClr val="bg1"/>
                </a:solidFill>
              </a:rPr>
              <a:t>-&gt; </a:t>
            </a:r>
            <a:r>
              <a:rPr lang="ko-KR" altLang="en-US" sz="3200" dirty="0">
                <a:solidFill>
                  <a:schemeClr val="bg1"/>
                </a:solidFill>
              </a:rPr>
              <a:t>수정</a:t>
            </a:r>
            <a:endParaRPr lang="en-US" altLang="ko-KR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esc</a:t>
            </a:r>
            <a:r>
              <a:rPr lang="ko-KR" altLang="en-US" sz="3200" dirty="0">
                <a:solidFill>
                  <a:schemeClr val="bg1"/>
                </a:solidFill>
              </a:rPr>
              <a:t> 후 </a:t>
            </a:r>
            <a:r>
              <a:rPr lang="en-US" altLang="ko-KR" sz="3200" dirty="0">
                <a:solidFill>
                  <a:schemeClr val="bg1"/>
                </a:solidFill>
              </a:rPr>
              <a:t>:</a:t>
            </a:r>
            <a:r>
              <a:rPr lang="en-US" altLang="ko-KR" sz="3200" dirty="0" err="1">
                <a:solidFill>
                  <a:schemeClr val="bg1"/>
                </a:solidFill>
              </a:rPr>
              <a:t>wq</a:t>
            </a:r>
            <a:r>
              <a:rPr lang="en-US" altLang="ko-KR" sz="3200" dirty="0">
                <a:solidFill>
                  <a:schemeClr val="bg1"/>
                </a:solidFill>
              </a:rPr>
              <a:t> -&gt; </a:t>
            </a:r>
            <a:r>
              <a:rPr lang="ko-KR" altLang="en-US" sz="3200" dirty="0">
                <a:solidFill>
                  <a:schemeClr val="bg1"/>
                </a:solidFill>
              </a:rPr>
              <a:t>저장</a:t>
            </a:r>
            <a:r>
              <a:rPr lang="en-US" altLang="ko-KR" sz="3200" dirty="0">
                <a:solidFill>
                  <a:schemeClr val="bg1"/>
                </a:solidFill>
              </a:rPr>
              <a:t>,</a:t>
            </a:r>
            <a:r>
              <a:rPr lang="ko-KR" altLang="en-US" sz="3200" dirty="0">
                <a:solidFill>
                  <a:schemeClr val="bg1"/>
                </a:solidFill>
              </a:rPr>
              <a:t>닫기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5E2046-C598-444C-8369-26498262783C}"/>
              </a:ext>
            </a:extLst>
          </p:cNvPr>
          <p:cNvSpPr txBox="1"/>
          <p:nvPr/>
        </p:nvSpPr>
        <p:spPr>
          <a:xfrm>
            <a:off x="319028" y="1857493"/>
            <a:ext cx="4264309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* </a:t>
            </a:r>
            <a:r>
              <a:rPr lang="ko-KR" altLang="en-US" sz="3200" dirty="0">
                <a:solidFill>
                  <a:schemeClr val="bg1"/>
                </a:solidFill>
              </a:rPr>
              <a:t>올리기 싫은 파일은</a:t>
            </a:r>
            <a:r>
              <a:rPr lang="en-US" altLang="ko-KR" sz="32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6962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6C2AA-5546-4888-AE96-59BAE95E8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269875"/>
            <a:ext cx="9689977" cy="957263"/>
          </a:xfrm>
        </p:spPr>
        <p:txBody>
          <a:bodyPr>
            <a:normAutofit/>
          </a:bodyPr>
          <a:lstStyle/>
          <a:p>
            <a:pPr algn="l"/>
            <a:r>
              <a:rPr lang="ko-KR" altLang="en-US" sz="5400" dirty="0">
                <a:solidFill>
                  <a:schemeClr val="bg1"/>
                </a:solidFill>
              </a:rPr>
              <a:t>깃</a:t>
            </a:r>
            <a:r>
              <a:rPr lang="en-US" altLang="ko-KR" sz="5400" dirty="0">
                <a:solidFill>
                  <a:schemeClr val="bg1"/>
                </a:solidFill>
              </a:rPr>
              <a:t> </a:t>
            </a:r>
            <a:r>
              <a:rPr lang="ko-KR" altLang="en-US" sz="5400" dirty="0">
                <a:solidFill>
                  <a:schemeClr val="bg1"/>
                </a:solidFill>
              </a:rPr>
              <a:t>사용법</a:t>
            </a:r>
            <a:r>
              <a:rPr lang="en-US" altLang="ko-KR" sz="5400" dirty="0">
                <a:solidFill>
                  <a:schemeClr val="bg1"/>
                </a:solidFill>
              </a:rPr>
              <a:t> </a:t>
            </a:r>
            <a:r>
              <a:rPr lang="en-US" altLang="ko-KR" sz="3200" dirty="0">
                <a:solidFill>
                  <a:schemeClr val="bg1"/>
                </a:solidFill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</a:rPr>
              <a:t>깃 </a:t>
            </a:r>
            <a:r>
              <a:rPr lang="ko-KR" altLang="en-US" sz="3200" dirty="0" err="1">
                <a:solidFill>
                  <a:schemeClr val="bg1"/>
                </a:solidFill>
              </a:rPr>
              <a:t>배쉬를</a:t>
            </a:r>
            <a:r>
              <a:rPr lang="ko-KR" altLang="en-US" sz="3200" dirty="0">
                <a:solidFill>
                  <a:schemeClr val="bg1"/>
                </a:solidFill>
              </a:rPr>
              <a:t> 이용해 파일 업로드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pic>
        <p:nvPicPr>
          <p:cNvPr id="1036" name="Picture 12" descr="github logoì ëí ì´ë¯¸ì§ ê²ìê²°ê³¼">
            <a:extLst>
              <a:ext uri="{FF2B5EF4-FFF2-40B4-BE49-F238E27FC236}">
                <a16:creationId xmlns:a16="http://schemas.microsoft.com/office/drawing/2014/main" id="{A00E5D35-60FB-4D6B-AE05-B8D106E5F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336550"/>
            <a:ext cx="887412" cy="88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37E49-03B3-4A12-8977-04735C99E3EA}"/>
              </a:ext>
            </a:extLst>
          </p:cNvPr>
          <p:cNvCxnSpPr>
            <a:cxnSpLocks/>
          </p:cNvCxnSpPr>
          <p:nvPr/>
        </p:nvCxnSpPr>
        <p:spPr>
          <a:xfrm>
            <a:off x="319028" y="1447800"/>
            <a:ext cx="1158592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76F94A3-A12D-48EC-AB57-AE35786A66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456" b="31485"/>
          <a:stretch/>
        </p:blipFill>
        <p:spPr>
          <a:xfrm>
            <a:off x="5763600" y="1745926"/>
            <a:ext cx="5999313" cy="29301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8A4C0C-5617-4DCE-9BA6-42B804AAD312}"/>
              </a:ext>
            </a:extLst>
          </p:cNvPr>
          <p:cNvSpPr txBox="1"/>
          <p:nvPr/>
        </p:nvSpPr>
        <p:spPr>
          <a:xfrm>
            <a:off x="319028" y="2348211"/>
            <a:ext cx="4350678" cy="920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$git pull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>
                <a:solidFill>
                  <a:schemeClr val="bg1"/>
                </a:solidFill>
              </a:rPr>
              <a:t>origin master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26740C-398E-49E4-A492-996A5BBA00D1}"/>
              </a:ext>
            </a:extLst>
          </p:cNvPr>
          <p:cNvSpPr txBox="1"/>
          <p:nvPr/>
        </p:nvSpPr>
        <p:spPr>
          <a:xfrm>
            <a:off x="205559" y="4457503"/>
            <a:ext cx="5117298" cy="1905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$git pull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>
                <a:solidFill>
                  <a:schemeClr val="bg1"/>
                </a:solidFill>
              </a:rPr>
              <a:t>origin master</a:t>
            </a:r>
          </a:p>
          <a:p>
            <a:pPr>
              <a:lnSpc>
                <a:spcPct val="20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--allow-unrelated-histories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C0341A-2840-40AB-B265-8916BD417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600" y="4457503"/>
            <a:ext cx="54102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7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6C2AA-5546-4888-AE96-59BAE95E8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269875"/>
            <a:ext cx="9689977" cy="957263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dirty="0">
                <a:solidFill>
                  <a:schemeClr val="bg1"/>
                </a:solidFill>
              </a:rPr>
              <a:t>README.md </a:t>
            </a:r>
            <a:r>
              <a:rPr lang="ko-KR" altLang="en-US" sz="5400" dirty="0">
                <a:solidFill>
                  <a:schemeClr val="bg1"/>
                </a:solidFill>
              </a:rPr>
              <a:t>작성법</a:t>
            </a:r>
          </a:p>
        </p:txBody>
      </p:sp>
      <p:pic>
        <p:nvPicPr>
          <p:cNvPr id="1036" name="Picture 12" descr="github logoì ëí ì´ë¯¸ì§ ê²ìê²°ê³¼">
            <a:extLst>
              <a:ext uri="{FF2B5EF4-FFF2-40B4-BE49-F238E27FC236}">
                <a16:creationId xmlns:a16="http://schemas.microsoft.com/office/drawing/2014/main" id="{A00E5D35-60FB-4D6B-AE05-B8D106E5F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336550"/>
            <a:ext cx="887412" cy="88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37E49-03B3-4A12-8977-04735C99E3EA}"/>
              </a:ext>
            </a:extLst>
          </p:cNvPr>
          <p:cNvCxnSpPr>
            <a:cxnSpLocks/>
          </p:cNvCxnSpPr>
          <p:nvPr/>
        </p:nvCxnSpPr>
        <p:spPr>
          <a:xfrm>
            <a:off x="319028" y="1447800"/>
            <a:ext cx="1158592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F2A9377-3B25-439C-8B81-687B238474D6}"/>
              </a:ext>
            </a:extLst>
          </p:cNvPr>
          <p:cNvSpPr txBox="1"/>
          <p:nvPr/>
        </p:nvSpPr>
        <p:spPr>
          <a:xfrm>
            <a:off x="407804" y="2222002"/>
            <a:ext cx="3314882" cy="896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bg1"/>
                </a:solidFill>
              </a:rPr>
              <a:t>README.md?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C33ADB-A493-4495-AB7D-E2CF586FC8C6}"/>
              </a:ext>
            </a:extLst>
          </p:cNvPr>
          <p:cNvSpPr txBox="1"/>
          <p:nvPr/>
        </p:nvSpPr>
        <p:spPr>
          <a:xfrm>
            <a:off x="9108489" y="4771201"/>
            <a:ext cx="150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제목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B4EF0A-314E-4C3D-9845-C6275F3A61E6}"/>
              </a:ext>
            </a:extLst>
          </p:cNvPr>
          <p:cNvSpPr txBox="1"/>
          <p:nvPr/>
        </p:nvSpPr>
        <p:spPr>
          <a:xfrm>
            <a:off x="8780015" y="5410200"/>
            <a:ext cx="150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##</a:t>
            </a:r>
            <a:r>
              <a:rPr lang="ko-KR" altLang="en-US" dirty="0"/>
              <a:t>부제목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CE3D3E-3451-4156-A0C2-266F1622E726}"/>
              </a:ext>
            </a:extLst>
          </p:cNvPr>
          <p:cNvSpPr txBox="1"/>
          <p:nvPr/>
        </p:nvSpPr>
        <p:spPr>
          <a:xfrm>
            <a:off x="9108489" y="6003387"/>
            <a:ext cx="150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62F638-2895-4435-9EF0-C33BDAC03232}"/>
              </a:ext>
            </a:extLst>
          </p:cNvPr>
          <p:cNvSpPr txBox="1"/>
          <p:nvPr/>
        </p:nvSpPr>
        <p:spPr>
          <a:xfrm>
            <a:off x="407804" y="3572117"/>
            <a:ext cx="10023898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마크다운 문법으로 작성된</a:t>
            </a:r>
            <a:r>
              <a:rPr lang="en-US" altLang="ko-KR" sz="3200" dirty="0">
                <a:solidFill>
                  <a:schemeClr val="bg1"/>
                </a:solidFill>
              </a:rPr>
              <a:t>, </a:t>
            </a:r>
            <a:r>
              <a:rPr lang="ko-KR" altLang="en-US" sz="3200" dirty="0">
                <a:solidFill>
                  <a:schemeClr val="bg1"/>
                </a:solidFill>
              </a:rPr>
              <a:t>프로젝트를 설명하는 문서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C6D722-3668-46E3-9C89-CA8ED875AD2B}"/>
              </a:ext>
            </a:extLst>
          </p:cNvPr>
          <p:cNvSpPr txBox="1"/>
          <p:nvPr/>
        </p:nvSpPr>
        <p:spPr>
          <a:xfrm>
            <a:off x="446212" y="4627784"/>
            <a:ext cx="6676828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Html</a:t>
            </a:r>
            <a:r>
              <a:rPr lang="ko-KR" altLang="en-US" sz="3200" dirty="0">
                <a:solidFill>
                  <a:schemeClr val="bg1"/>
                </a:solidFill>
              </a:rPr>
              <a:t>을 간결하게 작성 가능한 문법</a:t>
            </a:r>
            <a:r>
              <a:rPr lang="en-US" altLang="ko-KR" sz="32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207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6C2AA-5546-4888-AE96-59BAE95E8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269875"/>
            <a:ext cx="9689977" cy="957263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dirty="0">
                <a:solidFill>
                  <a:schemeClr val="bg1"/>
                </a:solidFill>
              </a:rPr>
              <a:t>README.md </a:t>
            </a:r>
            <a:r>
              <a:rPr lang="ko-KR" altLang="en-US" sz="5400" dirty="0">
                <a:solidFill>
                  <a:schemeClr val="bg1"/>
                </a:solidFill>
              </a:rPr>
              <a:t>작성법</a:t>
            </a:r>
          </a:p>
        </p:txBody>
      </p:sp>
      <p:pic>
        <p:nvPicPr>
          <p:cNvPr id="1036" name="Picture 12" descr="github logoì ëí ì´ë¯¸ì§ ê²ìê²°ê³¼">
            <a:extLst>
              <a:ext uri="{FF2B5EF4-FFF2-40B4-BE49-F238E27FC236}">
                <a16:creationId xmlns:a16="http://schemas.microsoft.com/office/drawing/2014/main" id="{A00E5D35-60FB-4D6B-AE05-B8D106E5F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336550"/>
            <a:ext cx="887412" cy="88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37E49-03B3-4A12-8977-04735C99E3EA}"/>
              </a:ext>
            </a:extLst>
          </p:cNvPr>
          <p:cNvCxnSpPr>
            <a:cxnSpLocks/>
          </p:cNvCxnSpPr>
          <p:nvPr/>
        </p:nvCxnSpPr>
        <p:spPr>
          <a:xfrm>
            <a:off x="319028" y="1447800"/>
            <a:ext cx="1158592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F2A9377-3B25-439C-8B81-687B238474D6}"/>
              </a:ext>
            </a:extLst>
          </p:cNvPr>
          <p:cNvSpPr txBox="1"/>
          <p:nvPr/>
        </p:nvSpPr>
        <p:spPr>
          <a:xfrm>
            <a:off x="407804" y="1718827"/>
            <a:ext cx="4112023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[</a:t>
            </a:r>
            <a:r>
              <a:rPr lang="ko-KR" altLang="en-US" sz="3200" dirty="0">
                <a:solidFill>
                  <a:schemeClr val="bg1"/>
                </a:solidFill>
              </a:rPr>
              <a:t>링크이름</a:t>
            </a:r>
            <a:r>
              <a:rPr lang="en-US" altLang="ko-KR" sz="3200" dirty="0">
                <a:solidFill>
                  <a:schemeClr val="bg1"/>
                </a:solidFill>
              </a:rPr>
              <a:t>](</a:t>
            </a:r>
            <a:r>
              <a:rPr lang="ko-KR" altLang="en-US" sz="3200" dirty="0">
                <a:solidFill>
                  <a:schemeClr val="bg1"/>
                </a:solidFill>
              </a:rPr>
              <a:t>실제 주소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6A2FEA-38B9-489F-AC1F-47DDA99B2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04" y="2678508"/>
            <a:ext cx="4421648" cy="32287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C05C235-4AE8-4A7B-B638-3860C2A90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068" y="2678507"/>
            <a:ext cx="4095460" cy="39180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2415B7-0571-41F3-9644-AE525582159D}"/>
              </a:ext>
            </a:extLst>
          </p:cNvPr>
          <p:cNvSpPr txBox="1"/>
          <p:nvPr/>
        </p:nvSpPr>
        <p:spPr>
          <a:xfrm>
            <a:off x="6216587" y="1695233"/>
            <a:ext cx="4767652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#~###### : h1~h6 </a:t>
            </a:r>
            <a:r>
              <a:rPr lang="ko-KR" altLang="en-US" sz="3200" dirty="0">
                <a:solidFill>
                  <a:schemeClr val="bg1"/>
                </a:solidFill>
              </a:rPr>
              <a:t>태그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C33ADB-A493-4495-AB7D-E2CF586FC8C6}"/>
              </a:ext>
            </a:extLst>
          </p:cNvPr>
          <p:cNvSpPr txBox="1"/>
          <p:nvPr/>
        </p:nvSpPr>
        <p:spPr>
          <a:xfrm>
            <a:off x="9108489" y="4771201"/>
            <a:ext cx="150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제목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B4EF0A-314E-4C3D-9845-C6275F3A61E6}"/>
              </a:ext>
            </a:extLst>
          </p:cNvPr>
          <p:cNvSpPr txBox="1"/>
          <p:nvPr/>
        </p:nvSpPr>
        <p:spPr>
          <a:xfrm>
            <a:off x="8780015" y="5410200"/>
            <a:ext cx="150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##</a:t>
            </a:r>
            <a:r>
              <a:rPr lang="ko-KR" altLang="en-US" dirty="0"/>
              <a:t>부제목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CE3D3E-3451-4156-A0C2-266F1622E726}"/>
              </a:ext>
            </a:extLst>
          </p:cNvPr>
          <p:cNvSpPr txBox="1"/>
          <p:nvPr/>
        </p:nvSpPr>
        <p:spPr>
          <a:xfrm>
            <a:off x="9108489" y="6003387"/>
            <a:ext cx="150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그냥</a:t>
            </a:r>
          </a:p>
        </p:txBody>
      </p:sp>
    </p:spTree>
    <p:extLst>
      <p:ext uri="{BB962C8B-B14F-4D97-AF65-F5344CB8AC3E}">
        <p14:creationId xmlns:p14="http://schemas.microsoft.com/office/powerpoint/2010/main" val="44852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6C2AA-5546-4888-AE96-59BAE95E8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69875"/>
            <a:ext cx="9144000" cy="957263"/>
          </a:xfrm>
        </p:spPr>
        <p:txBody>
          <a:bodyPr>
            <a:normAutofit/>
          </a:bodyPr>
          <a:lstStyle/>
          <a:p>
            <a:pPr algn="l"/>
            <a:r>
              <a:rPr lang="ko-KR" altLang="en-US" sz="54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0D83DB-2FD3-4E73-A262-A016F314C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721731"/>
            <a:ext cx="9144000" cy="4776725"/>
          </a:xfrm>
        </p:spPr>
        <p:txBody>
          <a:bodyPr>
            <a:normAutofit fontScale="92500" lnSpcReduction="20000"/>
          </a:bodyPr>
          <a:lstStyle/>
          <a:p>
            <a:pPr marL="514350" indent="-514350" algn="l">
              <a:lnSpc>
                <a:spcPct val="140000"/>
              </a:lnSpc>
              <a:buAutoNum type="arabicPeriod"/>
            </a:pPr>
            <a:r>
              <a:rPr lang="ko-KR" altLang="en-US" sz="3500" dirty="0">
                <a:solidFill>
                  <a:schemeClr val="bg1"/>
                </a:solidFill>
              </a:rPr>
              <a:t>깃</a:t>
            </a:r>
            <a:r>
              <a:rPr lang="en-US" altLang="ko-KR" sz="3500" dirty="0">
                <a:solidFill>
                  <a:schemeClr val="bg1"/>
                </a:solidFill>
              </a:rPr>
              <a:t>/</a:t>
            </a:r>
            <a:r>
              <a:rPr lang="ko-KR" altLang="en-US" sz="3500" dirty="0" err="1">
                <a:solidFill>
                  <a:schemeClr val="bg1"/>
                </a:solidFill>
              </a:rPr>
              <a:t>깃헙이</a:t>
            </a:r>
            <a:r>
              <a:rPr lang="ko-KR" altLang="en-US" sz="3500" dirty="0">
                <a:solidFill>
                  <a:schemeClr val="bg1"/>
                </a:solidFill>
              </a:rPr>
              <a:t> </a:t>
            </a:r>
            <a:r>
              <a:rPr lang="ko-KR" altLang="en-US" sz="3500" dirty="0" err="1">
                <a:solidFill>
                  <a:schemeClr val="bg1"/>
                </a:solidFill>
              </a:rPr>
              <a:t>뭐임</a:t>
            </a:r>
            <a:endParaRPr lang="en-US" altLang="ko-KR" sz="3500" dirty="0">
              <a:solidFill>
                <a:schemeClr val="bg1"/>
              </a:solidFill>
            </a:endParaRPr>
          </a:p>
          <a:p>
            <a:pPr marL="514350" indent="-514350" algn="l">
              <a:lnSpc>
                <a:spcPct val="140000"/>
              </a:lnSpc>
              <a:buAutoNum type="arabicPeriod"/>
            </a:pPr>
            <a:r>
              <a:rPr lang="ko-KR" altLang="en-US" sz="3500" dirty="0">
                <a:solidFill>
                  <a:schemeClr val="bg1"/>
                </a:solidFill>
              </a:rPr>
              <a:t>깃 사용법</a:t>
            </a:r>
            <a:endParaRPr lang="en-US" altLang="ko-KR" sz="3500" dirty="0">
              <a:solidFill>
                <a:schemeClr val="bg1"/>
              </a:solidFill>
            </a:endParaRPr>
          </a:p>
          <a:p>
            <a:pPr algn="l">
              <a:lnSpc>
                <a:spcPct val="140000"/>
              </a:lnSpc>
            </a:pPr>
            <a:r>
              <a:rPr lang="en-US" altLang="ko-KR" sz="2600" dirty="0">
                <a:solidFill>
                  <a:schemeClr val="bg1"/>
                </a:solidFill>
              </a:rPr>
              <a:t>	- </a:t>
            </a:r>
            <a:r>
              <a:rPr lang="ko-KR" altLang="en-US" sz="2600" dirty="0">
                <a:solidFill>
                  <a:schemeClr val="bg1"/>
                </a:solidFill>
              </a:rPr>
              <a:t>깃 설치</a:t>
            </a:r>
            <a:endParaRPr lang="en-US" altLang="ko-KR" sz="2600" dirty="0">
              <a:solidFill>
                <a:schemeClr val="bg1"/>
              </a:solidFill>
            </a:endParaRPr>
          </a:p>
          <a:p>
            <a:pPr algn="l">
              <a:lnSpc>
                <a:spcPct val="140000"/>
              </a:lnSpc>
            </a:pPr>
            <a:r>
              <a:rPr lang="en-US" altLang="ko-KR" sz="2600" dirty="0">
                <a:solidFill>
                  <a:schemeClr val="bg1"/>
                </a:solidFill>
              </a:rPr>
              <a:t>	- </a:t>
            </a:r>
            <a:r>
              <a:rPr lang="ko-KR" altLang="en-US" sz="2600" dirty="0">
                <a:solidFill>
                  <a:schemeClr val="bg1"/>
                </a:solidFill>
              </a:rPr>
              <a:t>저장소 만들고 연결하기</a:t>
            </a:r>
            <a:endParaRPr lang="en-US" altLang="ko-KR" sz="2600" dirty="0">
              <a:solidFill>
                <a:schemeClr val="bg1"/>
              </a:solidFill>
            </a:endParaRPr>
          </a:p>
          <a:p>
            <a:pPr algn="l">
              <a:lnSpc>
                <a:spcPct val="140000"/>
              </a:lnSpc>
            </a:pPr>
            <a:r>
              <a:rPr lang="en-US" altLang="ko-KR" sz="2600" dirty="0">
                <a:solidFill>
                  <a:schemeClr val="bg1"/>
                </a:solidFill>
              </a:rPr>
              <a:t>	- </a:t>
            </a:r>
            <a:r>
              <a:rPr lang="ko-KR" altLang="en-US" sz="2600" dirty="0">
                <a:solidFill>
                  <a:schemeClr val="bg1"/>
                </a:solidFill>
              </a:rPr>
              <a:t>깃 </a:t>
            </a:r>
            <a:r>
              <a:rPr lang="ko-KR" altLang="en-US" sz="2600" dirty="0" err="1">
                <a:solidFill>
                  <a:schemeClr val="bg1"/>
                </a:solidFill>
              </a:rPr>
              <a:t>배쉬를</a:t>
            </a:r>
            <a:r>
              <a:rPr lang="ko-KR" altLang="en-US" sz="2600" dirty="0">
                <a:solidFill>
                  <a:schemeClr val="bg1"/>
                </a:solidFill>
              </a:rPr>
              <a:t> 이용해 파일 업로드</a:t>
            </a:r>
            <a:endParaRPr lang="en-US" altLang="ko-KR" sz="2600" dirty="0">
              <a:solidFill>
                <a:schemeClr val="bg1"/>
              </a:solidFill>
            </a:endParaRPr>
          </a:p>
          <a:p>
            <a:pPr marL="514350" indent="-514350" algn="l">
              <a:lnSpc>
                <a:spcPct val="140000"/>
              </a:lnSpc>
              <a:buFont typeface="+mj-lt"/>
              <a:buAutoNum type="arabicPeriod" startAt="3"/>
            </a:pPr>
            <a:r>
              <a:rPr lang="en-US" altLang="ko-KR" sz="3500" dirty="0">
                <a:solidFill>
                  <a:schemeClr val="bg1"/>
                </a:solidFill>
              </a:rPr>
              <a:t>README.md</a:t>
            </a:r>
            <a:r>
              <a:rPr lang="ko-KR" altLang="en-US" sz="3500" dirty="0">
                <a:solidFill>
                  <a:schemeClr val="bg1"/>
                </a:solidFill>
              </a:rPr>
              <a:t> 작성법 </a:t>
            </a:r>
            <a:r>
              <a:rPr lang="en-US" altLang="ko-KR" sz="2600" dirty="0">
                <a:solidFill>
                  <a:schemeClr val="bg1"/>
                </a:solidFill>
              </a:rPr>
              <a:t>(</a:t>
            </a:r>
            <a:r>
              <a:rPr lang="ko-KR" altLang="en-US" sz="2600" dirty="0">
                <a:solidFill>
                  <a:schemeClr val="bg1"/>
                </a:solidFill>
              </a:rPr>
              <a:t>마크다운 문법</a:t>
            </a:r>
            <a:r>
              <a:rPr lang="en-US" altLang="ko-KR" sz="2600" dirty="0">
                <a:solidFill>
                  <a:schemeClr val="bg1"/>
                </a:solidFill>
              </a:rPr>
              <a:t>)</a:t>
            </a:r>
          </a:p>
          <a:p>
            <a:pPr marL="514350" indent="-514350" algn="l">
              <a:lnSpc>
                <a:spcPct val="140000"/>
              </a:lnSpc>
              <a:buFont typeface="+mj-lt"/>
              <a:buAutoNum type="arabicPeriod" startAt="3"/>
            </a:pPr>
            <a:r>
              <a:rPr lang="ko-KR" altLang="en-US" sz="3500" dirty="0">
                <a:solidFill>
                  <a:schemeClr val="bg1"/>
                </a:solidFill>
              </a:rPr>
              <a:t>팀별 문제 관리 방법 </a:t>
            </a:r>
            <a:r>
              <a:rPr lang="en-US" altLang="ko-KR" sz="2600" dirty="0">
                <a:solidFill>
                  <a:schemeClr val="bg1"/>
                </a:solidFill>
              </a:rPr>
              <a:t>(</a:t>
            </a:r>
            <a:r>
              <a:rPr lang="ko-KR" altLang="en-US" sz="2600" dirty="0" err="1">
                <a:solidFill>
                  <a:schemeClr val="bg1"/>
                </a:solidFill>
              </a:rPr>
              <a:t>깃허브</a:t>
            </a:r>
            <a:r>
              <a:rPr lang="ko-KR" altLang="en-US" sz="2600" dirty="0">
                <a:solidFill>
                  <a:schemeClr val="bg1"/>
                </a:solidFill>
              </a:rPr>
              <a:t> 팀</a:t>
            </a:r>
            <a:r>
              <a:rPr lang="en-US" altLang="ko-KR" sz="2600" dirty="0">
                <a:solidFill>
                  <a:schemeClr val="bg1"/>
                </a:solidFill>
              </a:rPr>
              <a:t>, </a:t>
            </a:r>
            <a:r>
              <a:rPr lang="ko-KR" altLang="en-US" sz="2600" dirty="0" err="1">
                <a:solidFill>
                  <a:schemeClr val="bg1"/>
                </a:solidFill>
              </a:rPr>
              <a:t>트렐로</a:t>
            </a:r>
            <a:r>
              <a:rPr lang="en-US" altLang="ko-KR" sz="2600" dirty="0">
                <a:solidFill>
                  <a:schemeClr val="bg1"/>
                </a:solidFill>
              </a:rPr>
              <a:t>, </a:t>
            </a:r>
            <a:r>
              <a:rPr lang="ko-KR" altLang="en-US" sz="2600" dirty="0">
                <a:solidFill>
                  <a:schemeClr val="bg1"/>
                </a:solidFill>
              </a:rPr>
              <a:t>백준 그룹</a:t>
            </a:r>
            <a:r>
              <a:rPr lang="en-US" altLang="ko-KR" sz="2600" dirty="0">
                <a:solidFill>
                  <a:schemeClr val="bg1"/>
                </a:solidFill>
              </a:rPr>
              <a:t>)</a:t>
            </a:r>
            <a:endParaRPr lang="en-US" altLang="ko-KR" sz="3500" dirty="0">
              <a:solidFill>
                <a:schemeClr val="bg1"/>
              </a:solidFill>
            </a:endParaRPr>
          </a:p>
          <a:p>
            <a:pPr marL="514350" indent="-514350" algn="l">
              <a:lnSpc>
                <a:spcPct val="140000"/>
              </a:lnSpc>
              <a:buAutoNum type="arabicPeriod" startAt="3"/>
            </a:pP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1036" name="Picture 12" descr="github logoì ëí ì´ë¯¸ì§ ê²ìê²°ê³¼">
            <a:extLst>
              <a:ext uri="{FF2B5EF4-FFF2-40B4-BE49-F238E27FC236}">
                <a16:creationId xmlns:a16="http://schemas.microsoft.com/office/drawing/2014/main" id="{A00E5D35-60FB-4D6B-AE05-B8D106E5F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336550"/>
            <a:ext cx="887412" cy="88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37E49-03B3-4A12-8977-04735C99E3EA}"/>
              </a:ext>
            </a:extLst>
          </p:cNvPr>
          <p:cNvCxnSpPr>
            <a:cxnSpLocks/>
          </p:cNvCxnSpPr>
          <p:nvPr/>
        </p:nvCxnSpPr>
        <p:spPr>
          <a:xfrm>
            <a:off x="319028" y="1447800"/>
            <a:ext cx="1158592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702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6C2AA-5546-4888-AE96-59BAE95E8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269875"/>
            <a:ext cx="9689977" cy="957263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dirty="0">
                <a:solidFill>
                  <a:schemeClr val="bg1"/>
                </a:solidFill>
              </a:rPr>
              <a:t>README.md </a:t>
            </a:r>
            <a:r>
              <a:rPr lang="ko-KR" altLang="en-US" sz="5400" dirty="0">
                <a:solidFill>
                  <a:schemeClr val="bg1"/>
                </a:solidFill>
              </a:rPr>
              <a:t>작성법</a:t>
            </a:r>
          </a:p>
        </p:txBody>
      </p:sp>
      <p:pic>
        <p:nvPicPr>
          <p:cNvPr id="1036" name="Picture 12" descr="github logoì ëí ì´ë¯¸ì§ ê²ìê²°ê³¼">
            <a:extLst>
              <a:ext uri="{FF2B5EF4-FFF2-40B4-BE49-F238E27FC236}">
                <a16:creationId xmlns:a16="http://schemas.microsoft.com/office/drawing/2014/main" id="{A00E5D35-60FB-4D6B-AE05-B8D106E5F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336550"/>
            <a:ext cx="887412" cy="88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37E49-03B3-4A12-8977-04735C99E3EA}"/>
              </a:ext>
            </a:extLst>
          </p:cNvPr>
          <p:cNvCxnSpPr>
            <a:cxnSpLocks/>
          </p:cNvCxnSpPr>
          <p:nvPr/>
        </p:nvCxnSpPr>
        <p:spPr>
          <a:xfrm>
            <a:off x="319028" y="1447800"/>
            <a:ext cx="1158592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F2A9377-3B25-439C-8B81-687B238474D6}"/>
              </a:ext>
            </a:extLst>
          </p:cNvPr>
          <p:cNvSpPr txBox="1"/>
          <p:nvPr/>
        </p:nvSpPr>
        <p:spPr>
          <a:xfrm>
            <a:off x="407804" y="1718827"/>
            <a:ext cx="4916731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ko-KR" sz="3200" dirty="0">
                <a:solidFill>
                  <a:schemeClr val="bg1"/>
                </a:solidFill>
              </a:rPr>
              <a:t>![</a:t>
            </a:r>
            <a:r>
              <a:rPr lang="ko-KR" altLang="en-US" sz="3200" dirty="0">
                <a:solidFill>
                  <a:schemeClr val="bg1"/>
                </a:solidFill>
              </a:rPr>
              <a:t>이름</a:t>
            </a:r>
            <a:r>
              <a:rPr lang="pt-BR" altLang="ko-KR" sz="3200" dirty="0">
                <a:solidFill>
                  <a:schemeClr val="bg1"/>
                </a:solidFill>
              </a:rPr>
              <a:t>](./img/logo_b1.jpg)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415B7-0571-41F3-9644-AE525582159D}"/>
              </a:ext>
            </a:extLst>
          </p:cNvPr>
          <p:cNvSpPr txBox="1"/>
          <p:nvPr/>
        </p:nvSpPr>
        <p:spPr>
          <a:xfrm>
            <a:off x="6216587" y="1811169"/>
            <a:ext cx="4626588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err="1">
                <a:solidFill>
                  <a:schemeClr val="bg1"/>
                </a:solidFill>
              </a:rPr>
              <a:t>줄바꿈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>
                <a:solidFill>
                  <a:schemeClr val="bg1"/>
                </a:solidFill>
              </a:rPr>
              <a:t>: </a:t>
            </a:r>
            <a:r>
              <a:rPr lang="ko-KR" altLang="en-US" sz="3200" dirty="0">
                <a:solidFill>
                  <a:schemeClr val="bg1"/>
                </a:solidFill>
              </a:rPr>
              <a:t>스페이스바 </a:t>
            </a:r>
            <a:r>
              <a:rPr lang="en-US" altLang="ko-KR" sz="3200" dirty="0">
                <a:solidFill>
                  <a:schemeClr val="bg1"/>
                </a:solidFill>
              </a:rPr>
              <a:t>2</a:t>
            </a:r>
            <a:r>
              <a:rPr lang="ko-KR" altLang="en-US" sz="3200" dirty="0">
                <a:solidFill>
                  <a:schemeClr val="bg1"/>
                </a:solidFill>
              </a:rPr>
              <a:t>칸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A73B415-590B-44A5-9C50-88BDAF49E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38" y="2749240"/>
            <a:ext cx="4693096" cy="36234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5DE026-9FF2-4A9C-87A2-E6CA51C45AD4}"/>
              </a:ext>
            </a:extLst>
          </p:cNvPr>
          <p:cNvSpPr txBox="1"/>
          <p:nvPr/>
        </p:nvSpPr>
        <p:spPr>
          <a:xfrm>
            <a:off x="6216587" y="2749240"/>
            <a:ext cx="2462534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가로줄 </a:t>
            </a:r>
            <a:r>
              <a:rPr lang="en-US" altLang="ko-KR" sz="3200" dirty="0">
                <a:solidFill>
                  <a:schemeClr val="bg1"/>
                </a:solidFill>
              </a:rPr>
              <a:t>: ***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B87C6E-9218-44BA-B246-90D31E515130}"/>
              </a:ext>
            </a:extLst>
          </p:cNvPr>
          <p:cNvSpPr txBox="1"/>
          <p:nvPr/>
        </p:nvSpPr>
        <p:spPr>
          <a:xfrm>
            <a:off x="6216587" y="3741405"/>
            <a:ext cx="1670650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인용 </a:t>
            </a:r>
            <a:r>
              <a:rPr lang="en-US" altLang="ko-KR" sz="3200" dirty="0">
                <a:solidFill>
                  <a:schemeClr val="bg1"/>
                </a:solidFill>
              </a:rPr>
              <a:t>: &gt;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014208-8DD3-4303-B390-13F9D9D20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5783" y="3942513"/>
            <a:ext cx="3889172" cy="264561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2FB9E6B-B76C-49D2-AAA6-0C3FFA4266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392"/>
          <a:stretch/>
        </p:blipFill>
        <p:spPr>
          <a:xfrm>
            <a:off x="8700638" y="2597576"/>
            <a:ext cx="3204317" cy="129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8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6C2AA-5546-4888-AE96-59BAE95E8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269875"/>
            <a:ext cx="9689977" cy="957263"/>
          </a:xfrm>
        </p:spPr>
        <p:txBody>
          <a:bodyPr>
            <a:normAutofit/>
          </a:bodyPr>
          <a:lstStyle/>
          <a:p>
            <a:pPr algn="l"/>
            <a:r>
              <a:rPr lang="ko-KR" altLang="en-US" sz="5400" dirty="0">
                <a:solidFill>
                  <a:schemeClr val="bg1"/>
                </a:solidFill>
              </a:rPr>
              <a:t>팀별 문제 관리 방법</a:t>
            </a:r>
          </a:p>
        </p:txBody>
      </p:sp>
      <p:pic>
        <p:nvPicPr>
          <p:cNvPr id="1036" name="Picture 12" descr="github logoì ëí ì´ë¯¸ì§ ê²ìê²°ê³¼">
            <a:extLst>
              <a:ext uri="{FF2B5EF4-FFF2-40B4-BE49-F238E27FC236}">
                <a16:creationId xmlns:a16="http://schemas.microsoft.com/office/drawing/2014/main" id="{A00E5D35-60FB-4D6B-AE05-B8D106E5F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336550"/>
            <a:ext cx="887412" cy="88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37E49-03B3-4A12-8977-04735C99E3EA}"/>
              </a:ext>
            </a:extLst>
          </p:cNvPr>
          <p:cNvCxnSpPr>
            <a:cxnSpLocks/>
          </p:cNvCxnSpPr>
          <p:nvPr/>
        </p:nvCxnSpPr>
        <p:spPr>
          <a:xfrm>
            <a:off x="319028" y="1447800"/>
            <a:ext cx="1158592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A9F9C63-2E1F-4873-93B1-3FFD5225F2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9" r="24414" b="-199"/>
          <a:stretch/>
        </p:blipFill>
        <p:spPr>
          <a:xfrm>
            <a:off x="4324176" y="1935338"/>
            <a:ext cx="6843933" cy="44663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390720-8BD2-4E8E-B8BD-02ECB4B8CB0D}"/>
              </a:ext>
            </a:extLst>
          </p:cNvPr>
          <p:cNvSpPr txBox="1"/>
          <p:nvPr/>
        </p:nvSpPr>
        <p:spPr>
          <a:xfrm>
            <a:off x="303213" y="1668463"/>
            <a:ext cx="2491195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err="1">
                <a:solidFill>
                  <a:schemeClr val="bg1"/>
                </a:solidFill>
              </a:rPr>
              <a:t>깃허브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>
                <a:solidFill>
                  <a:schemeClr val="bg1"/>
                </a:solidFill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43147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6C2AA-5546-4888-AE96-59BAE95E8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269875"/>
            <a:ext cx="9689977" cy="957263"/>
          </a:xfrm>
        </p:spPr>
        <p:txBody>
          <a:bodyPr>
            <a:normAutofit/>
          </a:bodyPr>
          <a:lstStyle/>
          <a:p>
            <a:pPr algn="l"/>
            <a:r>
              <a:rPr lang="ko-KR" altLang="en-US" sz="5400" dirty="0">
                <a:solidFill>
                  <a:schemeClr val="bg1"/>
                </a:solidFill>
              </a:rPr>
              <a:t>팀별 문제 관리 방법</a:t>
            </a:r>
          </a:p>
        </p:txBody>
      </p:sp>
      <p:pic>
        <p:nvPicPr>
          <p:cNvPr id="1036" name="Picture 12" descr="github logoì ëí ì´ë¯¸ì§ ê²ìê²°ê³¼">
            <a:extLst>
              <a:ext uri="{FF2B5EF4-FFF2-40B4-BE49-F238E27FC236}">
                <a16:creationId xmlns:a16="http://schemas.microsoft.com/office/drawing/2014/main" id="{A00E5D35-60FB-4D6B-AE05-B8D106E5F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336550"/>
            <a:ext cx="887412" cy="88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37E49-03B3-4A12-8977-04735C99E3EA}"/>
              </a:ext>
            </a:extLst>
          </p:cNvPr>
          <p:cNvCxnSpPr>
            <a:cxnSpLocks/>
          </p:cNvCxnSpPr>
          <p:nvPr/>
        </p:nvCxnSpPr>
        <p:spPr>
          <a:xfrm>
            <a:off x="319028" y="1447800"/>
            <a:ext cx="1158592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1390720-8BD2-4E8E-B8BD-02ECB4B8CB0D}"/>
              </a:ext>
            </a:extLst>
          </p:cNvPr>
          <p:cNvSpPr txBox="1"/>
          <p:nvPr/>
        </p:nvSpPr>
        <p:spPr>
          <a:xfrm>
            <a:off x="303213" y="1668463"/>
            <a:ext cx="2491195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err="1">
                <a:solidFill>
                  <a:schemeClr val="bg1"/>
                </a:solidFill>
              </a:rPr>
              <a:t>깃허브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>
                <a:solidFill>
                  <a:schemeClr val="bg1"/>
                </a:solidFill>
              </a:rPr>
              <a:t>team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BB24EC-AC4C-4C68-91C2-9994992EE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298" y="1766118"/>
            <a:ext cx="5460838" cy="485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5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6C2AA-5546-4888-AE96-59BAE95E8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269875"/>
            <a:ext cx="9689977" cy="957263"/>
          </a:xfrm>
        </p:spPr>
        <p:txBody>
          <a:bodyPr>
            <a:normAutofit/>
          </a:bodyPr>
          <a:lstStyle/>
          <a:p>
            <a:pPr algn="l"/>
            <a:r>
              <a:rPr lang="ko-KR" altLang="en-US" sz="5400" dirty="0">
                <a:solidFill>
                  <a:schemeClr val="bg1"/>
                </a:solidFill>
              </a:rPr>
              <a:t>팀별 문제 관리 방법</a:t>
            </a:r>
          </a:p>
        </p:txBody>
      </p:sp>
      <p:pic>
        <p:nvPicPr>
          <p:cNvPr id="1036" name="Picture 12" descr="github logoì ëí ì´ë¯¸ì§ ê²ìê²°ê³¼">
            <a:extLst>
              <a:ext uri="{FF2B5EF4-FFF2-40B4-BE49-F238E27FC236}">
                <a16:creationId xmlns:a16="http://schemas.microsoft.com/office/drawing/2014/main" id="{A00E5D35-60FB-4D6B-AE05-B8D106E5F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336550"/>
            <a:ext cx="887412" cy="88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37E49-03B3-4A12-8977-04735C99E3EA}"/>
              </a:ext>
            </a:extLst>
          </p:cNvPr>
          <p:cNvCxnSpPr>
            <a:cxnSpLocks/>
          </p:cNvCxnSpPr>
          <p:nvPr/>
        </p:nvCxnSpPr>
        <p:spPr>
          <a:xfrm>
            <a:off x="319028" y="1447800"/>
            <a:ext cx="1158592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1390720-8BD2-4E8E-B8BD-02ECB4B8CB0D}"/>
              </a:ext>
            </a:extLst>
          </p:cNvPr>
          <p:cNvSpPr txBox="1"/>
          <p:nvPr/>
        </p:nvSpPr>
        <p:spPr>
          <a:xfrm>
            <a:off x="303213" y="1668463"/>
            <a:ext cx="2653868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err="1">
                <a:solidFill>
                  <a:schemeClr val="bg1"/>
                </a:solidFill>
              </a:rPr>
              <a:t>트렐로</a:t>
            </a:r>
            <a:r>
              <a:rPr lang="en-US" altLang="ko-KR" sz="3200" dirty="0">
                <a:solidFill>
                  <a:schemeClr val="bg1"/>
                </a:solidFill>
              </a:rPr>
              <a:t>(Trello)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966014-6F54-4C7C-BCED-04E97A808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190" y="1890963"/>
            <a:ext cx="8844765" cy="454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1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6C2AA-5546-4888-AE96-59BAE95E8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269875"/>
            <a:ext cx="9689977" cy="957263"/>
          </a:xfrm>
        </p:spPr>
        <p:txBody>
          <a:bodyPr>
            <a:normAutofit/>
          </a:bodyPr>
          <a:lstStyle/>
          <a:p>
            <a:pPr algn="l"/>
            <a:r>
              <a:rPr lang="ko-KR" altLang="en-US" sz="5400" dirty="0">
                <a:solidFill>
                  <a:schemeClr val="bg1"/>
                </a:solidFill>
              </a:rPr>
              <a:t>팀별 문제 관리 방법</a:t>
            </a:r>
          </a:p>
        </p:txBody>
      </p:sp>
      <p:pic>
        <p:nvPicPr>
          <p:cNvPr id="1036" name="Picture 12" descr="github logoì ëí ì´ë¯¸ì§ ê²ìê²°ê³¼">
            <a:extLst>
              <a:ext uri="{FF2B5EF4-FFF2-40B4-BE49-F238E27FC236}">
                <a16:creationId xmlns:a16="http://schemas.microsoft.com/office/drawing/2014/main" id="{A00E5D35-60FB-4D6B-AE05-B8D106E5F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336550"/>
            <a:ext cx="887412" cy="88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37E49-03B3-4A12-8977-04735C99E3EA}"/>
              </a:ext>
            </a:extLst>
          </p:cNvPr>
          <p:cNvCxnSpPr>
            <a:cxnSpLocks/>
          </p:cNvCxnSpPr>
          <p:nvPr/>
        </p:nvCxnSpPr>
        <p:spPr>
          <a:xfrm>
            <a:off x="319028" y="1447800"/>
            <a:ext cx="1158592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1390720-8BD2-4E8E-B8BD-02ECB4B8CB0D}"/>
              </a:ext>
            </a:extLst>
          </p:cNvPr>
          <p:cNvSpPr txBox="1"/>
          <p:nvPr/>
        </p:nvSpPr>
        <p:spPr>
          <a:xfrm>
            <a:off x="303213" y="1668463"/>
            <a:ext cx="2653868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err="1">
                <a:solidFill>
                  <a:schemeClr val="bg1"/>
                </a:solidFill>
              </a:rPr>
              <a:t>트렐로</a:t>
            </a:r>
            <a:r>
              <a:rPr lang="en-US" altLang="ko-KR" sz="3200" dirty="0">
                <a:solidFill>
                  <a:schemeClr val="bg1"/>
                </a:solidFill>
              </a:rPr>
              <a:t>(Trello)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4ED73C-C4D0-4C70-817B-DDE0C15F5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52" y="2656477"/>
            <a:ext cx="6043215" cy="35944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D91CA96-7FFF-43F2-8AC5-B651AD548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664" y="2656477"/>
            <a:ext cx="5265291" cy="359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13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6C2AA-5546-4888-AE96-59BAE95E8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269875"/>
            <a:ext cx="9689977" cy="957263"/>
          </a:xfrm>
        </p:spPr>
        <p:txBody>
          <a:bodyPr>
            <a:normAutofit/>
          </a:bodyPr>
          <a:lstStyle/>
          <a:p>
            <a:pPr algn="l"/>
            <a:r>
              <a:rPr lang="ko-KR" altLang="en-US" sz="5400" dirty="0">
                <a:solidFill>
                  <a:schemeClr val="bg1"/>
                </a:solidFill>
              </a:rPr>
              <a:t>팀별 문제 관리 방법</a:t>
            </a:r>
          </a:p>
        </p:txBody>
      </p:sp>
      <p:pic>
        <p:nvPicPr>
          <p:cNvPr id="1036" name="Picture 12" descr="github logoì ëí ì´ë¯¸ì§ ê²ìê²°ê³¼">
            <a:extLst>
              <a:ext uri="{FF2B5EF4-FFF2-40B4-BE49-F238E27FC236}">
                <a16:creationId xmlns:a16="http://schemas.microsoft.com/office/drawing/2014/main" id="{A00E5D35-60FB-4D6B-AE05-B8D106E5F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336550"/>
            <a:ext cx="887412" cy="88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37E49-03B3-4A12-8977-04735C99E3EA}"/>
              </a:ext>
            </a:extLst>
          </p:cNvPr>
          <p:cNvCxnSpPr>
            <a:cxnSpLocks/>
          </p:cNvCxnSpPr>
          <p:nvPr/>
        </p:nvCxnSpPr>
        <p:spPr>
          <a:xfrm>
            <a:off x="319028" y="1447800"/>
            <a:ext cx="1158592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1390720-8BD2-4E8E-B8BD-02ECB4B8CB0D}"/>
              </a:ext>
            </a:extLst>
          </p:cNvPr>
          <p:cNvSpPr txBox="1"/>
          <p:nvPr/>
        </p:nvSpPr>
        <p:spPr>
          <a:xfrm>
            <a:off x="303213" y="1668463"/>
            <a:ext cx="1970411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백준 그룹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09A6C7-EA9C-49E7-809D-E491F8561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40" y="2770945"/>
            <a:ext cx="11399720" cy="315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7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6C2AA-5546-4888-AE96-59BAE95E8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1533" y="4538135"/>
            <a:ext cx="3848471" cy="957263"/>
          </a:xfrm>
        </p:spPr>
        <p:txBody>
          <a:bodyPr>
            <a:normAutofit/>
          </a:bodyPr>
          <a:lstStyle/>
          <a:p>
            <a:pPr algn="l"/>
            <a:r>
              <a:rPr lang="ko-KR" altLang="en-US" sz="5400" dirty="0">
                <a:solidFill>
                  <a:schemeClr val="bg1"/>
                </a:solidFill>
              </a:rPr>
              <a:t>감사합니다</a:t>
            </a:r>
          </a:p>
        </p:txBody>
      </p:sp>
      <p:pic>
        <p:nvPicPr>
          <p:cNvPr id="1036" name="Picture 12" descr="github logoì ëí ì´ë¯¸ì§ ê²ìê²°ê³¼">
            <a:extLst>
              <a:ext uri="{FF2B5EF4-FFF2-40B4-BE49-F238E27FC236}">
                <a16:creationId xmlns:a16="http://schemas.microsoft.com/office/drawing/2014/main" id="{A00E5D35-60FB-4D6B-AE05-B8D106E5F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065" y="661396"/>
            <a:ext cx="3529605" cy="352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37E49-03B3-4A12-8977-04735C99E3EA}"/>
              </a:ext>
            </a:extLst>
          </p:cNvPr>
          <p:cNvCxnSpPr>
            <a:cxnSpLocks/>
          </p:cNvCxnSpPr>
          <p:nvPr/>
        </p:nvCxnSpPr>
        <p:spPr>
          <a:xfrm>
            <a:off x="303036" y="4419648"/>
            <a:ext cx="1158592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1390720-8BD2-4E8E-B8BD-02ECB4B8CB0D}"/>
              </a:ext>
            </a:extLst>
          </p:cNvPr>
          <p:cNvSpPr txBox="1"/>
          <p:nvPr/>
        </p:nvSpPr>
        <p:spPr>
          <a:xfrm>
            <a:off x="4453387" y="5433126"/>
            <a:ext cx="2904962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197816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9F7E8AC6-0813-46C9-981D-0265BCA24856}"/>
              </a:ext>
            </a:extLst>
          </p:cNvPr>
          <p:cNvSpPr/>
          <p:nvPr/>
        </p:nvSpPr>
        <p:spPr>
          <a:xfrm>
            <a:off x="1066549" y="2114840"/>
            <a:ext cx="4029200" cy="4029200"/>
          </a:xfrm>
          <a:prstGeom prst="ellipse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D6C2AA-5546-4888-AE96-59BAE95E8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69875"/>
            <a:ext cx="9144000" cy="957263"/>
          </a:xfrm>
        </p:spPr>
        <p:txBody>
          <a:bodyPr>
            <a:normAutofit/>
          </a:bodyPr>
          <a:lstStyle/>
          <a:p>
            <a:pPr algn="l"/>
            <a:r>
              <a:rPr lang="ko-KR" altLang="en-US" sz="5400" dirty="0">
                <a:solidFill>
                  <a:schemeClr val="bg1"/>
                </a:solidFill>
              </a:rPr>
              <a:t>깃</a:t>
            </a:r>
            <a:r>
              <a:rPr lang="en-US" altLang="ko-KR" sz="5400" dirty="0">
                <a:solidFill>
                  <a:schemeClr val="bg1"/>
                </a:solidFill>
              </a:rPr>
              <a:t>/</a:t>
            </a:r>
            <a:r>
              <a:rPr lang="ko-KR" altLang="en-US" sz="5400" dirty="0" err="1">
                <a:solidFill>
                  <a:schemeClr val="bg1"/>
                </a:solidFill>
              </a:rPr>
              <a:t>깃헙이</a:t>
            </a:r>
            <a:r>
              <a:rPr lang="ko-KR" altLang="en-US" sz="5400" dirty="0">
                <a:solidFill>
                  <a:schemeClr val="bg1"/>
                </a:solidFill>
              </a:rPr>
              <a:t> </a:t>
            </a:r>
            <a:r>
              <a:rPr lang="ko-KR" altLang="en-US" sz="5400" dirty="0" err="1">
                <a:solidFill>
                  <a:schemeClr val="bg1"/>
                </a:solidFill>
              </a:rPr>
              <a:t>뭐임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pic>
        <p:nvPicPr>
          <p:cNvPr id="1036" name="Picture 12" descr="github logoì ëí ì´ë¯¸ì§ ê²ìê²°ê³¼">
            <a:extLst>
              <a:ext uri="{FF2B5EF4-FFF2-40B4-BE49-F238E27FC236}">
                <a16:creationId xmlns:a16="http://schemas.microsoft.com/office/drawing/2014/main" id="{A00E5D35-60FB-4D6B-AE05-B8D106E5F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336550"/>
            <a:ext cx="887412" cy="88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37E49-03B3-4A12-8977-04735C99E3EA}"/>
              </a:ext>
            </a:extLst>
          </p:cNvPr>
          <p:cNvCxnSpPr>
            <a:cxnSpLocks/>
          </p:cNvCxnSpPr>
          <p:nvPr/>
        </p:nvCxnSpPr>
        <p:spPr>
          <a:xfrm>
            <a:off x="319028" y="1447800"/>
            <a:ext cx="1158592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ê¹ ë¡ê³ ì ëí ì´ë¯¸ì§ ê²ìê²°ê³¼">
            <a:extLst>
              <a:ext uri="{FF2B5EF4-FFF2-40B4-BE49-F238E27FC236}">
                <a16:creationId xmlns:a16="http://schemas.microsoft.com/office/drawing/2014/main" id="{7D4BD171-754B-4D75-AF3E-EBAA0CA18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22" y="3480350"/>
            <a:ext cx="3354742" cy="140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8F5B5CBC-DCD6-471D-BA5D-0B763AE02608}"/>
              </a:ext>
            </a:extLst>
          </p:cNvPr>
          <p:cNvSpPr/>
          <p:nvPr/>
        </p:nvSpPr>
        <p:spPr>
          <a:xfrm>
            <a:off x="7096251" y="2114840"/>
            <a:ext cx="4029200" cy="4029200"/>
          </a:xfrm>
          <a:prstGeom prst="ellipse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ê´ë ¨ ì´ë¯¸ì§">
            <a:extLst>
              <a:ext uri="{FF2B5EF4-FFF2-40B4-BE49-F238E27FC236}">
                <a16:creationId xmlns:a16="http://schemas.microsoft.com/office/drawing/2014/main" id="{40C44665-3E80-4D62-8C1C-626B3CC2B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250" y="3540150"/>
            <a:ext cx="3852875" cy="128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등호 8">
            <a:extLst>
              <a:ext uri="{FF2B5EF4-FFF2-40B4-BE49-F238E27FC236}">
                <a16:creationId xmlns:a16="http://schemas.microsoft.com/office/drawing/2014/main" id="{1FCB480E-1E1C-44A3-BFBF-C6EC0733F0B4}"/>
              </a:ext>
            </a:extLst>
          </p:cNvPr>
          <p:cNvSpPr/>
          <p:nvPr/>
        </p:nvSpPr>
        <p:spPr>
          <a:xfrm>
            <a:off x="5273336" y="3364637"/>
            <a:ext cx="1646588" cy="1646588"/>
          </a:xfrm>
          <a:prstGeom prst="mathNotEqua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5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9F7E8AC6-0813-46C9-981D-0265BCA24856}"/>
              </a:ext>
            </a:extLst>
          </p:cNvPr>
          <p:cNvSpPr/>
          <p:nvPr/>
        </p:nvSpPr>
        <p:spPr>
          <a:xfrm>
            <a:off x="1066549" y="2114840"/>
            <a:ext cx="4029200" cy="4029200"/>
          </a:xfrm>
          <a:prstGeom prst="ellipse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D6C2AA-5546-4888-AE96-59BAE95E8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69875"/>
            <a:ext cx="9144000" cy="957263"/>
          </a:xfrm>
        </p:spPr>
        <p:txBody>
          <a:bodyPr>
            <a:normAutofit/>
          </a:bodyPr>
          <a:lstStyle/>
          <a:p>
            <a:pPr algn="l"/>
            <a:r>
              <a:rPr lang="ko-KR" altLang="en-US" sz="5400" dirty="0">
                <a:solidFill>
                  <a:schemeClr val="bg1"/>
                </a:solidFill>
              </a:rPr>
              <a:t>깃</a:t>
            </a:r>
            <a:r>
              <a:rPr lang="en-US" altLang="ko-KR" sz="5400" dirty="0">
                <a:solidFill>
                  <a:schemeClr val="bg1"/>
                </a:solidFill>
              </a:rPr>
              <a:t>/</a:t>
            </a:r>
            <a:r>
              <a:rPr lang="ko-KR" altLang="en-US" sz="5400" dirty="0" err="1">
                <a:solidFill>
                  <a:schemeClr val="bg1"/>
                </a:solidFill>
              </a:rPr>
              <a:t>깃헙이</a:t>
            </a:r>
            <a:r>
              <a:rPr lang="ko-KR" altLang="en-US" sz="5400" dirty="0">
                <a:solidFill>
                  <a:schemeClr val="bg1"/>
                </a:solidFill>
              </a:rPr>
              <a:t> </a:t>
            </a:r>
            <a:r>
              <a:rPr lang="ko-KR" altLang="en-US" sz="5400" dirty="0" err="1">
                <a:solidFill>
                  <a:schemeClr val="bg1"/>
                </a:solidFill>
              </a:rPr>
              <a:t>뭐임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pic>
        <p:nvPicPr>
          <p:cNvPr id="1036" name="Picture 12" descr="github logoì ëí ì´ë¯¸ì§ ê²ìê²°ê³¼">
            <a:extLst>
              <a:ext uri="{FF2B5EF4-FFF2-40B4-BE49-F238E27FC236}">
                <a16:creationId xmlns:a16="http://schemas.microsoft.com/office/drawing/2014/main" id="{A00E5D35-60FB-4D6B-AE05-B8D106E5F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336550"/>
            <a:ext cx="887412" cy="88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37E49-03B3-4A12-8977-04735C99E3EA}"/>
              </a:ext>
            </a:extLst>
          </p:cNvPr>
          <p:cNvCxnSpPr>
            <a:cxnSpLocks/>
          </p:cNvCxnSpPr>
          <p:nvPr/>
        </p:nvCxnSpPr>
        <p:spPr>
          <a:xfrm>
            <a:off x="319028" y="1447800"/>
            <a:ext cx="1158592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ê¹ ë¡ê³ ì ëí ì´ë¯¸ì§ ê²ìê²°ê³¼">
            <a:extLst>
              <a:ext uri="{FF2B5EF4-FFF2-40B4-BE49-F238E27FC236}">
                <a16:creationId xmlns:a16="http://schemas.microsoft.com/office/drawing/2014/main" id="{7D4BD171-754B-4D75-AF3E-EBAA0CA18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22" y="3480350"/>
            <a:ext cx="3354742" cy="140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부제목 2">
            <a:extLst>
              <a:ext uri="{FF2B5EF4-FFF2-40B4-BE49-F238E27FC236}">
                <a16:creationId xmlns:a16="http://schemas.microsoft.com/office/drawing/2014/main" id="{BDFCFA8D-166C-4D0B-97B6-FB9AFEDD2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927509"/>
            <a:ext cx="5606248" cy="735786"/>
          </a:xfrm>
        </p:spPr>
        <p:txBody>
          <a:bodyPr>
            <a:normAutofit/>
          </a:bodyPr>
          <a:lstStyle/>
          <a:p>
            <a:pPr algn="l">
              <a:lnSpc>
                <a:spcPct val="14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깃 </a:t>
            </a:r>
            <a:r>
              <a:rPr lang="en-US" altLang="ko-KR" sz="3200" dirty="0">
                <a:solidFill>
                  <a:schemeClr val="bg1"/>
                </a:solidFill>
              </a:rPr>
              <a:t>= </a:t>
            </a:r>
            <a:r>
              <a:rPr lang="ko-KR" altLang="en-US" sz="3200" dirty="0">
                <a:solidFill>
                  <a:schemeClr val="bg1"/>
                </a:solidFill>
              </a:rPr>
              <a:t>버전 관리를 위한 도구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5B971F35-DFDA-4AEC-903C-92F4C4A92016}"/>
              </a:ext>
            </a:extLst>
          </p:cNvPr>
          <p:cNvSpPr txBox="1">
            <a:spLocks/>
          </p:cNvSpPr>
          <p:nvPr/>
        </p:nvSpPr>
        <p:spPr>
          <a:xfrm>
            <a:off x="6111991" y="2803653"/>
            <a:ext cx="5606248" cy="735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4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깃이 없다면</a:t>
            </a:r>
            <a:r>
              <a:rPr lang="en-US" altLang="ko-KR" sz="3200" dirty="0">
                <a:solidFill>
                  <a:schemeClr val="bg1"/>
                </a:solidFill>
              </a:rPr>
              <a:t>..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4100" name="Picture 4" descr="ê´ë ¨ ì´ë¯¸ì§">
            <a:extLst>
              <a:ext uri="{FF2B5EF4-FFF2-40B4-BE49-F238E27FC236}">
                <a16:creationId xmlns:a16="http://schemas.microsoft.com/office/drawing/2014/main" id="{2B2DF223-EA62-452B-B520-62B02A938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012" y="3679797"/>
            <a:ext cx="5308024" cy="264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78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9F7E8AC6-0813-46C9-981D-0265BCA24856}"/>
              </a:ext>
            </a:extLst>
          </p:cNvPr>
          <p:cNvSpPr/>
          <p:nvPr/>
        </p:nvSpPr>
        <p:spPr>
          <a:xfrm>
            <a:off x="1066549" y="2114840"/>
            <a:ext cx="4029200" cy="4029200"/>
          </a:xfrm>
          <a:prstGeom prst="ellipse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D6C2AA-5546-4888-AE96-59BAE95E8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69875"/>
            <a:ext cx="9144000" cy="957263"/>
          </a:xfrm>
        </p:spPr>
        <p:txBody>
          <a:bodyPr>
            <a:normAutofit/>
          </a:bodyPr>
          <a:lstStyle/>
          <a:p>
            <a:pPr algn="l"/>
            <a:r>
              <a:rPr lang="ko-KR" altLang="en-US" sz="5400" dirty="0">
                <a:solidFill>
                  <a:schemeClr val="bg1"/>
                </a:solidFill>
              </a:rPr>
              <a:t>깃</a:t>
            </a:r>
            <a:r>
              <a:rPr lang="en-US" altLang="ko-KR" sz="5400" dirty="0">
                <a:solidFill>
                  <a:schemeClr val="bg1"/>
                </a:solidFill>
              </a:rPr>
              <a:t>/</a:t>
            </a:r>
            <a:r>
              <a:rPr lang="ko-KR" altLang="en-US" sz="5400" dirty="0" err="1">
                <a:solidFill>
                  <a:schemeClr val="bg1"/>
                </a:solidFill>
              </a:rPr>
              <a:t>깃헙이</a:t>
            </a:r>
            <a:r>
              <a:rPr lang="ko-KR" altLang="en-US" sz="5400" dirty="0">
                <a:solidFill>
                  <a:schemeClr val="bg1"/>
                </a:solidFill>
              </a:rPr>
              <a:t> </a:t>
            </a:r>
            <a:r>
              <a:rPr lang="ko-KR" altLang="en-US" sz="5400" dirty="0" err="1">
                <a:solidFill>
                  <a:schemeClr val="bg1"/>
                </a:solidFill>
              </a:rPr>
              <a:t>뭐임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pic>
        <p:nvPicPr>
          <p:cNvPr id="1036" name="Picture 12" descr="github logoì ëí ì´ë¯¸ì§ ê²ìê²°ê³¼">
            <a:extLst>
              <a:ext uri="{FF2B5EF4-FFF2-40B4-BE49-F238E27FC236}">
                <a16:creationId xmlns:a16="http://schemas.microsoft.com/office/drawing/2014/main" id="{A00E5D35-60FB-4D6B-AE05-B8D106E5F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336550"/>
            <a:ext cx="887412" cy="88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37E49-03B3-4A12-8977-04735C99E3EA}"/>
              </a:ext>
            </a:extLst>
          </p:cNvPr>
          <p:cNvCxnSpPr>
            <a:cxnSpLocks/>
          </p:cNvCxnSpPr>
          <p:nvPr/>
        </p:nvCxnSpPr>
        <p:spPr>
          <a:xfrm>
            <a:off x="319028" y="1447800"/>
            <a:ext cx="1158592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ê¹ ë¡ê³ ì ëí ì´ë¯¸ì§ ê²ìê²°ê³¼">
            <a:extLst>
              <a:ext uri="{FF2B5EF4-FFF2-40B4-BE49-F238E27FC236}">
                <a16:creationId xmlns:a16="http://schemas.microsoft.com/office/drawing/2014/main" id="{7D4BD171-754B-4D75-AF3E-EBAA0CA18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22" y="3480350"/>
            <a:ext cx="3354742" cy="140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íìì¼.txt&#10;ì,í ìì¨ íìµ ì¼ì  ì¶ê°&#10;ììì¼ íìµ ë´ì© ì¶ê°&#10;ì,ëª©,ê¸ êµì¡ ìê° ìì &#10;2014ë 7ì 10ì¼ 17:00&#10;2014ë 7ì 9ì¼ 10:03&#10;2014ë 7ì 6ì¼ 12:42&#10;commit 1&#10;commit...">
            <a:extLst>
              <a:ext uri="{FF2B5EF4-FFF2-40B4-BE49-F238E27FC236}">
                <a16:creationId xmlns:a16="http://schemas.microsoft.com/office/drawing/2014/main" id="{931A9F03-25B7-4C57-9967-D98639602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762" y="1848202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513033-FD48-4A44-AA2B-44472F07AE1F}"/>
              </a:ext>
            </a:extLst>
          </p:cNvPr>
          <p:cNvSpPr txBox="1"/>
          <p:nvPr/>
        </p:nvSpPr>
        <p:spPr>
          <a:xfrm>
            <a:off x="5736706" y="1961964"/>
            <a:ext cx="538874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ko-KR" altLang="en-US" sz="4800" dirty="0">
                <a:solidFill>
                  <a:srgbClr val="52565D"/>
                </a:solidFill>
              </a:rPr>
              <a:t>버전 관리의 예시</a:t>
            </a:r>
          </a:p>
        </p:txBody>
      </p:sp>
    </p:spTree>
    <p:extLst>
      <p:ext uri="{BB962C8B-B14F-4D97-AF65-F5344CB8AC3E}">
        <p14:creationId xmlns:p14="http://schemas.microsoft.com/office/powerpoint/2010/main" val="165326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9F7E8AC6-0813-46C9-981D-0265BCA24856}"/>
              </a:ext>
            </a:extLst>
          </p:cNvPr>
          <p:cNvSpPr/>
          <p:nvPr/>
        </p:nvSpPr>
        <p:spPr>
          <a:xfrm>
            <a:off x="1066549" y="2114840"/>
            <a:ext cx="4029200" cy="4029200"/>
          </a:xfrm>
          <a:prstGeom prst="ellipse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D6C2AA-5546-4888-AE96-59BAE95E8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69875"/>
            <a:ext cx="9144000" cy="957263"/>
          </a:xfrm>
        </p:spPr>
        <p:txBody>
          <a:bodyPr>
            <a:normAutofit/>
          </a:bodyPr>
          <a:lstStyle/>
          <a:p>
            <a:pPr algn="l"/>
            <a:r>
              <a:rPr lang="ko-KR" altLang="en-US" sz="5400" dirty="0">
                <a:solidFill>
                  <a:schemeClr val="bg1"/>
                </a:solidFill>
              </a:rPr>
              <a:t>깃</a:t>
            </a:r>
            <a:r>
              <a:rPr lang="en-US" altLang="ko-KR" sz="5400" dirty="0">
                <a:solidFill>
                  <a:schemeClr val="bg1"/>
                </a:solidFill>
              </a:rPr>
              <a:t>/</a:t>
            </a:r>
            <a:r>
              <a:rPr lang="ko-KR" altLang="en-US" sz="5400" dirty="0" err="1">
                <a:solidFill>
                  <a:schemeClr val="bg1"/>
                </a:solidFill>
              </a:rPr>
              <a:t>깃헙이</a:t>
            </a:r>
            <a:r>
              <a:rPr lang="ko-KR" altLang="en-US" sz="5400" dirty="0">
                <a:solidFill>
                  <a:schemeClr val="bg1"/>
                </a:solidFill>
              </a:rPr>
              <a:t> </a:t>
            </a:r>
            <a:r>
              <a:rPr lang="ko-KR" altLang="en-US" sz="5400" dirty="0" err="1">
                <a:solidFill>
                  <a:schemeClr val="bg1"/>
                </a:solidFill>
              </a:rPr>
              <a:t>뭐임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pic>
        <p:nvPicPr>
          <p:cNvPr id="1036" name="Picture 12" descr="github logoì ëí ì´ë¯¸ì§ ê²ìê²°ê³¼">
            <a:extLst>
              <a:ext uri="{FF2B5EF4-FFF2-40B4-BE49-F238E27FC236}">
                <a16:creationId xmlns:a16="http://schemas.microsoft.com/office/drawing/2014/main" id="{A00E5D35-60FB-4D6B-AE05-B8D106E5F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336550"/>
            <a:ext cx="887412" cy="88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37E49-03B3-4A12-8977-04735C99E3EA}"/>
              </a:ext>
            </a:extLst>
          </p:cNvPr>
          <p:cNvCxnSpPr>
            <a:cxnSpLocks/>
          </p:cNvCxnSpPr>
          <p:nvPr/>
        </p:nvCxnSpPr>
        <p:spPr>
          <a:xfrm>
            <a:off x="319028" y="1447800"/>
            <a:ext cx="1158592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ê¹ ë¡ê³ ì ëí ì´ë¯¸ì§ ê²ìê²°ê³¼">
            <a:extLst>
              <a:ext uri="{FF2B5EF4-FFF2-40B4-BE49-F238E27FC236}">
                <a16:creationId xmlns:a16="http://schemas.microsoft.com/office/drawing/2014/main" id="{7D4BD171-754B-4D75-AF3E-EBAA0CA18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22" y="3480350"/>
            <a:ext cx="3354742" cy="140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ê´ë ¨ ì´ë¯¸ì§">
            <a:extLst>
              <a:ext uri="{FF2B5EF4-FFF2-40B4-BE49-F238E27FC236}">
                <a16:creationId xmlns:a16="http://schemas.microsoft.com/office/drawing/2014/main" id="{C1015FCD-964D-4B55-8677-6C1D83801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225" y="1857727"/>
            <a:ext cx="5534025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03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9F7E8AC6-0813-46C9-981D-0265BCA24856}"/>
              </a:ext>
            </a:extLst>
          </p:cNvPr>
          <p:cNvSpPr/>
          <p:nvPr/>
        </p:nvSpPr>
        <p:spPr>
          <a:xfrm>
            <a:off x="1066549" y="2114840"/>
            <a:ext cx="4029200" cy="4029200"/>
          </a:xfrm>
          <a:prstGeom prst="ellipse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D6C2AA-5546-4888-AE96-59BAE95E8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69875"/>
            <a:ext cx="9144000" cy="957263"/>
          </a:xfrm>
        </p:spPr>
        <p:txBody>
          <a:bodyPr>
            <a:normAutofit/>
          </a:bodyPr>
          <a:lstStyle/>
          <a:p>
            <a:pPr algn="l"/>
            <a:r>
              <a:rPr lang="ko-KR" altLang="en-US" sz="5400" dirty="0">
                <a:solidFill>
                  <a:schemeClr val="bg1"/>
                </a:solidFill>
              </a:rPr>
              <a:t>깃</a:t>
            </a:r>
            <a:r>
              <a:rPr lang="en-US" altLang="ko-KR" sz="5400" dirty="0">
                <a:solidFill>
                  <a:schemeClr val="bg1"/>
                </a:solidFill>
              </a:rPr>
              <a:t>/</a:t>
            </a:r>
            <a:r>
              <a:rPr lang="ko-KR" altLang="en-US" sz="5400" dirty="0" err="1">
                <a:solidFill>
                  <a:schemeClr val="bg1"/>
                </a:solidFill>
              </a:rPr>
              <a:t>깃헙이</a:t>
            </a:r>
            <a:r>
              <a:rPr lang="ko-KR" altLang="en-US" sz="5400" dirty="0">
                <a:solidFill>
                  <a:schemeClr val="bg1"/>
                </a:solidFill>
              </a:rPr>
              <a:t> </a:t>
            </a:r>
            <a:r>
              <a:rPr lang="ko-KR" altLang="en-US" sz="5400" dirty="0" err="1">
                <a:solidFill>
                  <a:schemeClr val="bg1"/>
                </a:solidFill>
              </a:rPr>
              <a:t>뭐임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pic>
        <p:nvPicPr>
          <p:cNvPr id="1036" name="Picture 12" descr="github logoì ëí ì´ë¯¸ì§ ê²ìê²°ê³¼">
            <a:extLst>
              <a:ext uri="{FF2B5EF4-FFF2-40B4-BE49-F238E27FC236}">
                <a16:creationId xmlns:a16="http://schemas.microsoft.com/office/drawing/2014/main" id="{A00E5D35-60FB-4D6B-AE05-B8D106E5F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336550"/>
            <a:ext cx="887412" cy="88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37E49-03B3-4A12-8977-04735C99E3EA}"/>
              </a:ext>
            </a:extLst>
          </p:cNvPr>
          <p:cNvCxnSpPr>
            <a:cxnSpLocks/>
          </p:cNvCxnSpPr>
          <p:nvPr/>
        </p:nvCxnSpPr>
        <p:spPr>
          <a:xfrm>
            <a:off x="319028" y="1447800"/>
            <a:ext cx="1158592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ê¹ ë¡ê³ ì ëí ì´ë¯¸ì§ ê²ìê²°ê³¼">
            <a:extLst>
              <a:ext uri="{FF2B5EF4-FFF2-40B4-BE49-F238E27FC236}">
                <a16:creationId xmlns:a16="http://schemas.microsoft.com/office/drawing/2014/main" id="{7D4BD171-754B-4D75-AF3E-EBAA0CA18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22" y="3480350"/>
            <a:ext cx="3354742" cy="140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8F5B5CBC-DCD6-471D-BA5D-0B763AE02608}"/>
              </a:ext>
            </a:extLst>
          </p:cNvPr>
          <p:cNvSpPr/>
          <p:nvPr/>
        </p:nvSpPr>
        <p:spPr>
          <a:xfrm>
            <a:off x="7096251" y="2114840"/>
            <a:ext cx="4029200" cy="4029200"/>
          </a:xfrm>
          <a:prstGeom prst="ellipse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ê´ë ¨ ì´ë¯¸ì§">
            <a:extLst>
              <a:ext uri="{FF2B5EF4-FFF2-40B4-BE49-F238E27FC236}">
                <a16:creationId xmlns:a16="http://schemas.microsoft.com/office/drawing/2014/main" id="{40C44665-3E80-4D62-8C1C-626B3CC2B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250" y="3540150"/>
            <a:ext cx="3852875" cy="128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등호 8">
            <a:extLst>
              <a:ext uri="{FF2B5EF4-FFF2-40B4-BE49-F238E27FC236}">
                <a16:creationId xmlns:a16="http://schemas.microsoft.com/office/drawing/2014/main" id="{1FCB480E-1E1C-44A3-BFBF-C6EC0733F0B4}"/>
              </a:ext>
            </a:extLst>
          </p:cNvPr>
          <p:cNvSpPr/>
          <p:nvPr/>
        </p:nvSpPr>
        <p:spPr>
          <a:xfrm>
            <a:off x="5273336" y="3364637"/>
            <a:ext cx="1646588" cy="1646588"/>
          </a:xfrm>
          <a:prstGeom prst="mathNotEqua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84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6C2AA-5546-4888-AE96-59BAE95E8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69875"/>
            <a:ext cx="9144000" cy="957263"/>
          </a:xfrm>
        </p:spPr>
        <p:txBody>
          <a:bodyPr>
            <a:normAutofit/>
          </a:bodyPr>
          <a:lstStyle/>
          <a:p>
            <a:pPr algn="l"/>
            <a:r>
              <a:rPr lang="ko-KR" altLang="en-US" sz="5400" dirty="0">
                <a:solidFill>
                  <a:schemeClr val="bg1"/>
                </a:solidFill>
              </a:rPr>
              <a:t>깃</a:t>
            </a:r>
            <a:r>
              <a:rPr lang="en-US" altLang="ko-KR" sz="5400" dirty="0">
                <a:solidFill>
                  <a:schemeClr val="bg1"/>
                </a:solidFill>
              </a:rPr>
              <a:t>/</a:t>
            </a:r>
            <a:r>
              <a:rPr lang="ko-KR" altLang="en-US" sz="5400" dirty="0" err="1">
                <a:solidFill>
                  <a:schemeClr val="bg1"/>
                </a:solidFill>
              </a:rPr>
              <a:t>깃헙이</a:t>
            </a:r>
            <a:r>
              <a:rPr lang="ko-KR" altLang="en-US" sz="5400" dirty="0">
                <a:solidFill>
                  <a:schemeClr val="bg1"/>
                </a:solidFill>
              </a:rPr>
              <a:t> </a:t>
            </a:r>
            <a:r>
              <a:rPr lang="ko-KR" altLang="en-US" sz="5400" dirty="0" err="1">
                <a:solidFill>
                  <a:schemeClr val="bg1"/>
                </a:solidFill>
              </a:rPr>
              <a:t>뭐임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pic>
        <p:nvPicPr>
          <p:cNvPr id="1036" name="Picture 12" descr="github logoì ëí ì´ë¯¸ì§ ê²ìê²°ê³¼">
            <a:extLst>
              <a:ext uri="{FF2B5EF4-FFF2-40B4-BE49-F238E27FC236}">
                <a16:creationId xmlns:a16="http://schemas.microsoft.com/office/drawing/2014/main" id="{A00E5D35-60FB-4D6B-AE05-B8D106E5F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336550"/>
            <a:ext cx="887412" cy="88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37E49-03B3-4A12-8977-04735C99E3EA}"/>
              </a:ext>
            </a:extLst>
          </p:cNvPr>
          <p:cNvCxnSpPr>
            <a:cxnSpLocks/>
          </p:cNvCxnSpPr>
          <p:nvPr/>
        </p:nvCxnSpPr>
        <p:spPr>
          <a:xfrm>
            <a:off x="319028" y="1447800"/>
            <a:ext cx="1158592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8F5B5CBC-DCD6-471D-BA5D-0B763AE02608}"/>
              </a:ext>
            </a:extLst>
          </p:cNvPr>
          <p:cNvSpPr/>
          <p:nvPr/>
        </p:nvSpPr>
        <p:spPr>
          <a:xfrm>
            <a:off x="7096251" y="2114840"/>
            <a:ext cx="4029200" cy="4029200"/>
          </a:xfrm>
          <a:prstGeom prst="ellipse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ê´ë ¨ ì´ë¯¸ì§">
            <a:extLst>
              <a:ext uri="{FF2B5EF4-FFF2-40B4-BE49-F238E27FC236}">
                <a16:creationId xmlns:a16="http://schemas.microsoft.com/office/drawing/2014/main" id="{40C44665-3E80-4D62-8C1C-626B3CC2B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250" y="3540150"/>
            <a:ext cx="3852875" cy="128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부제목 2">
            <a:extLst>
              <a:ext uri="{FF2B5EF4-FFF2-40B4-BE49-F238E27FC236}">
                <a16:creationId xmlns:a16="http://schemas.microsoft.com/office/drawing/2014/main" id="{A5830AA2-F08C-4296-9F4B-E40909EA1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" y="2249960"/>
            <a:ext cx="5606248" cy="735786"/>
          </a:xfrm>
        </p:spPr>
        <p:txBody>
          <a:bodyPr>
            <a:normAutofit/>
          </a:bodyPr>
          <a:lstStyle/>
          <a:p>
            <a:pPr algn="l">
              <a:lnSpc>
                <a:spcPct val="140000"/>
              </a:lnSpc>
            </a:pPr>
            <a:r>
              <a:rPr lang="ko-KR" altLang="en-US" sz="3200" dirty="0" err="1">
                <a:solidFill>
                  <a:schemeClr val="bg1"/>
                </a:solidFill>
              </a:rPr>
              <a:t>깃허브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>
                <a:solidFill>
                  <a:schemeClr val="bg1"/>
                </a:solidFill>
              </a:rPr>
              <a:t>= </a:t>
            </a:r>
            <a:r>
              <a:rPr lang="ko-KR" altLang="en-US" sz="3200" dirty="0">
                <a:solidFill>
                  <a:schemeClr val="bg1"/>
                </a:solidFill>
              </a:rPr>
              <a:t>웹 저장소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69F19E8D-C91D-48EF-B2D2-EFCAFF3EBC29}"/>
              </a:ext>
            </a:extLst>
          </p:cNvPr>
          <p:cNvSpPr txBox="1">
            <a:spLocks/>
          </p:cNvSpPr>
          <p:nvPr/>
        </p:nvSpPr>
        <p:spPr>
          <a:xfrm>
            <a:off x="653989" y="3456933"/>
            <a:ext cx="6066407" cy="2728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4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깃을 이용해서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algn="l">
              <a:lnSpc>
                <a:spcPct val="14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원격으로 웹 서버 저장소에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algn="l">
              <a:lnSpc>
                <a:spcPct val="14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수정 내역을 저장</a:t>
            </a:r>
            <a:r>
              <a:rPr lang="en-US" altLang="ko-KR" sz="3200" dirty="0">
                <a:solidFill>
                  <a:schemeClr val="bg1"/>
                </a:solidFill>
              </a:rPr>
              <a:t>/</a:t>
            </a:r>
            <a:r>
              <a:rPr lang="ko-KR" altLang="en-US" sz="3200" dirty="0">
                <a:solidFill>
                  <a:schemeClr val="bg1"/>
                </a:solidFill>
              </a:rPr>
              <a:t>불러오기 가능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algn="l">
              <a:lnSpc>
                <a:spcPct val="140000"/>
              </a:lnSpc>
            </a:pP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97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6C2AA-5546-4888-AE96-59BAE95E8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69875"/>
            <a:ext cx="9144000" cy="957263"/>
          </a:xfrm>
        </p:spPr>
        <p:txBody>
          <a:bodyPr>
            <a:normAutofit/>
          </a:bodyPr>
          <a:lstStyle/>
          <a:p>
            <a:pPr algn="l"/>
            <a:r>
              <a:rPr lang="ko-KR" altLang="en-US" sz="5400" dirty="0">
                <a:solidFill>
                  <a:schemeClr val="bg1"/>
                </a:solidFill>
              </a:rPr>
              <a:t>깃</a:t>
            </a:r>
            <a:r>
              <a:rPr lang="en-US" altLang="ko-KR" sz="5400" dirty="0">
                <a:solidFill>
                  <a:schemeClr val="bg1"/>
                </a:solidFill>
              </a:rPr>
              <a:t>/</a:t>
            </a:r>
            <a:r>
              <a:rPr lang="ko-KR" altLang="en-US" sz="5400" dirty="0" err="1">
                <a:solidFill>
                  <a:schemeClr val="bg1"/>
                </a:solidFill>
              </a:rPr>
              <a:t>깃헙이</a:t>
            </a:r>
            <a:r>
              <a:rPr lang="ko-KR" altLang="en-US" sz="5400" dirty="0">
                <a:solidFill>
                  <a:schemeClr val="bg1"/>
                </a:solidFill>
              </a:rPr>
              <a:t> </a:t>
            </a:r>
            <a:r>
              <a:rPr lang="ko-KR" altLang="en-US" sz="5400" dirty="0" err="1">
                <a:solidFill>
                  <a:schemeClr val="bg1"/>
                </a:solidFill>
              </a:rPr>
              <a:t>뭐임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pic>
        <p:nvPicPr>
          <p:cNvPr id="1036" name="Picture 12" descr="github logoì ëí ì´ë¯¸ì§ ê²ìê²°ê³¼">
            <a:extLst>
              <a:ext uri="{FF2B5EF4-FFF2-40B4-BE49-F238E27FC236}">
                <a16:creationId xmlns:a16="http://schemas.microsoft.com/office/drawing/2014/main" id="{A00E5D35-60FB-4D6B-AE05-B8D106E5F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336550"/>
            <a:ext cx="887412" cy="88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37E49-03B3-4A12-8977-04735C99E3EA}"/>
              </a:ext>
            </a:extLst>
          </p:cNvPr>
          <p:cNvCxnSpPr>
            <a:cxnSpLocks/>
          </p:cNvCxnSpPr>
          <p:nvPr/>
        </p:nvCxnSpPr>
        <p:spPr>
          <a:xfrm>
            <a:off x="319028" y="1447800"/>
            <a:ext cx="1158592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0BFE8201-99E8-4739-9B73-BF19A3C38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630" y="1666423"/>
            <a:ext cx="9190406" cy="4810036"/>
          </a:xfrm>
          <a:prstGeom prst="rect">
            <a:avLst/>
          </a:prstGeom>
        </p:spPr>
      </p:pic>
      <p:sp>
        <p:nvSpPr>
          <p:cNvPr id="13" name="부제목 2">
            <a:extLst>
              <a:ext uri="{FF2B5EF4-FFF2-40B4-BE49-F238E27FC236}">
                <a16:creationId xmlns:a16="http://schemas.microsoft.com/office/drawing/2014/main" id="{381C21ED-941D-4DC5-BA14-EA4950031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963" y="1839988"/>
            <a:ext cx="2403459" cy="2288125"/>
          </a:xfrm>
        </p:spPr>
        <p:txBody>
          <a:bodyPr>
            <a:normAutofit/>
          </a:bodyPr>
          <a:lstStyle/>
          <a:p>
            <a:pPr algn="l">
              <a:lnSpc>
                <a:spcPct val="14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개발자들의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algn="l">
              <a:lnSpc>
                <a:spcPct val="14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SNS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5D5DE9-3796-41FC-8E6B-BE278C446659}"/>
              </a:ext>
            </a:extLst>
          </p:cNvPr>
          <p:cNvGrpSpPr/>
          <p:nvPr/>
        </p:nvGrpSpPr>
        <p:grpSpPr>
          <a:xfrm>
            <a:off x="4401161" y="1666423"/>
            <a:ext cx="6991849" cy="4810035"/>
            <a:chOff x="4401161" y="1666423"/>
            <a:chExt cx="6991849" cy="481003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62A1364-DE36-4A1D-9F76-E7AFB33CC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1161" y="1666423"/>
              <a:ext cx="6991849" cy="4810035"/>
            </a:xfrm>
            <a:prstGeom prst="rect">
              <a:avLst/>
            </a:prstGeom>
          </p:spPr>
        </p:pic>
        <p:pic>
          <p:nvPicPr>
            <p:cNvPr id="15" name="Picture 8" descr="ê´ë ¨ ì´ë¯¸ì§">
              <a:extLst>
                <a:ext uri="{FF2B5EF4-FFF2-40B4-BE49-F238E27FC236}">
                  <a16:creationId xmlns:a16="http://schemas.microsoft.com/office/drawing/2014/main" id="{92FC8173-6326-4A84-97C4-E3340CA533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368"/>
            <a:stretch/>
          </p:blipFill>
          <p:spPr bwMode="auto">
            <a:xfrm>
              <a:off x="4401161" y="1911352"/>
              <a:ext cx="1526961" cy="1281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209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339</Words>
  <Application>Microsoft Office PowerPoint</Application>
  <PresentationFormat>와이드스크린</PresentationFormat>
  <Paragraphs>83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깃/깃헙 시작하기</vt:lpstr>
      <vt:lpstr>목차</vt:lpstr>
      <vt:lpstr>깃/깃헙이 뭐임</vt:lpstr>
      <vt:lpstr>깃/깃헙이 뭐임</vt:lpstr>
      <vt:lpstr>깃/깃헙이 뭐임</vt:lpstr>
      <vt:lpstr>깃/깃헙이 뭐임</vt:lpstr>
      <vt:lpstr>깃/깃헙이 뭐임</vt:lpstr>
      <vt:lpstr>깃/깃헙이 뭐임</vt:lpstr>
      <vt:lpstr>깃/깃헙이 뭐임</vt:lpstr>
      <vt:lpstr>깃 사용법 – 깃 설치</vt:lpstr>
      <vt:lpstr>깃 사용법 – 깃 설치</vt:lpstr>
      <vt:lpstr>깃 사용법 – 저장소 만들고 연결하기</vt:lpstr>
      <vt:lpstr>깃 사용법 – 저장소 만들고 연결하기</vt:lpstr>
      <vt:lpstr>깃 사용법 – 저장소 만들고 연결하기</vt:lpstr>
      <vt:lpstr>깃 사용법 – 깃 배쉬를 이용해 파일 업로드</vt:lpstr>
      <vt:lpstr>깃 사용법 – 깃 배쉬를 이용해 파일 업로드</vt:lpstr>
      <vt:lpstr>깃 사용법 – 깃 배쉬를 이용해 파일 업로드</vt:lpstr>
      <vt:lpstr>README.md 작성법</vt:lpstr>
      <vt:lpstr>README.md 작성법</vt:lpstr>
      <vt:lpstr>README.md 작성법</vt:lpstr>
      <vt:lpstr>팀별 문제 관리 방법</vt:lpstr>
      <vt:lpstr>팀별 문제 관리 방법</vt:lpstr>
      <vt:lpstr>팀별 문제 관리 방법</vt:lpstr>
      <vt:lpstr>팀별 문제 관리 방법</vt:lpstr>
      <vt:lpstr>팀별 문제 관리 방법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깃/깃헙 시작하기</dc:title>
  <dc:creator>kang inhan</dc:creator>
  <cp:lastModifiedBy>kang inhan</cp:lastModifiedBy>
  <cp:revision>31</cp:revision>
  <dcterms:created xsi:type="dcterms:W3CDTF">2019-03-11T06:15:20Z</dcterms:created>
  <dcterms:modified xsi:type="dcterms:W3CDTF">2019-03-14T06:45:19Z</dcterms:modified>
</cp:coreProperties>
</file>