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B044-E1B0-F94B-B985-E2961AFE0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393BD-71FF-9C4D-8026-8E9D3FC8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8EE1-667D-834A-B840-B0AD3F9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5149-58AC-D64F-8244-4C3CFAE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4D6F-F022-1F4B-914D-8735B36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E511-F5F6-3041-9953-F7CABBC0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440CD-7A71-A94C-BF9C-DD1BF6F9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60D0-0992-9C48-9ED9-04E73DE6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C415-0290-0648-8D15-B71BFD16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5A0A-A02D-244C-A122-24A6BF0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3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0DC7E-6B41-5F43-A19E-4BD976B2D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0C7F-F748-3340-BF0C-E20818BD0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9F91-9A01-A54D-9D9B-7C915E06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4B9C-F62E-9A4D-98AB-E5E71A45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013F-FB90-0F48-9E2A-D459CA9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A5A0-D5CE-2142-B2FE-E43F76FF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9B84-2226-F54F-8D1E-2D8BDCCA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09EE-179E-EE4E-8B4D-EF908D5F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3210-6742-834C-9AC4-B645DE4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F3DA8-F00C-5F4F-B131-1C1FB50C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48D-E515-DA4D-9882-30ACA0ED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0200-AA74-024D-B079-3AFE7078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8C05-0F22-604E-8A91-9DA5A7E9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7941-D2F4-1446-A8F2-4DC027C6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D240-CBBB-9343-8DB2-42AA497D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BCA-69E3-AC47-9319-39C540A4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2A08-B33B-C74A-B2CE-E081AA434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D752D-516A-EC4D-A586-0D7AE3D0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0848-8783-294D-B4B5-BBE0B5E3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F0BE-DFD7-E348-8C33-0EB65032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EF70E-59A2-E948-8957-42453511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F8CB-A373-FB4B-90C2-59D0451C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02C9F-2156-3944-89DB-2182E78B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55662-3A00-DB43-BB5F-8D816643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0298C-87C1-A349-A8E8-366BB932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65B48-F12D-4B46-B62C-FF6CD429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080C2-64E6-3641-8925-17D4604F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1B94F-7CC3-784B-B39B-AEB8E022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73187-6545-1649-868C-D834D08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0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0771-94C1-B443-AEC8-01E74DE7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DBB20-79CC-6E4C-8091-60101813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33B0-495F-CF4A-9194-6A225951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E0B10-9919-5646-BD2D-512C8D1E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3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84D33-9342-524E-AB5B-9125FC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04821-C8C0-5F4B-A778-E96DA4C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3B40-F5B4-4E42-93C3-C62CEA2B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555B-D836-6040-A100-E4DE7746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2DFB-8D00-7846-BE87-27069A39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F06EE-BE49-EA41-87F5-F1E2B787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26E4-2D0E-D449-AEB2-CD990D81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C25E-9DEC-D542-BA7C-42C34CF8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0795A-862F-B74B-A46F-5B02636C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CC4E-4B76-0F42-A151-FA479EF1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1A1A5-F162-B044-9B04-B4666C8E8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AE53B-4A46-0641-BF18-7398A009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10BF-0E5A-4445-9896-54B8FA9A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E8B27-7EA5-DE48-9114-D3049E1F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14D1E-FCEE-D545-BF14-59CAABA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98D3F-79DB-394A-BEB9-4BBBBFF1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31B0B-B753-9D4B-A0C0-A5C12A3F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69AE-C30C-9848-87C5-2B5A6E1F3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53C4-4CD4-3A4B-B6F6-3579DB702FF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AD79-102C-634F-9476-DA4FA82C7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2B15-9029-5445-8D79-2B44EA45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342B-E96E-1946-BE35-24B528AB5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2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3A1E79-8C0D-D842-B16B-99D0992922A8}"/>
              </a:ext>
            </a:extLst>
          </p:cNvPr>
          <p:cNvSpPr/>
          <p:nvPr/>
        </p:nvSpPr>
        <p:spPr>
          <a:xfrm>
            <a:off x="2897746" y="476518"/>
            <a:ext cx="1429555" cy="10431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Disease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DC9E1-7556-3C47-98FE-8E0B66CB224B}"/>
              </a:ext>
            </a:extLst>
          </p:cNvPr>
          <p:cNvSpPr/>
          <p:nvPr/>
        </p:nvSpPr>
        <p:spPr>
          <a:xfrm>
            <a:off x="4327301" y="2045594"/>
            <a:ext cx="1547612" cy="10431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Antibody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2449A-4E73-F44B-ADE4-8DAA26B38D87}"/>
              </a:ext>
            </a:extLst>
          </p:cNvPr>
          <p:cNvSpPr/>
          <p:nvPr/>
        </p:nvSpPr>
        <p:spPr>
          <a:xfrm>
            <a:off x="1350134" y="2045594"/>
            <a:ext cx="1547612" cy="10431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Virus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04D84-DEC4-A147-819E-86D9F145E034}"/>
              </a:ext>
            </a:extLst>
          </p:cNvPr>
          <p:cNvSpPr/>
          <p:nvPr/>
        </p:nvSpPr>
        <p:spPr>
          <a:xfrm>
            <a:off x="3397875" y="3614670"/>
            <a:ext cx="1547612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6BE1A1-AB10-3E4C-B848-68DD21BD1CAA}"/>
              </a:ext>
            </a:extLst>
          </p:cNvPr>
          <p:cNvSpPr/>
          <p:nvPr/>
        </p:nvSpPr>
        <p:spPr>
          <a:xfrm>
            <a:off x="5443470" y="3614669"/>
            <a:ext cx="1547612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C4D236-D2E6-DC43-9930-6B2F13807A4E}"/>
              </a:ext>
            </a:extLst>
          </p:cNvPr>
          <p:cNvSpPr/>
          <p:nvPr/>
        </p:nvSpPr>
        <p:spPr>
          <a:xfrm>
            <a:off x="1350134" y="3614669"/>
            <a:ext cx="1547612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5FCD6A-DD38-5A46-A893-C5D0F3711C1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117948" y="1366936"/>
            <a:ext cx="983159" cy="678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1A5B5-69C1-2D4E-AE27-D17F43725AA6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123940" y="1366936"/>
            <a:ext cx="983159" cy="678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14B6A-0F76-4F48-AAAD-6122EC2A559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123940" y="3088783"/>
            <a:ext cx="0" cy="525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0B3667-93AB-7D41-A7A0-8DF7977D2D2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171681" y="2936012"/>
            <a:ext cx="382263" cy="678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23DAB4-BEAC-384C-BC0D-B4B7829F16A2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5648270" y="2936012"/>
            <a:ext cx="569006" cy="678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2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Denwood</dc:creator>
  <cp:lastModifiedBy>Matt Denwood</cp:lastModifiedBy>
  <cp:revision>1</cp:revision>
  <dcterms:created xsi:type="dcterms:W3CDTF">2021-06-24T08:15:50Z</dcterms:created>
  <dcterms:modified xsi:type="dcterms:W3CDTF">2021-06-24T08:21:01Z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2021-06-24T08:15:51Z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75068cb1-322e-4c3e-a0ab-ba0929727d86</vt:lpwstr>
  </property>
  <property fmtid="{D5CDD505-2E9C-101B-9397-08002B2CF9AE}" pid="8" name="MSIP_Label_6a2630e2-1ac5-455e-8217-0156b1936a76_ContentBits">
    <vt:lpwstr>0</vt:lpwstr>
  </property>
</Properties>
</file>