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E14"/>
    <a:srgbClr val="F0E513"/>
    <a:srgbClr val="D6C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80" d="100"/>
          <a:sy n="80" d="100"/>
        </p:scale>
        <p:origin x="584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0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A548E-C8D5-1E47-9E82-15E99FA6871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35C4A9-531F-999A-5D72-E9752168308A}"/>
              </a:ext>
            </a:extLst>
          </p:cNvPr>
          <p:cNvSpPr/>
          <p:nvPr/>
        </p:nvSpPr>
        <p:spPr>
          <a:xfrm>
            <a:off x="1925053" y="6176212"/>
            <a:ext cx="7170821" cy="4315326"/>
          </a:xfrm>
          <a:prstGeom prst="rect">
            <a:avLst/>
          </a:prstGeom>
          <a:noFill/>
          <a:ln w="635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B5C02A-04C8-AF6D-3662-6A2619391AB7}"/>
              </a:ext>
            </a:extLst>
          </p:cNvPr>
          <p:cNvCxnSpPr>
            <a:cxnSpLocks/>
          </p:cNvCxnSpPr>
          <p:nvPr/>
        </p:nvCxnSpPr>
        <p:spPr>
          <a:xfrm>
            <a:off x="5449846" y="4648328"/>
            <a:ext cx="60617" cy="3828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C52F69-8E77-20CA-9C34-B7845D30B8B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5171" y="5712120"/>
            <a:ext cx="367926" cy="7011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2D99C-B608-4A03-9625-E8E64D9D3433}"/>
              </a:ext>
            </a:extLst>
          </p:cNvPr>
          <p:cNvCxnSpPr>
            <a:cxnSpLocks/>
          </p:cNvCxnSpPr>
          <p:nvPr/>
        </p:nvCxnSpPr>
        <p:spPr>
          <a:xfrm>
            <a:off x="2805897" y="5259696"/>
            <a:ext cx="508601" cy="1153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17122-52C5-F9A2-B744-2D4592AF48F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59650" y="5243665"/>
            <a:ext cx="0" cy="28255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F89088-91D2-33BD-3758-D9AD8FC5EB3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003097" y="7200106"/>
            <a:ext cx="636838" cy="84120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431EBD-B4A3-730B-74EF-F44F7F5ED66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38977" y="6806701"/>
            <a:ext cx="5475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BF6996-14EF-62F1-91D1-BFCEB234603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380075" y="7200106"/>
            <a:ext cx="642362" cy="8091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2524B0-8342-9EB3-8404-88C3CD25BDED}"/>
              </a:ext>
            </a:extLst>
          </p:cNvPr>
          <p:cNvCxnSpPr>
            <a:cxnSpLocks/>
          </p:cNvCxnSpPr>
          <p:nvPr/>
        </p:nvCxnSpPr>
        <p:spPr>
          <a:xfrm flipH="1">
            <a:off x="4346034" y="7200106"/>
            <a:ext cx="1816957" cy="22875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6EFDFB-55B2-472F-5EFD-AFA208BCDBF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380075" y="8796055"/>
            <a:ext cx="1" cy="6916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AA868F-9A99-61E5-FC35-14D0ABAFFE57}"/>
              </a:ext>
            </a:extLst>
          </p:cNvPr>
          <p:cNvCxnSpPr>
            <a:cxnSpLocks/>
          </p:cNvCxnSpPr>
          <p:nvPr/>
        </p:nvCxnSpPr>
        <p:spPr>
          <a:xfrm flipH="1">
            <a:off x="6189029" y="7200106"/>
            <a:ext cx="15906" cy="22875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D8CADF-5D2F-4109-A7EB-C83D5CA581F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559650" y="8828116"/>
            <a:ext cx="0" cy="21017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58ED6E-9B5B-697D-B41C-9FAA422D9B2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101583" y="10274496"/>
            <a:ext cx="625421" cy="6916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17A331-F702-785B-7A5E-1D9FFD2FF0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380076" y="10274496"/>
            <a:ext cx="1037687" cy="7189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CAF688-7526-762E-049D-F3C323763299}"/>
              </a:ext>
            </a:extLst>
          </p:cNvPr>
          <p:cNvSpPr/>
          <p:nvPr/>
        </p:nvSpPr>
        <p:spPr>
          <a:xfrm>
            <a:off x="1540642" y="4472886"/>
            <a:ext cx="1839432" cy="7868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GSICO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4868F6-253B-56DD-128D-71BBF840DE2D}"/>
              </a:ext>
            </a:extLst>
          </p:cNvPr>
          <p:cNvSpPr/>
          <p:nvPr/>
        </p:nvSpPr>
        <p:spPr>
          <a:xfrm>
            <a:off x="4022438" y="3851013"/>
            <a:ext cx="1839432" cy="7868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CORINE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B77FE3-BCE6-CDDE-031B-5AAAA08C5906}"/>
              </a:ext>
            </a:extLst>
          </p:cNvPr>
          <p:cNvSpPr/>
          <p:nvPr/>
        </p:nvSpPr>
        <p:spPr>
          <a:xfrm>
            <a:off x="2805897" y="6413296"/>
            <a:ext cx="2433080" cy="7868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download_maps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load_maps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DDAE5E-CDA7-BE10-4ACE-AE7BC2D570EC}"/>
              </a:ext>
            </a:extLst>
          </p:cNvPr>
          <p:cNvSpPr/>
          <p:nvPr/>
        </p:nvSpPr>
        <p:spPr>
          <a:xfrm>
            <a:off x="5786557" y="6413296"/>
            <a:ext cx="2433080" cy="7868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download_corine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load_corine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F8F76D-0C20-AFDD-D9DD-3956993C5726}"/>
              </a:ext>
            </a:extLst>
          </p:cNvPr>
          <p:cNvSpPr/>
          <p:nvPr/>
        </p:nvSpPr>
        <p:spPr>
          <a:xfrm>
            <a:off x="5163665" y="4994803"/>
            <a:ext cx="1839432" cy="7868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8FE715-6EB4-FFFA-7BC1-8E70B38CD20F}"/>
              </a:ext>
            </a:extLst>
          </p:cNvPr>
          <p:cNvSpPr/>
          <p:nvPr/>
        </p:nvSpPr>
        <p:spPr>
          <a:xfrm>
            <a:off x="2163534" y="8009245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discretise_grid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A44D70-269F-5187-328B-E65BDDB50F84}"/>
              </a:ext>
            </a:extLst>
          </p:cNvPr>
          <p:cNvSpPr/>
          <p:nvPr/>
        </p:nvSpPr>
        <p:spPr>
          <a:xfrm>
            <a:off x="2163535" y="9487686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annotate_corine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896585-56FD-8B63-29EF-EB4256A42920}"/>
              </a:ext>
            </a:extLst>
          </p:cNvPr>
          <p:cNvSpPr/>
          <p:nvPr/>
        </p:nvSpPr>
        <p:spPr>
          <a:xfrm>
            <a:off x="6423394" y="8041306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randomise_voronoi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3AFE5A-CBAA-B045-0C8D-3C01499E033A}"/>
              </a:ext>
            </a:extLst>
          </p:cNvPr>
          <p:cNvSpPr/>
          <p:nvPr/>
        </p:nvSpPr>
        <p:spPr>
          <a:xfrm>
            <a:off x="5510463" y="9487686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discretise_habitat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581517-A5CC-7CDB-C709-D100859493D4}"/>
              </a:ext>
            </a:extLst>
          </p:cNvPr>
          <p:cNvSpPr/>
          <p:nvPr/>
        </p:nvSpPr>
        <p:spPr>
          <a:xfrm>
            <a:off x="7639934" y="4456855"/>
            <a:ext cx="1839432" cy="7868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 locations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CA95B5-988F-1076-884F-0EE0CEC96C96}"/>
              </a:ext>
            </a:extLst>
          </p:cNvPr>
          <p:cNvSpPr/>
          <p:nvPr/>
        </p:nvSpPr>
        <p:spPr>
          <a:xfrm>
            <a:off x="7639934" y="10929844"/>
            <a:ext cx="1839432" cy="7868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Anonymisation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07693B1-1A2B-78EF-E078-D0E8BE1CCB85}"/>
              </a:ext>
            </a:extLst>
          </p:cNvPr>
          <p:cNvSpPr/>
          <p:nvPr/>
        </p:nvSpPr>
        <p:spPr>
          <a:xfrm>
            <a:off x="4349692" y="10945874"/>
            <a:ext cx="1839432" cy="7868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Wildlife modelling</a:t>
            </a:r>
          </a:p>
        </p:txBody>
      </p:sp>
    </p:spTree>
    <p:extLst>
      <p:ext uri="{BB962C8B-B14F-4D97-AF65-F5344CB8AC3E}">
        <p14:creationId xmlns:p14="http://schemas.microsoft.com/office/powerpoint/2010/main" val="2512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42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Denwood</dc:creator>
  <cp:lastModifiedBy>Matt Denwood</cp:lastModifiedBy>
  <cp:revision>13</cp:revision>
  <dcterms:created xsi:type="dcterms:W3CDTF">2024-09-20T09:34:58Z</dcterms:created>
  <dcterms:modified xsi:type="dcterms:W3CDTF">2024-09-20T10:05:16Z</dcterms:modified>
</cp:coreProperties>
</file>