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36"/>
  </p:notesMasterIdLst>
  <p:sldIdLst>
    <p:sldId id="261" r:id="rId2"/>
    <p:sldId id="748" r:id="rId3"/>
    <p:sldId id="826" r:id="rId4"/>
    <p:sldId id="827" r:id="rId5"/>
    <p:sldId id="829" r:id="rId6"/>
    <p:sldId id="828" r:id="rId7"/>
    <p:sldId id="830" r:id="rId8"/>
    <p:sldId id="824" r:id="rId9"/>
    <p:sldId id="832" r:id="rId10"/>
    <p:sldId id="837" r:id="rId11"/>
    <p:sldId id="838" r:id="rId12"/>
    <p:sldId id="839" r:id="rId13"/>
    <p:sldId id="840" r:id="rId14"/>
    <p:sldId id="841" r:id="rId15"/>
    <p:sldId id="842" r:id="rId16"/>
    <p:sldId id="843" r:id="rId17"/>
    <p:sldId id="844" r:id="rId18"/>
    <p:sldId id="845" r:id="rId19"/>
    <p:sldId id="846" r:id="rId20"/>
    <p:sldId id="847" r:id="rId21"/>
    <p:sldId id="848" r:id="rId22"/>
    <p:sldId id="849" r:id="rId23"/>
    <p:sldId id="850" r:id="rId24"/>
    <p:sldId id="851" r:id="rId25"/>
    <p:sldId id="852" r:id="rId26"/>
    <p:sldId id="853" r:id="rId27"/>
    <p:sldId id="854" r:id="rId28"/>
    <p:sldId id="855" r:id="rId29"/>
    <p:sldId id="856" r:id="rId30"/>
    <p:sldId id="857" r:id="rId31"/>
    <p:sldId id="833" r:id="rId32"/>
    <p:sldId id="834" r:id="rId33"/>
    <p:sldId id="835" r:id="rId34"/>
    <p:sldId id="836" r:id="rId35"/>
  </p:sldIdLst>
  <p:sldSz cx="9144000" cy="6858000" type="screen4x3"/>
  <p:notesSz cx="6645275" cy="9906000"/>
  <p:defaultTextStyle>
    <a:defPPr>
      <a:defRPr lang="da-DK"/>
    </a:defPPr>
    <a:lvl1pPr algn="l" rtl="0" fontAlgn="base">
      <a:spcBef>
        <a:spcPct val="0"/>
      </a:spcBef>
      <a:spcAft>
        <a:spcPct val="0"/>
      </a:spcAft>
      <a:defRPr sz="2400" kern="1200">
        <a:solidFill>
          <a:schemeClr val="tx1"/>
        </a:solidFill>
        <a:latin typeface="Verdana" pitchFamily="34" charset="0"/>
        <a:ea typeface="+mn-ea"/>
        <a:cs typeface="+mn-cs"/>
      </a:defRPr>
    </a:lvl1pPr>
    <a:lvl2pPr marL="457200" algn="l" rtl="0" fontAlgn="base">
      <a:spcBef>
        <a:spcPct val="0"/>
      </a:spcBef>
      <a:spcAft>
        <a:spcPct val="0"/>
      </a:spcAft>
      <a:defRPr sz="2400" kern="1200">
        <a:solidFill>
          <a:schemeClr val="tx1"/>
        </a:solidFill>
        <a:latin typeface="Verdana" pitchFamily="34" charset="0"/>
        <a:ea typeface="+mn-ea"/>
        <a:cs typeface="+mn-cs"/>
      </a:defRPr>
    </a:lvl2pPr>
    <a:lvl3pPr marL="914400" algn="l" rtl="0" fontAlgn="base">
      <a:spcBef>
        <a:spcPct val="0"/>
      </a:spcBef>
      <a:spcAft>
        <a:spcPct val="0"/>
      </a:spcAft>
      <a:defRPr sz="2400" kern="1200">
        <a:solidFill>
          <a:schemeClr val="tx1"/>
        </a:solidFill>
        <a:latin typeface="Verdana" pitchFamily="34" charset="0"/>
        <a:ea typeface="+mn-ea"/>
        <a:cs typeface="+mn-cs"/>
      </a:defRPr>
    </a:lvl3pPr>
    <a:lvl4pPr marL="1371600" algn="l" rtl="0" fontAlgn="base">
      <a:spcBef>
        <a:spcPct val="0"/>
      </a:spcBef>
      <a:spcAft>
        <a:spcPct val="0"/>
      </a:spcAft>
      <a:defRPr sz="2400" kern="1200">
        <a:solidFill>
          <a:schemeClr val="tx1"/>
        </a:solidFill>
        <a:latin typeface="Verdana" pitchFamily="34" charset="0"/>
        <a:ea typeface="+mn-ea"/>
        <a:cs typeface="+mn-cs"/>
      </a:defRPr>
    </a:lvl4pPr>
    <a:lvl5pPr marL="1828800" algn="l" rtl="0" fontAlgn="base">
      <a:spcBef>
        <a:spcPct val="0"/>
      </a:spcBef>
      <a:spcAft>
        <a:spcPct val="0"/>
      </a:spcAft>
      <a:defRPr sz="2400" kern="1200">
        <a:solidFill>
          <a:schemeClr val="tx1"/>
        </a:solidFill>
        <a:latin typeface="Verdana" pitchFamily="34" charset="0"/>
        <a:ea typeface="+mn-ea"/>
        <a:cs typeface="+mn-cs"/>
      </a:defRPr>
    </a:lvl5pPr>
    <a:lvl6pPr marL="2286000" algn="l" defTabSz="914400" rtl="0" eaLnBrk="1" latinLnBrk="0" hangingPunct="1">
      <a:defRPr sz="2400" kern="1200">
        <a:solidFill>
          <a:schemeClr val="tx1"/>
        </a:solidFill>
        <a:latin typeface="Verdana" pitchFamily="34" charset="0"/>
        <a:ea typeface="+mn-ea"/>
        <a:cs typeface="+mn-cs"/>
      </a:defRPr>
    </a:lvl6pPr>
    <a:lvl7pPr marL="2743200" algn="l" defTabSz="914400" rtl="0" eaLnBrk="1" latinLnBrk="0" hangingPunct="1">
      <a:defRPr sz="2400" kern="1200">
        <a:solidFill>
          <a:schemeClr val="tx1"/>
        </a:solidFill>
        <a:latin typeface="Verdana" pitchFamily="34" charset="0"/>
        <a:ea typeface="+mn-ea"/>
        <a:cs typeface="+mn-cs"/>
      </a:defRPr>
    </a:lvl7pPr>
    <a:lvl8pPr marL="3200400" algn="l" defTabSz="914400" rtl="0" eaLnBrk="1" latinLnBrk="0" hangingPunct="1">
      <a:defRPr sz="2400" kern="1200">
        <a:solidFill>
          <a:schemeClr val="tx1"/>
        </a:solidFill>
        <a:latin typeface="Verdana" pitchFamily="34" charset="0"/>
        <a:ea typeface="+mn-ea"/>
        <a:cs typeface="+mn-cs"/>
      </a:defRPr>
    </a:lvl8pPr>
    <a:lvl9pPr marL="3657600" algn="l" defTabSz="914400" rtl="0" eaLnBrk="1" latinLnBrk="0" hangingPunct="1">
      <a:defRPr sz="2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618">
          <p15:clr>
            <a:srgbClr val="A4A3A4"/>
          </p15:clr>
        </p15:guide>
        <p15:guide id="2" orient="horz" pos="3974">
          <p15:clr>
            <a:srgbClr val="A4A3A4"/>
          </p15:clr>
        </p15:guide>
        <p15:guide id="3" pos="657">
          <p15:clr>
            <a:srgbClr val="A4A3A4"/>
          </p15:clr>
        </p15:guide>
        <p15:guide id="4" pos="510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t Denwood" initials="MD" lastIdx="1" clrIdx="0"/>
  <p:cmAuthor id="2" name="Matt Denwood" initials="MD [2]" lastIdx="1" clrIdx="1"/>
  <p:cmAuthor id="3" name="Matt Denwood" initials="MD [3]"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192FF"/>
    <a:srgbClr val="000000"/>
    <a:srgbClr val="B3B3B3"/>
    <a:srgbClr val="FF7256"/>
    <a:srgbClr val="00BFC4"/>
    <a:srgbClr val="F8766D"/>
    <a:srgbClr val="00D279"/>
    <a:srgbClr val="FF7D41"/>
    <a:srgbClr val="6666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91" autoAdjust="0"/>
    <p:restoredTop sz="94422" autoAdjust="0"/>
  </p:normalViewPr>
  <p:slideViewPr>
    <p:cSldViewPr>
      <p:cViewPr varScale="1">
        <p:scale>
          <a:sx n="121" d="100"/>
          <a:sy n="121" d="100"/>
        </p:scale>
        <p:origin x="1280" y="168"/>
      </p:cViewPr>
      <p:guideLst>
        <p:guide orient="horz" pos="618"/>
        <p:guide orient="horz" pos="3974"/>
        <p:guide pos="657"/>
        <p:guide pos="5103"/>
      </p:guideLst>
    </p:cSldViewPr>
  </p:slideViewPr>
  <p:outlineViewPr>
    <p:cViewPr>
      <p:scale>
        <a:sx n="33" d="100"/>
        <a:sy n="33" d="100"/>
      </p:scale>
      <p:origin x="0" y="-1072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879725"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da-DK"/>
          </a:p>
        </p:txBody>
      </p:sp>
      <p:sp>
        <p:nvSpPr>
          <p:cNvPr id="7171" name="Rectangle 3"/>
          <p:cNvSpPr>
            <a:spLocks noGrp="1" noChangeArrowheads="1"/>
          </p:cNvSpPr>
          <p:nvPr>
            <p:ph type="dt" idx="1"/>
          </p:nvPr>
        </p:nvSpPr>
        <p:spPr bwMode="auto">
          <a:xfrm>
            <a:off x="3765550" y="0"/>
            <a:ext cx="2879725"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da-DK"/>
          </a:p>
        </p:txBody>
      </p:sp>
      <p:sp>
        <p:nvSpPr>
          <p:cNvPr id="7172" name="Rectangle 4"/>
          <p:cNvSpPr>
            <a:spLocks noGrp="1" noRot="1" noChangeAspect="1" noChangeArrowheads="1" noTextEdit="1"/>
          </p:cNvSpPr>
          <p:nvPr>
            <p:ph type="sldImg" idx="2"/>
          </p:nvPr>
        </p:nvSpPr>
        <p:spPr bwMode="auto">
          <a:xfrm>
            <a:off x="846138" y="742950"/>
            <a:ext cx="4953000" cy="3714750"/>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885825" y="4705350"/>
            <a:ext cx="4873625" cy="4457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174" name="Rectangle 6"/>
          <p:cNvSpPr>
            <a:spLocks noGrp="1" noChangeArrowheads="1"/>
          </p:cNvSpPr>
          <p:nvPr>
            <p:ph type="ftr" sz="quarter" idx="4"/>
          </p:nvPr>
        </p:nvSpPr>
        <p:spPr bwMode="auto">
          <a:xfrm>
            <a:off x="0" y="9410700"/>
            <a:ext cx="2879725"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da-DK"/>
          </a:p>
        </p:txBody>
      </p:sp>
      <p:sp>
        <p:nvSpPr>
          <p:cNvPr id="7175" name="Rectangle 7"/>
          <p:cNvSpPr>
            <a:spLocks noGrp="1" noChangeArrowheads="1"/>
          </p:cNvSpPr>
          <p:nvPr>
            <p:ph type="sldNum" sz="quarter" idx="5"/>
          </p:nvPr>
        </p:nvSpPr>
        <p:spPr bwMode="auto">
          <a:xfrm>
            <a:off x="3765550" y="9410700"/>
            <a:ext cx="2879725"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3EB45E2-71DD-4338-86DB-9EAD610F0F79}" type="slidenum">
              <a:rPr lang="da-DK"/>
              <a:pPr/>
              <a:t>‹#›</a:t>
            </a:fld>
            <a:endParaRPr lang="da-DK"/>
          </a:p>
        </p:txBody>
      </p:sp>
    </p:spTree>
    <p:extLst>
      <p:ext uri="{BB962C8B-B14F-4D97-AF65-F5344CB8AC3E}">
        <p14:creationId xmlns:p14="http://schemas.microsoft.com/office/powerpoint/2010/main" val="3560319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Verdana" pitchFamily="34" charset="0"/>
        <a:ea typeface="+mn-ea"/>
        <a:cs typeface="+mn-cs"/>
      </a:defRPr>
    </a:lvl1pPr>
    <a:lvl2pPr marL="457200" algn="l" rtl="0" fontAlgn="base">
      <a:spcBef>
        <a:spcPct val="30000"/>
      </a:spcBef>
      <a:spcAft>
        <a:spcPct val="0"/>
      </a:spcAft>
      <a:defRPr sz="1200" kern="1200">
        <a:solidFill>
          <a:schemeClr val="tx1"/>
        </a:solidFill>
        <a:latin typeface="Verdana" pitchFamily="34" charset="0"/>
        <a:ea typeface="+mn-ea"/>
        <a:cs typeface="+mn-cs"/>
      </a:defRPr>
    </a:lvl2pPr>
    <a:lvl3pPr marL="914400" algn="l" rtl="0" fontAlgn="base">
      <a:spcBef>
        <a:spcPct val="30000"/>
      </a:spcBef>
      <a:spcAft>
        <a:spcPct val="0"/>
      </a:spcAft>
      <a:defRPr sz="1200" kern="1200">
        <a:solidFill>
          <a:schemeClr val="tx1"/>
        </a:solidFill>
        <a:latin typeface="Verdana" pitchFamily="34" charset="0"/>
        <a:ea typeface="+mn-ea"/>
        <a:cs typeface="+mn-cs"/>
      </a:defRPr>
    </a:lvl3pPr>
    <a:lvl4pPr marL="1371600" algn="l" rtl="0" fontAlgn="base">
      <a:spcBef>
        <a:spcPct val="30000"/>
      </a:spcBef>
      <a:spcAft>
        <a:spcPct val="0"/>
      </a:spcAft>
      <a:defRPr sz="1200" kern="1200">
        <a:solidFill>
          <a:schemeClr val="tx1"/>
        </a:solidFill>
        <a:latin typeface="Verdana" pitchFamily="34" charset="0"/>
        <a:ea typeface="+mn-ea"/>
        <a:cs typeface="+mn-cs"/>
      </a:defRPr>
    </a:lvl4pPr>
    <a:lvl5pPr marL="1828800" algn="l" rtl="0" fontAlgn="base">
      <a:spcBef>
        <a:spcPct val="30000"/>
      </a:spcBef>
      <a:spcAft>
        <a:spcPct val="0"/>
      </a:spcAft>
      <a:defRPr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83DA54-0DD6-4E6A-9805-3C92A1AE3ED8}" type="slidenum">
              <a:rPr lang="da-DK"/>
              <a:pPr/>
              <a:t>1</a:t>
            </a:fld>
            <a:endParaRPr lang="da-DK"/>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10</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634306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11</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314612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12</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768700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13</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373839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14</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4003682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15</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10924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16</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8127264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17</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9121693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18</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42321045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19</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988782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2</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877620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20</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9548155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21</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376339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22</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5632846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23</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0894027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24</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218360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25</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1166449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26</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4146701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27</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9247943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28</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18644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29</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592094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3</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7689680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30</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731120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31</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6792690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32</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1479010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33</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6585766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34</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72878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4</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256693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5</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748909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6</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6502994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7</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414052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8</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9363956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0BC98D-D02F-4D21-811C-847F70FCDFE8}" type="slidenum">
              <a:rPr lang="da-DK"/>
              <a:pPr/>
              <a:t>9</a:t>
            </a:fld>
            <a:endParaRPr lang="da-DK"/>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9646976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23" name="Picture 68"/>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248" y="49213"/>
            <a:ext cx="9137504" cy="1284287"/>
          </a:xfrm>
          <a:prstGeom prst="rect">
            <a:avLst/>
          </a:prstGeom>
          <a:noFill/>
        </p:spPr>
      </p:pic>
      <p:pic>
        <p:nvPicPr>
          <p:cNvPr id="15" name="Picture 69" descr="top_uk_58_02"/>
          <p:cNvPicPr>
            <a:picLocks noChangeAspect="1" noChangeArrowheads="1"/>
          </p:cNvPicPr>
          <p:nvPr userDrawn="1"/>
        </p:nvPicPr>
        <p:blipFill>
          <a:blip r:embed="rId3"/>
          <a:srcRect r="20320"/>
          <a:stretch>
            <a:fillRect/>
          </a:stretch>
        </p:blipFill>
        <p:spPr bwMode="auto">
          <a:xfrm>
            <a:off x="0" y="0"/>
            <a:ext cx="9144000" cy="261938"/>
          </a:xfrm>
          <a:prstGeom prst="rect">
            <a:avLst/>
          </a:prstGeom>
          <a:noFill/>
          <a:ln w="9525">
            <a:noFill/>
            <a:miter lim="800000"/>
            <a:headEnd/>
            <a:tailEnd/>
          </a:ln>
        </p:spPr>
      </p:pic>
      <p:sp>
        <p:nvSpPr>
          <p:cNvPr id="67644" name="Rectangle 60"/>
          <p:cNvSpPr>
            <a:spLocks noGrp="1" noChangeArrowheads="1"/>
          </p:cNvSpPr>
          <p:nvPr>
            <p:ph type="ctrTitle"/>
          </p:nvPr>
        </p:nvSpPr>
        <p:spPr>
          <a:xfrm>
            <a:off x="1044000" y="2059200"/>
            <a:ext cx="6496050" cy="685800"/>
          </a:xfrm>
        </p:spPr>
        <p:txBody>
          <a:bodyPr anchor="t"/>
          <a:lstStyle>
            <a:lvl1pPr>
              <a:defRPr/>
            </a:lvl1pPr>
          </a:lstStyle>
          <a:p>
            <a:r>
              <a:rPr lang="en-GB"/>
              <a:t>Klik for at redigere titeltypografi i masteren</a:t>
            </a:r>
          </a:p>
        </p:txBody>
      </p:sp>
      <p:sp>
        <p:nvSpPr>
          <p:cNvPr id="67645" name="Rectangle 61"/>
          <p:cNvSpPr>
            <a:spLocks noGrp="1" noChangeArrowheads="1"/>
          </p:cNvSpPr>
          <p:nvPr>
            <p:ph type="subTitle" sz="quarter" idx="1" hasCustomPrompt="1"/>
          </p:nvPr>
        </p:nvSpPr>
        <p:spPr>
          <a:xfrm>
            <a:off x="1044000" y="2930525"/>
            <a:ext cx="6486525" cy="2803525"/>
          </a:xfrm>
        </p:spPr>
        <p:txBody>
          <a:bodyPr/>
          <a:lstStyle>
            <a:lvl1pPr>
              <a:defRPr sz="1400"/>
            </a:lvl1pPr>
          </a:lstStyle>
          <a:p>
            <a:r>
              <a:rPr lang="en-GB"/>
              <a:t>Klik for at redigere undertiteltypografien i masteren</a:t>
            </a:r>
          </a:p>
        </p:txBody>
      </p:sp>
      <p:sp>
        <p:nvSpPr>
          <p:cNvPr id="67647" name="Rectangle 63"/>
          <p:cNvSpPr>
            <a:spLocks noGrp="1" noChangeArrowheads="1"/>
          </p:cNvSpPr>
          <p:nvPr>
            <p:ph type="ftr" sz="quarter" idx="3"/>
          </p:nvPr>
        </p:nvSpPr>
        <p:spPr/>
        <p:txBody>
          <a:bodyPr/>
          <a:lstStyle>
            <a:lvl1pPr>
              <a:defRPr/>
            </a:lvl1pPr>
          </a:lstStyle>
          <a:p>
            <a:r>
              <a:rPr lang="en-GB"/>
              <a:t>Enhedens navn</a:t>
            </a:r>
          </a:p>
        </p:txBody>
      </p:sp>
      <p:sp>
        <p:nvSpPr>
          <p:cNvPr id="67672" name="Text Box 88"/>
          <p:cNvSpPr txBox="1">
            <a:spLocks noChangeArrowheads="1"/>
          </p:cNvSpPr>
          <p:nvPr userDrawn="1"/>
        </p:nvSpPr>
        <p:spPr bwMode="auto">
          <a:xfrm>
            <a:off x="-1404938" y="4722813"/>
            <a:ext cx="1404938" cy="2019300"/>
          </a:xfrm>
          <a:prstGeom prst="rect">
            <a:avLst/>
          </a:prstGeom>
          <a:noFill/>
          <a:ln w="9525">
            <a:noFill/>
            <a:miter lim="800000"/>
            <a:headEnd/>
            <a:tailEnd/>
          </a:ln>
          <a:effectLst/>
        </p:spPr>
        <p:txBody>
          <a:bodyPr lIns="0" tIns="0" rIns="0" bIns="0">
            <a:spAutoFit/>
          </a:bodyPr>
          <a:lstStyle/>
          <a:p>
            <a:r>
              <a:rPr lang="en-GB" sz="1100">
                <a:solidFill>
                  <a:schemeClr val="bg1"/>
                </a:solidFill>
              </a:rPr>
              <a:t>For at ændre ”Enhedens navn” og ”Sted og dato”:</a:t>
            </a:r>
          </a:p>
          <a:p>
            <a:endParaRPr lang="en-GB" sz="1100">
              <a:solidFill>
                <a:schemeClr val="bg1"/>
              </a:solidFill>
            </a:endParaRPr>
          </a:p>
          <a:p>
            <a:r>
              <a:rPr lang="en-GB" sz="1100">
                <a:solidFill>
                  <a:schemeClr val="bg1"/>
                </a:solidFill>
              </a:rPr>
              <a:t>Klik i menulinjen, </a:t>
            </a:r>
          </a:p>
          <a:p>
            <a:r>
              <a:rPr lang="en-GB" sz="1100">
                <a:solidFill>
                  <a:schemeClr val="bg1"/>
                </a:solidFill>
              </a:rPr>
              <a:t>vælg ”Indsæt” &gt; ”Sidehoved / Sidefod”.</a:t>
            </a:r>
          </a:p>
          <a:p>
            <a:r>
              <a:rPr lang="en-GB" sz="1100">
                <a:solidFill>
                  <a:schemeClr val="bg1"/>
                </a:solidFill>
              </a:rPr>
              <a:t>Indføj ”Sted og dato” i feltet for dato</a:t>
            </a:r>
            <a:r>
              <a:rPr lang="en-GB" sz="1100" baseline="0">
                <a:solidFill>
                  <a:schemeClr val="bg1"/>
                </a:solidFill>
              </a:rPr>
              <a:t> </a:t>
            </a:r>
            <a:r>
              <a:rPr lang="en-GB" sz="1100">
                <a:solidFill>
                  <a:schemeClr val="bg1"/>
                </a:solidFill>
              </a:rPr>
              <a:t>og ”Enhedens navn” i Sidefod</a:t>
            </a:r>
          </a:p>
        </p:txBody>
      </p:sp>
      <p:sp>
        <p:nvSpPr>
          <p:cNvPr id="67673" name="Line 89"/>
          <p:cNvSpPr>
            <a:spLocks noChangeShapeType="1"/>
          </p:cNvSpPr>
          <p:nvPr userDrawn="1"/>
        </p:nvSpPr>
        <p:spPr bwMode="auto">
          <a:xfrm>
            <a:off x="-1404938" y="4676775"/>
            <a:ext cx="1296988" cy="0"/>
          </a:xfrm>
          <a:prstGeom prst="line">
            <a:avLst/>
          </a:prstGeom>
          <a:noFill/>
          <a:ln w="12700">
            <a:solidFill>
              <a:schemeClr val="bg1"/>
            </a:solidFill>
            <a:round/>
            <a:headEnd/>
            <a:tailEnd/>
          </a:ln>
          <a:effectLst/>
        </p:spPr>
        <p:txBody>
          <a:bodyPr/>
          <a:lstStyle/>
          <a:p>
            <a:endParaRPr lang="en-GB"/>
          </a:p>
        </p:txBody>
      </p:sp>
      <p:sp>
        <p:nvSpPr>
          <p:cNvPr id="10" name="Date Placeholder 9"/>
          <p:cNvSpPr>
            <a:spLocks noGrp="1"/>
          </p:cNvSpPr>
          <p:nvPr>
            <p:ph type="dt" sz="half" idx="10"/>
          </p:nvPr>
        </p:nvSpPr>
        <p:spPr/>
        <p:txBody>
          <a:bodyPr/>
          <a:lstStyle/>
          <a:p>
            <a:r>
              <a:rPr lang="en-US"/>
              <a:t>Sted og dato</a:t>
            </a:r>
            <a:endParaRPr lang="en-GB"/>
          </a:p>
        </p:txBody>
      </p:sp>
      <p:sp>
        <p:nvSpPr>
          <p:cNvPr id="11" name="Slide Number Placeholder 10"/>
          <p:cNvSpPr>
            <a:spLocks noGrp="1"/>
          </p:cNvSpPr>
          <p:nvPr>
            <p:ph type="sldNum" sz="quarter" idx="11"/>
          </p:nvPr>
        </p:nvSpPr>
        <p:spPr/>
        <p:txBody>
          <a:bodyPr/>
          <a:lstStyle/>
          <a:p>
            <a:r>
              <a:rPr lang="en-GB"/>
              <a:t>Slide </a:t>
            </a:r>
            <a:fld id="{DE860683-ABD5-4FDA-9081-7028960C251B}" type="slidenum">
              <a:rPr lang="en-GB" smtClean="0"/>
              <a:pPr/>
              <a:t>‹#›</a:t>
            </a:fld>
            <a:endParaRPr lang="en-GB"/>
          </a:p>
        </p:txBody>
      </p:sp>
      <p:sp>
        <p:nvSpPr>
          <p:cNvPr id="20" name="TextBox 17"/>
          <p:cNvSpPr txBox="1"/>
          <p:nvPr userDrawn="1"/>
        </p:nvSpPr>
        <p:spPr>
          <a:xfrm>
            <a:off x="-1357354" y="2045277"/>
            <a:ext cx="1296988" cy="1862048"/>
          </a:xfrm>
          <a:prstGeom prst="rect">
            <a:avLst/>
          </a:prstGeom>
          <a:noFill/>
        </p:spPr>
        <p:txBody>
          <a:bodyPr lIns="0" tIns="0" rIns="0" bIns="0">
            <a:spAutoFit/>
          </a:bodyPr>
          <a:lstStyle/>
          <a:p>
            <a:r>
              <a:rPr lang="en-GB" sz="1100">
                <a:solidFill>
                  <a:schemeClr val="bg1"/>
                </a:solidFill>
                <a:cs typeface="Arial" charset="0"/>
              </a:rPr>
              <a:t>Overskrift her</a:t>
            </a:r>
          </a:p>
          <a:p>
            <a:endParaRPr lang="en-GB" sz="1100">
              <a:solidFill>
                <a:schemeClr val="bg1"/>
              </a:solidFill>
              <a:cs typeface="Arial" charset="0"/>
            </a:endParaRPr>
          </a:p>
          <a:p>
            <a:endParaRPr lang="en-GB" sz="1100">
              <a:solidFill>
                <a:schemeClr val="bg1"/>
              </a:solidFill>
              <a:cs typeface="Arial" charset="0"/>
            </a:endParaRPr>
          </a:p>
          <a:p>
            <a:endParaRPr lang="en-GB" sz="1100">
              <a:solidFill>
                <a:schemeClr val="bg1"/>
              </a:solidFill>
              <a:cs typeface="Arial" charset="0"/>
            </a:endParaRPr>
          </a:p>
          <a:p>
            <a:endParaRPr lang="en-GB" sz="1100">
              <a:solidFill>
                <a:schemeClr val="bg1"/>
              </a:solidFill>
              <a:cs typeface="Arial" charset="0"/>
            </a:endParaRPr>
          </a:p>
          <a:p>
            <a:r>
              <a:rPr lang="en-GB" sz="1100">
                <a:solidFill>
                  <a:schemeClr val="bg1"/>
                </a:solidFill>
              </a:rPr>
              <a:t>Navn på oplægsholder</a:t>
            </a:r>
          </a:p>
          <a:p>
            <a:endParaRPr lang="en-GB" sz="1100">
              <a:solidFill>
                <a:schemeClr val="bg1"/>
              </a:solidFill>
            </a:endParaRPr>
          </a:p>
          <a:p>
            <a:r>
              <a:rPr lang="en-GB" sz="1100">
                <a:solidFill>
                  <a:schemeClr val="bg1"/>
                </a:solidFill>
              </a:rPr>
              <a:t>Navn på KU-enhed</a:t>
            </a:r>
          </a:p>
          <a:p>
            <a:endParaRPr lang="en-GB" sz="1100">
              <a:solidFill>
                <a:schemeClr val="bg1"/>
              </a:solidFill>
              <a:cs typeface="Arial" charset="0"/>
            </a:endParaRPr>
          </a:p>
        </p:txBody>
      </p:sp>
      <p:sp>
        <p:nvSpPr>
          <p:cNvPr id="21" name="Line 36"/>
          <p:cNvSpPr>
            <a:spLocks noChangeShapeType="1"/>
          </p:cNvSpPr>
          <p:nvPr userDrawn="1"/>
        </p:nvSpPr>
        <p:spPr bwMode="auto">
          <a:xfrm>
            <a:off x="-1357354" y="1983364"/>
            <a:ext cx="1296988" cy="0"/>
          </a:xfrm>
          <a:prstGeom prst="line">
            <a:avLst/>
          </a:prstGeom>
          <a:noFill/>
          <a:ln w="12700">
            <a:solidFill>
              <a:schemeClr val="bg1"/>
            </a:solidFill>
            <a:round/>
            <a:headEnd/>
            <a:tailEnd/>
          </a:ln>
          <a:effectLst/>
        </p:spPr>
        <p:txBody>
          <a:bodyPr/>
          <a:lstStyle/>
          <a:p>
            <a:endParaRPr lang="en-GB"/>
          </a:p>
        </p:txBody>
      </p:sp>
      <p:sp>
        <p:nvSpPr>
          <p:cNvPr id="16" name="Line 25"/>
          <p:cNvSpPr>
            <a:spLocks noChangeShapeType="1"/>
          </p:cNvSpPr>
          <p:nvPr userDrawn="1"/>
        </p:nvSpPr>
        <p:spPr bwMode="auto">
          <a:xfrm flipH="1">
            <a:off x="0" y="1171575"/>
            <a:ext cx="8612386" cy="0"/>
          </a:xfrm>
          <a:prstGeom prst="line">
            <a:avLst/>
          </a:prstGeom>
          <a:noFill/>
          <a:ln w="9525">
            <a:solidFill>
              <a:srgbClr val="2A216A"/>
            </a:solidFill>
            <a:round/>
            <a:headEnd/>
            <a:tailEnd/>
          </a:ln>
        </p:spPr>
        <p:txBody>
          <a:bodyPr/>
          <a:lstStyle/>
          <a:p>
            <a:endParaRPr lang="da-DK"/>
          </a:p>
        </p:txBody>
      </p:sp>
      <p:sp>
        <p:nvSpPr>
          <p:cNvPr id="17" name="Line 25"/>
          <p:cNvSpPr>
            <a:spLocks noChangeShapeType="1"/>
          </p:cNvSpPr>
          <p:nvPr userDrawn="1"/>
        </p:nvSpPr>
        <p:spPr bwMode="auto">
          <a:xfrm flipH="1">
            <a:off x="8722046" y="1171575"/>
            <a:ext cx="421953" cy="0"/>
          </a:xfrm>
          <a:prstGeom prst="line">
            <a:avLst/>
          </a:prstGeom>
          <a:noFill/>
          <a:ln w="9525">
            <a:solidFill>
              <a:srgbClr val="2A216A"/>
            </a:solidFill>
            <a:round/>
            <a:headEnd/>
            <a:tailEnd/>
          </a:ln>
        </p:spPr>
        <p:txBody>
          <a:bodyPr/>
          <a:lstStyle/>
          <a:p>
            <a:endParaRPr lang="da-DK"/>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r>
              <a:rPr lang="en-GB"/>
              <a:t>Enhedens navn</a:t>
            </a:r>
          </a:p>
        </p:txBody>
      </p:sp>
      <p:sp>
        <p:nvSpPr>
          <p:cNvPr id="5" name="Date Placeholder 4"/>
          <p:cNvSpPr>
            <a:spLocks noGrp="1"/>
          </p:cNvSpPr>
          <p:nvPr>
            <p:ph type="dt" sz="half" idx="11"/>
          </p:nvPr>
        </p:nvSpPr>
        <p:spPr/>
        <p:txBody>
          <a:bodyPr/>
          <a:lstStyle/>
          <a:p>
            <a:r>
              <a:rPr lang="en-US"/>
              <a:t>Sted og dato</a:t>
            </a:r>
            <a:endParaRPr lang="en-GB"/>
          </a:p>
        </p:txBody>
      </p:sp>
      <p:sp>
        <p:nvSpPr>
          <p:cNvPr id="6" name="Slide Number Placeholder 5"/>
          <p:cNvSpPr>
            <a:spLocks noGrp="1"/>
          </p:cNvSpPr>
          <p:nvPr>
            <p:ph type="sldNum" sz="quarter" idx="12"/>
          </p:nvPr>
        </p:nvSpPr>
        <p:spPr/>
        <p:txBody>
          <a:bodyPr/>
          <a:lstStyle/>
          <a:p>
            <a:r>
              <a:rPr lang="en-GB"/>
              <a:t>Slide </a:t>
            </a:r>
            <a:fld id="{330D9C8D-C809-41D0-982C-C0548FB6DE41}" type="slidenum">
              <a:rPr lang="en-GB" smtClean="0"/>
              <a:pPr/>
              <a:t>‹#›</a:t>
            </a:fld>
            <a:endParaRPr lang="en-GB"/>
          </a:p>
        </p:txBody>
      </p:sp>
      <p:pic>
        <p:nvPicPr>
          <p:cNvPr id="7" name="Picture 14" descr="fke3b.jpg"/>
          <p:cNvPicPr>
            <a:picLocks noChangeAspect="1"/>
          </p:cNvPicPr>
          <p:nvPr userDrawn="1"/>
        </p:nvPicPr>
        <p:blipFill>
          <a:blip r:embed="rId2"/>
          <a:srcRect/>
          <a:stretch>
            <a:fillRect/>
          </a:stretch>
        </p:blipFill>
        <p:spPr bwMode="auto">
          <a:xfrm>
            <a:off x="-1404938" y="2708275"/>
            <a:ext cx="466725" cy="228600"/>
          </a:xfrm>
          <a:prstGeom prst="rect">
            <a:avLst/>
          </a:prstGeom>
          <a:noFill/>
          <a:ln w="9525">
            <a:noFill/>
            <a:miter lim="800000"/>
            <a:headEnd/>
            <a:tailEnd/>
          </a:ln>
        </p:spPr>
      </p:pic>
      <p:sp>
        <p:nvSpPr>
          <p:cNvPr id="8" name="TextBox 17"/>
          <p:cNvSpPr txBox="1"/>
          <p:nvPr userDrawn="1"/>
        </p:nvSpPr>
        <p:spPr>
          <a:xfrm>
            <a:off x="-1404938" y="1474788"/>
            <a:ext cx="1296988" cy="2355850"/>
          </a:xfrm>
          <a:prstGeom prst="rect">
            <a:avLst/>
          </a:prstGeom>
          <a:noFill/>
        </p:spPr>
        <p:txBody>
          <a:bodyPr lIns="0" tIns="0" rIns="0" bIns="0">
            <a:spAutoFit/>
          </a:bodyPr>
          <a:lstStyle/>
          <a:p>
            <a:r>
              <a:rPr lang="en-GB" sz="1100">
                <a:solidFill>
                  <a:schemeClr val="bg1"/>
                </a:solidFill>
                <a:cs typeface="Arial" charset="0"/>
              </a:rPr>
              <a:t>Tekst starter uden punktopstilling</a:t>
            </a:r>
            <a:br>
              <a:rPr lang="en-GB" sz="1100">
                <a:solidFill>
                  <a:schemeClr val="bg1"/>
                </a:solidFill>
                <a:cs typeface="Arial" charset="0"/>
              </a:rPr>
            </a:br>
            <a:endParaRPr lang="en-GB" sz="1100">
              <a:solidFill>
                <a:schemeClr val="bg1"/>
              </a:solidFill>
              <a:cs typeface="Arial" charset="0"/>
            </a:endParaRPr>
          </a:p>
          <a:p>
            <a:r>
              <a:rPr lang="en-GB" sz="1100">
                <a:solidFill>
                  <a:schemeClr val="bg1"/>
                </a:solidFill>
                <a:cs typeface="Arial" charset="0"/>
              </a:rPr>
              <a:t>For at få punkt-opstilling på teksten, brug forøg indrykning</a:t>
            </a:r>
          </a:p>
          <a:p>
            <a:endParaRPr lang="en-GB" sz="1100">
              <a:solidFill>
                <a:schemeClr val="bg1"/>
              </a:solidFill>
              <a:cs typeface="Arial" charset="0"/>
            </a:endParaRPr>
          </a:p>
          <a:p>
            <a:endParaRPr lang="en-GB" sz="1100">
              <a:solidFill>
                <a:schemeClr val="bg1"/>
              </a:solidFill>
              <a:cs typeface="Arial" charset="0"/>
            </a:endParaRPr>
          </a:p>
          <a:p>
            <a:r>
              <a:rPr lang="en-GB" sz="1100">
                <a:solidFill>
                  <a:schemeClr val="bg1"/>
                </a:solidFill>
                <a:cs typeface="Arial" charset="0"/>
              </a:rPr>
              <a:t>For at få venstre-stillet tekst uden punktopstilling, brug formindsk indrykning</a:t>
            </a:r>
          </a:p>
        </p:txBody>
      </p:sp>
      <p:sp>
        <p:nvSpPr>
          <p:cNvPr id="9" name="Line 34"/>
          <p:cNvSpPr>
            <a:spLocks noChangeShapeType="1"/>
          </p:cNvSpPr>
          <p:nvPr userDrawn="1"/>
        </p:nvSpPr>
        <p:spPr bwMode="auto">
          <a:xfrm>
            <a:off x="-1404938" y="1412875"/>
            <a:ext cx="1296988" cy="0"/>
          </a:xfrm>
          <a:prstGeom prst="line">
            <a:avLst/>
          </a:prstGeom>
          <a:noFill/>
          <a:ln w="12700">
            <a:solidFill>
              <a:schemeClr val="bg1"/>
            </a:solidFill>
            <a:round/>
            <a:headEnd/>
            <a:tailEnd/>
          </a:ln>
          <a:effectLst/>
        </p:spPr>
        <p:txBody>
          <a:bodyPr/>
          <a:lstStyle/>
          <a:p>
            <a:endParaRPr lang="en-GB"/>
          </a:p>
        </p:txBody>
      </p:sp>
      <p:sp>
        <p:nvSpPr>
          <p:cNvPr id="10" name="Text Box 35"/>
          <p:cNvSpPr txBox="1">
            <a:spLocks noChangeArrowheads="1"/>
          </p:cNvSpPr>
          <p:nvPr userDrawn="1"/>
        </p:nvSpPr>
        <p:spPr bwMode="auto">
          <a:xfrm>
            <a:off x="-1404938" y="827088"/>
            <a:ext cx="1296988" cy="168275"/>
          </a:xfrm>
          <a:prstGeom prst="rect">
            <a:avLst/>
          </a:prstGeom>
          <a:noFill/>
          <a:ln w="9525">
            <a:noFill/>
            <a:miter lim="800000"/>
            <a:headEnd/>
            <a:tailEnd/>
          </a:ln>
          <a:effectLst/>
        </p:spPr>
        <p:txBody>
          <a:bodyPr lIns="0" tIns="0" rIns="0" bIns="0">
            <a:spAutoFit/>
          </a:bodyPr>
          <a:lstStyle/>
          <a:p>
            <a:r>
              <a:rPr lang="en-GB" sz="1100">
                <a:solidFill>
                  <a:schemeClr val="bg1"/>
                </a:solidFill>
              </a:rPr>
              <a:t>Overskrift her</a:t>
            </a:r>
          </a:p>
        </p:txBody>
      </p:sp>
      <p:sp>
        <p:nvSpPr>
          <p:cNvPr id="11" name="Line 36"/>
          <p:cNvSpPr>
            <a:spLocks noChangeShapeType="1"/>
          </p:cNvSpPr>
          <p:nvPr userDrawn="1"/>
        </p:nvSpPr>
        <p:spPr bwMode="auto">
          <a:xfrm>
            <a:off x="-1404938" y="765175"/>
            <a:ext cx="1296988" cy="0"/>
          </a:xfrm>
          <a:prstGeom prst="line">
            <a:avLst/>
          </a:prstGeom>
          <a:noFill/>
          <a:ln w="12700">
            <a:solidFill>
              <a:schemeClr val="bg1"/>
            </a:solidFill>
            <a:round/>
            <a:headEnd/>
            <a:tailEnd/>
          </a:ln>
          <a:effectLst/>
        </p:spPr>
        <p:txBody>
          <a:bodyPr/>
          <a:lstStyle/>
          <a:p>
            <a:endParaRPr lang="en-GB"/>
          </a:p>
        </p:txBody>
      </p:sp>
      <p:pic>
        <p:nvPicPr>
          <p:cNvPr id="12" name="Picture 37"/>
          <p:cNvPicPr>
            <a:picLocks noChangeAspect="1" noChangeArrowheads="1"/>
          </p:cNvPicPr>
          <p:nvPr userDrawn="1"/>
        </p:nvPicPr>
        <p:blipFill>
          <a:blip r:embed="rId3"/>
          <a:srcRect/>
          <a:stretch>
            <a:fillRect/>
          </a:stretch>
        </p:blipFill>
        <p:spPr bwMode="auto">
          <a:xfrm>
            <a:off x="-1404938" y="3875088"/>
            <a:ext cx="504825" cy="257175"/>
          </a:xfrm>
          <a:prstGeom prst="rect">
            <a:avLst/>
          </a:prstGeom>
          <a:noFill/>
          <a:ln w="9525">
            <a:noFill/>
            <a:miter lim="800000"/>
            <a:headEnd/>
            <a:tailEnd/>
          </a:ln>
          <a:effectLst/>
        </p:spPr>
      </p:pic>
      <p:sp>
        <p:nvSpPr>
          <p:cNvPr id="13" name="Line 38"/>
          <p:cNvSpPr>
            <a:spLocks noChangeShapeType="1"/>
          </p:cNvSpPr>
          <p:nvPr userDrawn="1"/>
        </p:nvSpPr>
        <p:spPr bwMode="auto">
          <a:xfrm flipV="1">
            <a:off x="-1270000" y="4164013"/>
            <a:ext cx="0" cy="215900"/>
          </a:xfrm>
          <a:prstGeom prst="line">
            <a:avLst/>
          </a:prstGeom>
          <a:noFill/>
          <a:ln w="38100">
            <a:solidFill>
              <a:schemeClr val="bg1"/>
            </a:solidFill>
            <a:round/>
            <a:headEnd/>
            <a:tailEnd type="triangle" w="med" len="med"/>
          </a:ln>
          <a:effectLst/>
        </p:spPr>
        <p:txBody>
          <a:bodyPr/>
          <a:lstStyle/>
          <a:p>
            <a:endParaRPr lang="en-GB"/>
          </a:p>
        </p:txBody>
      </p:sp>
      <p:sp>
        <p:nvSpPr>
          <p:cNvPr id="14" name="Line 39"/>
          <p:cNvSpPr>
            <a:spLocks noChangeShapeType="1"/>
          </p:cNvSpPr>
          <p:nvPr userDrawn="1"/>
        </p:nvSpPr>
        <p:spPr bwMode="auto">
          <a:xfrm>
            <a:off x="-1116013" y="3875088"/>
            <a:ext cx="215900" cy="288925"/>
          </a:xfrm>
          <a:prstGeom prst="line">
            <a:avLst/>
          </a:prstGeom>
          <a:noFill/>
          <a:ln w="28575">
            <a:solidFill>
              <a:schemeClr val="tx1"/>
            </a:solidFill>
            <a:round/>
            <a:headEnd/>
            <a:tailEnd/>
          </a:ln>
          <a:effectLst/>
        </p:spPr>
        <p:txBody>
          <a:bodyPr/>
          <a:lstStyle/>
          <a:p>
            <a:endParaRPr lang="en-GB"/>
          </a:p>
        </p:txBody>
      </p:sp>
      <p:sp>
        <p:nvSpPr>
          <p:cNvPr id="15" name="Line 40"/>
          <p:cNvSpPr>
            <a:spLocks noChangeShapeType="1"/>
          </p:cNvSpPr>
          <p:nvPr userDrawn="1"/>
        </p:nvSpPr>
        <p:spPr bwMode="auto">
          <a:xfrm flipH="1">
            <a:off x="-1116013" y="3875088"/>
            <a:ext cx="215900" cy="288925"/>
          </a:xfrm>
          <a:prstGeom prst="line">
            <a:avLst/>
          </a:prstGeom>
          <a:noFill/>
          <a:ln w="28575">
            <a:solidFill>
              <a:schemeClr val="tx1"/>
            </a:solidFill>
            <a:round/>
            <a:headEnd/>
            <a:tailEnd/>
          </a:ln>
          <a:effectLst/>
        </p:spPr>
        <p:txBody>
          <a:bodyPr/>
          <a:lstStyle/>
          <a:p>
            <a:endParaRPr lang="en-GB"/>
          </a:p>
        </p:txBody>
      </p:sp>
      <p:sp>
        <p:nvSpPr>
          <p:cNvPr id="16" name="Line 41"/>
          <p:cNvSpPr>
            <a:spLocks noChangeShapeType="1"/>
          </p:cNvSpPr>
          <p:nvPr userDrawn="1"/>
        </p:nvSpPr>
        <p:spPr bwMode="auto">
          <a:xfrm>
            <a:off x="-1404938" y="2679700"/>
            <a:ext cx="215900" cy="288925"/>
          </a:xfrm>
          <a:prstGeom prst="line">
            <a:avLst/>
          </a:prstGeom>
          <a:noFill/>
          <a:ln w="28575">
            <a:solidFill>
              <a:schemeClr val="tx1"/>
            </a:solidFill>
            <a:round/>
            <a:headEnd/>
            <a:tailEnd/>
          </a:ln>
          <a:effectLst/>
        </p:spPr>
        <p:txBody>
          <a:bodyPr/>
          <a:lstStyle/>
          <a:p>
            <a:endParaRPr lang="en-GB"/>
          </a:p>
        </p:txBody>
      </p:sp>
      <p:sp>
        <p:nvSpPr>
          <p:cNvPr id="17" name="Line 42"/>
          <p:cNvSpPr>
            <a:spLocks noChangeShapeType="1"/>
          </p:cNvSpPr>
          <p:nvPr userDrawn="1"/>
        </p:nvSpPr>
        <p:spPr bwMode="auto">
          <a:xfrm flipH="1">
            <a:off x="-1404938" y="2679700"/>
            <a:ext cx="215900" cy="288925"/>
          </a:xfrm>
          <a:prstGeom prst="line">
            <a:avLst/>
          </a:prstGeom>
          <a:noFill/>
          <a:ln w="28575">
            <a:solidFill>
              <a:schemeClr val="tx1"/>
            </a:solidFill>
            <a:round/>
            <a:headEnd/>
            <a:tailEnd/>
          </a:ln>
          <a:effectLst/>
        </p:spPr>
        <p:txBody>
          <a:bodyPr/>
          <a:lstStyle/>
          <a:p>
            <a:endParaRPr lang="en-GB"/>
          </a:p>
        </p:txBody>
      </p:sp>
      <p:sp>
        <p:nvSpPr>
          <p:cNvPr id="18" name="Line 43"/>
          <p:cNvSpPr>
            <a:spLocks noChangeShapeType="1"/>
          </p:cNvSpPr>
          <p:nvPr userDrawn="1"/>
        </p:nvSpPr>
        <p:spPr bwMode="auto">
          <a:xfrm flipH="1">
            <a:off x="-900113" y="2800350"/>
            <a:ext cx="215900" cy="0"/>
          </a:xfrm>
          <a:prstGeom prst="line">
            <a:avLst/>
          </a:prstGeom>
          <a:noFill/>
          <a:ln w="38100">
            <a:solidFill>
              <a:schemeClr val="bg1"/>
            </a:solidFill>
            <a:round/>
            <a:headEnd/>
            <a:tailEnd type="triangle" w="med" len="med"/>
          </a:ln>
          <a:effectLst/>
        </p:spPr>
        <p:txBody>
          <a:bodyPr/>
          <a:lstStyle/>
          <a:p>
            <a:endParaRPr lang="en-GB"/>
          </a:p>
        </p:txBody>
      </p:sp>
      <p:sp>
        <p:nvSpPr>
          <p:cNvPr id="20" name="Line 45"/>
          <p:cNvSpPr>
            <a:spLocks noChangeShapeType="1"/>
          </p:cNvSpPr>
          <p:nvPr userDrawn="1"/>
        </p:nvSpPr>
        <p:spPr bwMode="auto">
          <a:xfrm>
            <a:off x="-1404938" y="4676775"/>
            <a:ext cx="1296988" cy="0"/>
          </a:xfrm>
          <a:prstGeom prst="line">
            <a:avLst/>
          </a:prstGeom>
          <a:noFill/>
          <a:ln w="12700">
            <a:solidFill>
              <a:schemeClr val="bg1"/>
            </a:solidFill>
            <a:round/>
            <a:headEnd/>
            <a:tailEnd/>
          </a:ln>
          <a:effectLst/>
        </p:spPr>
        <p:txBody>
          <a:bodyPr/>
          <a:lstStyle/>
          <a:p>
            <a:endParaRPr lang="en-GB"/>
          </a:p>
        </p:txBody>
      </p:sp>
      <p:sp>
        <p:nvSpPr>
          <p:cNvPr id="21" name="Text Box 48"/>
          <p:cNvSpPr txBox="1">
            <a:spLocks noChangeArrowheads="1"/>
          </p:cNvSpPr>
          <p:nvPr userDrawn="1"/>
        </p:nvSpPr>
        <p:spPr bwMode="auto">
          <a:xfrm>
            <a:off x="-1404938" y="4722813"/>
            <a:ext cx="1404938" cy="2019300"/>
          </a:xfrm>
          <a:prstGeom prst="rect">
            <a:avLst/>
          </a:prstGeom>
          <a:noFill/>
          <a:ln w="9525">
            <a:noFill/>
            <a:miter lim="800000"/>
            <a:headEnd/>
            <a:tailEnd/>
          </a:ln>
          <a:effectLst/>
        </p:spPr>
        <p:txBody>
          <a:bodyPr lIns="0" tIns="0" rIns="0" bIns="0">
            <a:spAutoFit/>
          </a:bodyPr>
          <a:lstStyle/>
          <a:p>
            <a:r>
              <a:rPr lang="da-DK" sz="1100">
                <a:solidFill>
                  <a:schemeClr val="bg1"/>
                </a:solidFill>
              </a:rPr>
              <a:t>For at ændre ”Enhedens navn” og ”Sted og dato”:</a:t>
            </a:r>
          </a:p>
          <a:p>
            <a:endParaRPr lang="da-DK" sz="1100">
              <a:solidFill>
                <a:schemeClr val="bg1"/>
              </a:solidFill>
            </a:endParaRPr>
          </a:p>
          <a:p>
            <a:r>
              <a:rPr lang="da-DK" sz="1100">
                <a:solidFill>
                  <a:schemeClr val="bg1"/>
                </a:solidFill>
              </a:rPr>
              <a:t>Klik i menulinjen, </a:t>
            </a:r>
          </a:p>
          <a:p>
            <a:r>
              <a:rPr lang="da-DK" sz="1100">
                <a:solidFill>
                  <a:schemeClr val="bg1"/>
                </a:solidFill>
              </a:rPr>
              <a:t>vælg ”Indsæt” &gt; ”Sidehoved / Sidefod”.</a:t>
            </a:r>
          </a:p>
          <a:p>
            <a:r>
              <a:rPr lang="da-DK" sz="1100">
                <a:solidFill>
                  <a:schemeClr val="bg1"/>
                </a:solidFill>
              </a:rPr>
              <a:t>Indføj ”Sted og dato” i feltet for dato og ”Enhedens navn” i Sidefod</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1042988" y="1374775"/>
            <a:ext cx="6577012" cy="1911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p:cNvSpPr>
            <a:spLocks noGrp="1"/>
          </p:cNvSpPr>
          <p:nvPr>
            <p:ph type="ftr" sz="quarter" idx="10"/>
          </p:nvPr>
        </p:nvSpPr>
        <p:spPr/>
        <p:txBody>
          <a:bodyPr/>
          <a:lstStyle>
            <a:lvl1pPr>
              <a:defRPr/>
            </a:lvl1pPr>
          </a:lstStyle>
          <a:p>
            <a:r>
              <a:rPr lang="en-GB"/>
              <a:t>Enhedens navn</a:t>
            </a:r>
          </a:p>
        </p:txBody>
      </p:sp>
      <p:sp>
        <p:nvSpPr>
          <p:cNvPr id="5" name="Date Placeholder 4"/>
          <p:cNvSpPr>
            <a:spLocks noGrp="1"/>
          </p:cNvSpPr>
          <p:nvPr>
            <p:ph type="dt" sz="half" idx="11"/>
          </p:nvPr>
        </p:nvSpPr>
        <p:spPr/>
        <p:txBody>
          <a:bodyPr/>
          <a:lstStyle/>
          <a:p>
            <a:r>
              <a:rPr lang="en-US"/>
              <a:t>Sted og dato</a:t>
            </a:r>
            <a:endParaRPr lang="en-GB"/>
          </a:p>
        </p:txBody>
      </p:sp>
      <p:sp>
        <p:nvSpPr>
          <p:cNvPr id="6" name="Slide Number Placeholder 5"/>
          <p:cNvSpPr>
            <a:spLocks noGrp="1"/>
          </p:cNvSpPr>
          <p:nvPr>
            <p:ph type="sldNum" sz="quarter" idx="12"/>
          </p:nvPr>
        </p:nvSpPr>
        <p:spPr/>
        <p:txBody>
          <a:bodyPr/>
          <a:lstStyle/>
          <a:p>
            <a:r>
              <a:rPr lang="en-GB"/>
              <a:t>Slide </a:t>
            </a:r>
            <a:fld id="{DE860683-ABD5-4FDA-9081-7028960C251B}" type="slidenum">
              <a:rPr lang="en-GB" smtClean="0"/>
              <a:pPr/>
              <a:t>‹#›</a:t>
            </a:fld>
            <a:endParaRPr lang="en-GB"/>
          </a:p>
        </p:txBody>
      </p:sp>
      <p:pic>
        <p:nvPicPr>
          <p:cNvPr id="7" name="Picture 14" descr="fke3b.jpg"/>
          <p:cNvPicPr>
            <a:picLocks noChangeAspect="1"/>
          </p:cNvPicPr>
          <p:nvPr userDrawn="1"/>
        </p:nvPicPr>
        <p:blipFill>
          <a:blip r:embed="rId2"/>
          <a:srcRect/>
          <a:stretch>
            <a:fillRect/>
          </a:stretch>
        </p:blipFill>
        <p:spPr bwMode="auto">
          <a:xfrm>
            <a:off x="-1404938" y="2708275"/>
            <a:ext cx="466725" cy="228600"/>
          </a:xfrm>
          <a:prstGeom prst="rect">
            <a:avLst/>
          </a:prstGeom>
          <a:noFill/>
          <a:ln w="9525">
            <a:noFill/>
            <a:miter lim="800000"/>
            <a:headEnd/>
            <a:tailEnd/>
          </a:ln>
        </p:spPr>
      </p:pic>
      <p:sp>
        <p:nvSpPr>
          <p:cNvPr id="8" name="TextBox 17"/>
          <p:cNvSpPr txBox="1"/>
          <p:nvPr userDrawn="1"/>
        </p:nvSpPr>
        <p:spPr>
          <a:xfrm>
            <a:off x="-1404938" y="1474788"/>
            <a:ext cx="1296988" cy="2355850"/>
          </a:xfrm>
          <a:prstGeom prst="rect">
            <a:avLst/>
          </a:prstGeom>
          <a:noFill/>
        </p:spPr>
        <p:txBody>
          <a:bodyPr lIns="0" tIns="0" rIns="0" bIns="0">
            <a:spAutoFit/>
          </a:bodyPr>
          <a:lstStyle/>
          <a:p>
            <a:r>
              <a:rPr lang="en-GB" sz="1100">
                <a:solidFill>
                  <a:schemeClr val="bg1"/>
                </a:solidFill>
                <a:cs typeface="Arial" charset="0"/>
              </a:rPr>
              <a:t>Tekst starter uden punktopstilling</a:t>
            </a:r>
            <a:br>
              <a:rPr lang="en-GB" sz="1100">
                <a:solidFill>
                  <a:schemeClr val="bg1"/>
                </a:solidFill>
                <a:cs typeface="Arial" charset="0"/>
              </a:rPr>
            </a:br>
            <a:endParaRPr lang="en-GB" sz="1100">
              <a:solidFill>
                <a:schemeClr val="bg1"/>
              </a:solidFill>
              <a:cs typeface="Arial" charset="0"/>
            </a:endParaRPr>
          </a:p>
          <a:p>
            <a:r>
              <a:rPr lang="en-GB" sz="1100">
                <a:solidFill>
                  <a:schemeClr val="bg1"/>
                </a:solidFill>
                <a:cs typeface="Arial" charset="0"/>
              </a:rPr>
              <a:t>For at få punkt-opstilling på teksten, brug forøg indrykning</a:t>
            </a:r>
          </a:p>
          <a:p>
            <a:endParaRPr lang="en-GB" sz="1100">
              <a:solidFill>
                <a:schemeClr val="bg1"/>
              </a:solidFill>
              <a:cs typeface="Arial" charset="0"/>
            </a:endParaRPr>
          </a:p>
          <a:p>
            <a:endParaRPr lang="en-GB" sz="1100">
              <a:solidFill>
                <a:schemeClr val="bg1"/>
              </a:solidFill>
              <a:cs typeface="Arial" charset="0"/>
            </a:endParaRPr>
          </a:p>
          <a:p>
            <a:r>
              <a:rPr lang="en-GB" sz="1100">
                <a:solidFill>
                  <a:schemeClr val="bg1"/>
                </a:solidFill>
                <a:cs typeface="Arial" charset="0"/>
              </a:rPr>
              <a:t>For at få venstre-stillet tekst uden punktopstilling, brug formindsk indrykning</a:t>
            </a:r>
          </a:p>
        </p:txBody>
      </p:sp>
      <p:sp>
        <p:nvSpPr>
          <p:cNvPr id="9" name="Line 44"/>
          <p:cNvSpPr>
            <a:spLocks noChangeShapeType="1"/>
          </p:cNvSpPr>
          <p:nvPr userDrawn="1"/>
        </p:nvSpPr>
        <p:spPr bwMode="auto">
          <a:xfrm>
            <a:off x="-1404938" y="1412875"/>
            <a:ext cx="1296988" cy="0"/>
          </a:xfrm>
          <a:prstGeom prst="line">
            <a:avLst/>
          </a:prstGeom>
          <a:noFill/>
          <a:ln w="12700">
            <a:solidFill>
              <a:schemeClr val="bg1"/>
            </a:solidFill>
            <a:round/>
            <a:headEnd/>
            <a:tailEnd/>
          </a:ln>
          <a:effectLst/>
        </p:spPr>
        <p:txBody>
          <a:bodyPr/>
          <a:lstStyle/>
          <a:p>
            <a:endParaRPr lang="en-GB"/>
          </a:p>
        </p:txBody>
      </p:sp>
      <p:sp>
        <p:nvSpPr>
          <p:cNvPr id="10" name="Text Box 45"/>
          <p:cNvSpPr txBox="1">
            <a:spLocks noChangeArrowheads="1"/>
          </p:cNvSpPr>
          <p:nvPr userDrawn="1"/>
        </p:nvSpPr>
        <p:spPr bwMode="auto">
          <a:xfrm>
            <a:off x="-1404938" y="827088"/>
            <a:ext cx="1296988" cy="168275"/>
          </a:xfrm>
          <a:prstGeom prst="rect">
            <a:avLst/>
          </a:prstGeom>
          <a:noFill/>
          <a:ln w="9525">
            <a:noFill/>
            <a:miter lim="800000"/>
            <a:headEnd/>
            <a:tailEnd/>
          </a:ln>
          <a:effectLst/>
        </p:spPr>
        <p:txBody>
          <a:bodyPr lIns="0" tIns="0" rIns="0" bIns="0">
            <a:spAutoFit/>
          </a:bodyPr>
          <a:lstStyle/>
          <a:p>
            <a:r>
              <a:rPr lang="en-GB" sz="1100">
                <a:solidFill>
                  <a:schemeClr val="bg1"/>
                </a:solidFill>
              </a:rPr>
              <a:t>Overskrift her</a:t>
            </a:r>
          </a:p>
        </p:txBody>
      </p:sp>
      <p:sp>
        <p:nvSpPr>
          <p:cNvPr id="11" name="Line 46"/>
          <p:cNvSpPr>
            <a:spLocks noChangeShapeType="1"/>
          </p:cNvSpPr>
          <p:nvPr userDrawn="1"/>
        </p:nvSpPr>
        <p:spPr bwMode="auto">
          <a:xfrm>
            <a:off x="-1404938" y="765175"/>
            <a:ext cx="1296988" cy="0"/>
          </a:xfrm>
          <a:prstGeom prst="line">
            <a:avLst/>
          </a:prstGeom>
          <a:noFill/>
          <a:ln w="12700">
            <a:solidFill>
              <a:schemeClr val="bg1"/>
            </a:solidFill>
            <a:round/>
            <a:headEnd/>
            <a:tailEnd/>
          </a:ln>
          <a:effectLst/>
        </p:spPr>
        <p:txBody>
          <a:bodyPr/>
          <a:lstStyle/>
          <a:p>
            <a:endParaRPr lang="en-GB"/>
          </a:p>
        </p:txBody>
      </p:sp>
      <p:pic>
        <p:nvPicPr>
          <p:cNvPr id="12" name="Picture 47"/>
          <p:cNvPicPr>
            <a:picLocks noChangeAspect="1" noChangeArrowheads="1"/>
          </p:cNvPicPr>
          <p:nvPr userDrawn="1"/>
        </p:nvPicPr>
        <p:blipFill>
          <a:blip r:embed="rId3"/>
          <a:srcRect/>
          <a:stretch>
            <a:fillRect/>
          </a:stretch>
        </p:blipFill>
        <p:spPr bwMode="auto">
          <a:xfrm>
            <a:off x="-1404938" y="3875088"/>
            <a:ext cx="504825" cy="257175"/>
          </a:xfrm>
          <a:prstGeom prst="rect">
            <a:avLst/>
          </a:prstGeom>
          <a:noFill/>
          <a:ln w="9525">
            <a:noFill/>
            <a:miter lim="800000"/>
            <a:headEnd/>
            <a:tailEnd/>
          </a:ln>
          <a:effectLst/>
        </p:spPr>
      </p:pic>
      <p:sp>
        <p:nvSpPr>
          <p:cNvPr id="13" name="Line 48"/>
          <p:cNvSpPr>
            <a:spLocks noChangeShapeType="1"/>
          </p:cNvSpPr>
          <p:nvPr userDrawn="1"/>
        </p:nvSpPr>
        <p:spPr bwMode="auto">
          <a:xfrm flipV="1">
            <a:off x="-1270000" y="4164013"/>
            <a:ext cx="0" cy="215900"/>
          </a:xfrm>
          <a:prstGeom prst="line">
            <a:avLst/>
          </a:prstGeom>
          <a:noFill/>
          <a:ln w="38100">
            <a:solidFill>
              <a:schemeClr val="bg1"/>
            </a:solidFill>
            <a:round/>
            <a:headEnd/>
            <a:tailEnd type="triangle" w="med" len="med"/>
          </a:ln>
          <a:effectLst/>
        </p:spPr>
        <p:txBody>
          <a:bodyPr/>
          <a:lstStyle/>
          <a:p>
            <a:endParaRPr lang="en-GB"/>
          </a:p>
        </p:txBody>
      </p:sp>
      <p:sp>
        <p:nvSpPr>
          <p:cNvPr id="14" name="Line 49"/>
          <p:cNvSpPr>
            <a:spLocks noChangeShapeType="1"/>
          </p:cNvSpPr>
          <p:nvPr userDrawn="1"/>
        </p:nvSpPr>
        <p:spPr bwMode="auto">
          <a:xfrm>
            <a:off x="-1116013" y="3875088"/>
            <a:ext cx="215900" cy="288925"/>
          </a:xfrm>
          <a:prstGeom prst="line">
            <a:avLst/>
          </a:prstGeom>
          <a:noFill/>
          <a:ln w="28575">
            <a:solidFill>
              <a:schemeClr val="tx1"/>
            </a:solidFill>
            <a:round/>
            <a:headEnd/>
            <a:tailEnd/>
          </a:ln>
          <a:effectLst/>
        </p:spPr>
        <p:txBody>
          <a:bodyPr/>
          <a:lstStyle/>
          <a:p>
            <a:endParaRPr lang="en-GB"/>
          </a:p>
        </p:txBody>
      </p:sp>
      <p:sp>
        <p:nvSpPr>
          <p:cNvPr id="15" name="Line 50"/>
          <p:cNvSpPr>
            <a:spLocks noChangeShapeType="1"/>
          </p:cNvSpPr>
          <p:nvPr userDrawn="1"/>
        </p:nvSpPr>
        <p:spPr bwMode="auto">
          <a:xfrm flipH="1">
            <a:off x="-1116013" y="3875088"/>
            <a:ext cx="215900" cy="288925"/>
          </a:xfrm>
          <a:prstGeom prst="line">
            <a:avLst/>
          </a:prstGeom>
          <a:noFill/>
          <a:ln w="28575">
            <a:solidFill>
              <a:schemeClr val="tx1"/>
            </a:solidFill>
            <a:round/>
            <a:headEnd/>
            <a:tailEnd/>
          </a:ln>
          <a:effectLst/>
        </p:spPr>
        <p:txBody>
          <a:bodyPr/>
          <a:lstStyle/>
          <a:p>
            <a:endParaRPr lang="en-GB"/>
          </a:p>
        </p:txBody>
      </p:sp>
      <p:sp>
        <p:nvSpPr>
          <p:cNvPr id="16" name="Line 51"/>
          <p:cNvSpPr>
            <a:spLocks noChangeShapeType="1"/>
          </p:cNvSpPr>
          <p:nvPr userDrawn="1"/>
        </p:nvSpPr>
        <p:spPr bwMode="auto">
          <a:xfrm>
            <a:off x="-1404938" y="2679700"/>
            <a:ext cx="215900" cy="288925"/>
          </a:xfrm>
          <a:prstGeom prst="line">
            <a:avLst/>
          </a:prstGeom>
          <a:noFill/>
          <a:ln w="28575">
            <a:solidFill>
              <a:schemeClr val="tx1"/>
            </a:solidFill>
            <a:round/>
            <a:headEnd/>
            <a:tailEnd/>
          </a:ln>
          <a:effectLst/>
        </p:spPr>
        <p:txBody>
          <a:bodyPr/>
          <a:lstStyle/>
          <a:p>
            <a:endParaRPr lang="en-GB"/>
          </a:p>
        </p:txBody>
      </p:sp>
      <p:sp>
        <p:nvSpPr>
          <p:cNvPr id="17" name="Line 52"/>
          <p:cNvSpPr>
            <a:spLocks noChangeShapeType="1"/>
          </p:cNvSpPr>
          <p:nvPr userDrawn="1"/>
        </p:nvSpPr>
        <p:spPr bwMode="auto">
          <a:xfrm flipH="1">
            <a:off x="-1404938" y="2679700"/>
            <a:ext cx="215900" cy="288925"/>
          </a:xfrm>
          <a:prstGeom prst="line">
            <a:avLst/>
          </a:prstGeom>
          <a:noFill/>
          <a:ln w="28575">
            <a:solidFill>
              <a:schemeClr val="tx1"/>
            </a:solidFill>
            <a:round/>
            <a:headEnd/>
            <a:tailEnd/>
          </a:ln>
          <a:effectLst/>
        </p:spPr>
        <p:txBody>
          <a:bodyPr/>
          <a:lstStyle/>
          <a:p>
            <a:endParaRPr lang="en-GB"/>
          </a:p>
        </p:txBody>
      </p:sp>
      <p:sp>
        <p:nvSpPr>
          <p:cNvPr id="18" name="Line 53"/>
          <p:cNvSpPr>
            <a:spLocks noChangeShapeType="1"/>
          </p:cNvSpPr>
          <p:nvPr userDrawn="1"/>
        </p:nvSpPr>
        <p:spPr bwMode="auto">
          <a:xfrm flipH="1">
            <a:off x="-900113" y="2800350"/>
            <a:ext cx="215900" cy="0"/>
          </a:xfrm>
          <a:prstGeom prst="line">
            <a:avLst/>
          </a:prstGeom>
          <a:noFill/>
          <a:ln w="38100">
            <a:solidFill>
              <a:schemeClr val="bg1"/>
            </a:solidFill>
            <a:round/>
            <a:headEnd/>
            <a:tailEnd type="triangle" w="med" len="med"/>
          </a:ln>
          <a:effectLst/>
        </p:spPr>
        <p:txBody>
          <a:bodyPr/>
          <a:lstStyle/>
          <a:p>
            <a:endParaRPr lang="en-GB"/>
          </a:p>
        </p:txBody>
      </p:sp>
      <p:sp>
        <p:nvSpPr>
          <p:cNvPr id="20" name="Line 55"/>
          <p:cNvSpPr>
            <a:spLocks noChangeShapeType="1"/>
          </p:cNvSpPr>
          <p:nvPr userDrawn="1"/>
        </p:nvSpPr>
        <p:spPr bwMode="auto">
          <a:xfrm>
            <a:off x="-1404938" y="4676775"/>
            <a:ext cx="1296988" cy="0"/>
          </a:xfrm>
          <a:prstGeom prst="line">
            <a:avLst/>
          </a:prstGeom>
          <a:noFill/>
          <a:ln w="12700">
            <a:solidFill>
              <a:schemeClr val="bg1"/>
            </a:solidFill>
            <a:round/>
            <a:headEnd/>
            <a:tailEnd/>
          </a:ln>
          <a:effectLst/>
        </p:spPr>
        <p:txBody>
          <a:bodyPr/>
          <a:lstStyle/>
          <a:p>
            <a:endParaRPr lang="en-GB"/>
          </a:p>
        </p:txBody>
      </p:sp>
      <p:sp>
        <p:nvSpPr>
          <p:cNvPr id="22" name="Picture Placeholder 21"/>
          <p:cNvSpPr>
            <a:spLocks noGrp="1"/>
          </p:cNvSpPr>
          <p:nvPr>
            <p:ph type="pic" sz="quarter" idx="13"/>
          </p:nvPr>
        </p:nvSpPr>
        <p:spPr>
          <a:xfrm>
            <a:off x="1044000" y="3358800"/>
            <a:ext cx="3744000" cy="2487600"/>
          </a:xfrm>
        </p:spPr>
        <p:txBody>
          <a:bodyPr/>
          <a:lstStyle/>
          <a:p>
            <a:endParaRPr lang="en-GB"/>
          </a:p>
        </p:txBody>
      </p:sp>
      <p:sp>
        <p:nvSpPr>
          <p:cNvPr id="23" name="Text Box 48"/>
          <p:cNvSpPr txBox="1">
            <a:spLocks noChangeArrowheads="1"/>
          </p:cNvSpPr>
          <p:nvPr userDrawn="1"/>
        </p:nvSpPr>
        <p:spPr bwMode="auto">
          <a:xfrm>
            <a:off x="-1404938" y="4722813"/>
            <a:ext cx="1404938" cy="2019300"/>
          </a:xfrm>
          <a:prstGeom prst="rect">
            <a:avLst/>
          </a:prstGeom>
          <a:noFill/>
          <a:ln w="9525">
            <a:noFill/>
            <a:miter lim="800000"/>
            <a:headEnd/>
            <a:tailEnd/>
          </a:ln>
          <a:effectLst/>
        </p:spPr>
        <p:txBody>
          <a:bodyPr lIns="0" tIns="0" rIns="0" bIns="0">
            <a:spAutoFit/>
          </a:bodyPr>
          <a:lstStyle/>
          <a:p>
            <a:r>
              <a:rPr lang="da-DK" sz="1100">
                <a:solidFill>
                  <a:schemeClr val="bg1"/>
                </a:solidFill>
              </a:rPr>
              <a:t>For at ændre ”Enhedens navn” og ”Sted og dato”:</a:t>
            </a:r>
          </a:p>
          <a:p>
            <a:endParaRPr lang="da-DK" sz="1100">
              <a:solidFill>
                <a:schemeClr val="bg1"/>
              </a:solidFill>
            </a:endParaRPr>
          </a:p>
          <a:p>
            <a:r>
              <a:rPr lang="da-DK" sz="1100">
                <a:solidFill>
                  <a:schemeClr val="bg1"/>
                </a:solidFill>
              </a:rPr>
              <a:t>Klik i menulinjen, </a:t>
            </a:r>
          </a:p>
          <a:p>
            <a:r>
              <a:rPr lang="da-DK" sz="1100">
                <a:solidFill>
                  <a:schemeClr val="bg1"/>
                </a:solidFill>
              </a:rPr>
              <a:t>vælg ”Indsæt” &gt; ”Sidehoved / Sidefod”.</a:t>
            </a:r>
          </a:p>
          <a:p>
            <a:r>
              <a:rPr lang="da-DK" sz="1100">
                <a:solidFill>
                  <a:schemeClr val="bg1"/>
                </a:solidFill>
              </a:rPr>
              <a:t>Indføj ”Sted og dato” i feltet for dato og ”Enhedens navn” i Sidefod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1042988" y="1374774"/>
            <a:ext cx="3211512" cy="44820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406900" y="1374774"/>
            <a:ext cx="3213100" cy="4482000"/>
          </a:xfrm>
        </p:spPr>
        <p:txBody>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p:cNvSpPr>
            <a:spLocks noGrp="1"/>
          </p:cNvSpPr>
          <p:nvPr>
            <p:ph type="ftr" sz="quarter" idx="10"/>
          </p:nvPr>
        </p:nvSpPr>
        <p:spPr/>
        <p:txBody>
          <a:bodyPr/>
          <a:lstStyle>
            <a:lvl1pPr>
              <a:defRPr/>
            </a:lvl1pPr>
          </a:lstStyle>
          <a:p>
            <a:r>
              <a:rPr lang="en-GB"/>
              <a:t>Enhedens navn</a:t>
            </a:r>
          </a:p>
        </p:txBody>
      </p:sp>
      <p:sp>
        <p:nvSpPr>
          <p:cNvPr id="6" name="Date Placeholder 5"/>
          <p:cNvSpPr>
            <a:spLocks noGrp="1"/>
          </p:cNvSpPr>
          <p:nvPr>
            <p:ph type="dt" sz="half" idx="11"/>
          </p:nvPr>
        </p:nvSpPr>
        <p:spPr/>
        <p:txBody>
          <a:bodyPr/>
          <a:lstStyle/>
          <a:p>
            <a:r>
              <a:rPr lang="en-US"/>
              <a:t>Sted og dato</a:t>
            </a:r>
            <a:endParaRPr lang="en-GB"/>
          </a:p>
        </p:txBody>
      </p:sp>
      <p:sp>
        <p:nvSpPr>
          <p:cNvPr id="7" name="Slide Number Placeholder 6"/>
          <p:cNvSpPr>
            <a:spLocks noGrp="1"/>
          </p:cNvSpPr>
          <p:nvPr>
            <p:ph type="sldNum" sz="quarter" idx="12"/>
          </p:nvPr>
        </p:nvSpPr>
        <p:spPr/>
        <p:txBody>
          <a:bodyPr/>
          <a:lstStyle/>
          <a:p>
            <a:r>
              <a:rPr lang="en-GB"/>
              <a:t>Slide </a:t>
            </a:r>
            <a:fld id="{DE860683-ABD5-4FDA-9081-7028960C251B}" type="slidenum">
              <a:rPr lang="en-GB" smtClean="0"/>
              <a:pPr/>
              <a:t>‹#›</a:t>
            </a:fld>
            <a:endParaRPr lang="en-GB"/>
          </a:p>
        </p:txBody>
      </p:sp>
      <p:pic>
        <p:nvPicPr>
          <p:cNvPr id="8" name="Picture 14" descr="fke3b.jpg"/>
          <p:cNvPicPr>
            <a:picLocks noChangeAspect="1"/>
          </p:cNvPicPr>
          <p:nvPr userDrawn="1"/>
        </p:nvPicPr>
        <p:blipFill>
          <a:blip r:embed="rId2"/>
          <a:srcRect/>
          <a:stretch>
            <a:fillRect/>
          </a:stretch>
        </p:blipFill>
        <p:spPr bwMode="auto">
          <a:xfrm>
            <a:off x="-1404938" y="2708275"/>
            <a:ext cx="466725" cy="228600"/>
          </a:xfrm>
          <a:prstGeom prst="rect">
            <a:avLst/>
          </a:prstGeom>
          <a:noFill/>
          <a:ln w="9525">
            <a:noFill/>
            <a:miter lim="800000"/>
            <a:headEnd/>
            <a:tailEnd/>
          </a:ln>
        </p:spPr>
      </p:pic>
      <p:sp>
        <p:nvSpPr>
          <p:cNvPr id="9" name="TextBox 17"/>
          <p:cNvSpPr txBox="1"/>
          <p:nvPr userDrawn="1"/>
        </p:nvSpPr>
        <p:spPr>
          <a:xfrm>
            <a:off x="-1404938" y="1474788"/>
            <a:ext cx="1296988" cy="2355850"/>
          </a:xfrm>
          <a:prstGeom prst="rect">
            <a:avLst/>
          </a:prstGeom>
          <a:noFill/>
        </p:spPr>
        <p:txBody>
          <a:bodyPr lIns="0" tIns="0" rIns="0" bIns="0">
            <a:spAutoFit/>
          </a:bodyPr>
          <a:lstStyle/>
          <a:p>
            <a:r>
              <a:rPr lang="en-GB" sz="1100">
                <a:solidFill>
                  <a:schemeClr val="bg1"/>
                </a:solidFill>
                <a:cs typeface="Arial" charset="0"/>
              </a:rPr>
              <a:t>Tekst starter uden punktopstilling</a:t>
            </a:r>
            <a:br>
              <a:rPr lang="en-GB" sz="1100">
                <a:solidFill>
                  <a:schemeClr val="bg1"/>
                </a:solidFill>
                <a:cs typeface="Arial" charset="0"/>
              </a:rPr>
            </a:br>
            <a:endParaRPr lang="en-GB" sz="1100">
              <a:solidFill>
                <a:schemeClr val="bg1"/>
              </a:solidFill>
              <a:cs typeface="Arial" charset="0"/>
            </a:endParaRPr>
          </a:p>
          <a:p>
            <a:r>
              <a:rPr lang="en-GB" sz="1100">
                <a:solidFill>
                  <a:schemeClr val="bg1"/>
                </a:solidFill>
                <a:cs typeface="Arial" charset="0"/>
              </a:rPr>
              <a:t>For at få punkt-opstilling på teksten, brug forøg indrykning</a:t>
            </a:r>
          </a:p>
          <a:p>
            <a:endParaRPr lang="en-GB" sz="1100">
              <a:solidFill>
                <a:schemeClr val="bg1"/>
              </a:solidFill>
              <a:cs typeface="Arial" charset="0"/>
            </a:endParaRPr>
          </a:p>
          <a:p>
            <a:endParaRPr lang="en-GB" sz="1100">
              <a:solidFill>
                <a:schemeClr val="bg1"/>
              </a:solidFill>
              <a:cs typeface="Arial" charset="0"/>
            </a:endParaRPr>
          </a:p>
          <a:p>
            <a:r>
              <a:rPr lang="en-GB" sz="1100">
                <a:solidFill>
                  <a:schemeClr val="bg1"/>
                </a:solidFill>
                <a:cs typeface="Arial" charset="0"/>
              </a:rPr>
              <a:t>For at få venstre-stillet tekst uden punktopstilling, brug formindsk indrykning</a:t>
            </a:r>
          </a:p>
        </p:txBody>
      </p:sp>
      <p:sp>
        <p:nvSpPr>
          <p:cNvPr id="10" name="Line 44"/>
          <p:cNvSpPr>
            <a:spLocks noChangeShapeType="1"/>
          </p:cNvSpPr>
          <p:nvPr userDrawn="1"/>
        </p:nvSpPr>
        <p:spPr bwMode="auto">
          <a:xfrm>
            <a:off x="-1404938" y="1412875"/>
            <a:ext cx="1296988" cy="0"/>
          </a:xfrm>
          <a:prstGeom prst="line">
            <a:avLst/>
          </a:prstGeom>
          <a:noFill/>
          <a:ln w="12700">
            <a:solidFill>
              <a:schemeClr val="bg1"/>
            </a:solidFill>
            <a:round/>
            <a:headEnd/>
            <a:tailEnd/>
          </a:ln>
          <a:effectLst/>
        </p:spPr>
        <p:txBody>
          <a:bodyPr/>
          <a:lstStyle/>
          <a:p>
            <a:endParaRPr lang="en-GB"/>
          </a:p>
        </p:txBody>
      </p:sp>
      <p:sp>
        <p:nvSpPr>
          <p:cNvPr id="11" name="Text Box 45"/>
          <p:cNvSpPr txBox="1">
            <a:spLocks noChangeArrowheads="1"/>
          </p:cNvSpPr>
          <p:nvPr userDrawn="1"/>
        </p:nvSpPr>
        <p:spPr bwMode="auto">
          <a:xfrm>
            <a:off x="-1404938" y="827088"/>
            <a:ext cx="1296988" cy="168275"/>
          </a:xfrm>
          <a:prstGeom prst="rect">
            <a:avLst/>
          </a:prstGeom>
          <a:noFill/>
          <a:ln w="9525">
            <a:noFill/>
            <a:miter lim="800000"/>
            <a:headEnd/>
            <a:tailEnd/>
          </a:ln>
          <a:effectLst/>
        </p:spPr>
        <p:txBody>
          <a:bodyPr lIns="0" tIns="0" rIns="0" bIns="0">
            <a:spAutoFit/>
          </a:bodyPr>
          <a:lstStyle/>
          <a:p>
            <a:r>
              <a:rPr lang="en-GB" sz="1100">
                <a:solidFill>
                  <a:schemeClr val="bg1"/>
                </a:solidFill>
              </a:rPr>
              <a:t>Overskrift her</a:t>
            </a:r>
          </a:p>
        </p:txBody>
      </p:sp>
      <p:sp>
        <p:nvSpPr>
          <p:cNvPr id="12" name="Line 46"/>
          <p:cNvSpPr>
            <a:spLocks noChangeShapeType="1"/>
          </p:cNvSpPr>
          <p:nvPr userDrawn="1"/>
        </p:nvSpPr>
        <p:spPr bwMode="auto">
          <a:xfrm>
            <a:off x="-1404938" y="765175"/>
            <a:ext cx="1296988" cy="0"/>
          </a:xfrm>
          <a:prstGeom prst="line">
            <a:avLst/>
          </a:prstGeom>
          <a:noFill/>
          <a:ln w="12700">
            <a:solidFill>
              <a:schemeClr val="bg1"/>
            </a:solidFill>
            <a:round/>
            <a:headEnd/>
            <a:tailEnd/>
          </a:ln>
          <a:effectLst/>
        </p:spPr>
        <p:txBody>
          <a:bodyPr/>
          <a:lstStyle/>
          <a:p>
            <a:endParaRPr lang="en-GB"/>
          </a:p>
        </p:txBody>
      </p:sp>
      <p:pic>
        <p:nvPicPr>
          <p:cNvPr id="13" name="Picture 47"/>
          <p:cNvPicPr>
            <a:picLocks noChangeAspect="1" noChangeArrowheads="1"/>
          </p:cNvPicPr>
          <p:nvPr userDrawn="1"/>
        </p:nvPicPr>
        <p:blipFill>
          <a:blip r:embed="rId3"/>
          <a:srcRect/>
          <a:stretch>
            <a:fillRect/>
          </a:stretch>
        </p:blipFill>
        <p:spPr bwMode="auto">
          <a:xfrm>
            <a:off x="-1404938" y="3875088"/>
            <a:ext cx="504825" cy="257175"/>
          </a:xfrm>
          <a:prstGeom prst="rect">
            <a:avLst/>
          </a:prstGeom>
          <a:noFill/>
          <a:ln w="9525">
            <a:noFill/>
            <a:miter lim="800000"/>
            <a:headEnd/>
            <a:tailEnd/>
          </a:ln>
          <a:effectLst/>
        </p:spPr>
      </p:pic>
      <p:sp>
        <p:nvSpPr>
          <p:cNvPr id="14" name="Line 48"/>
          <p:cNvSpPr>
            <a:spLocks noChangeShapeType="1"/>
          </p:cNvSpPr>
          <p:nvPr userDrawn="1"/>
        </p:nvSpPr>
        <p:spPr bwMode="auto">
          <a:xfrm flipV="1">
            <a:off x="-1270000" y="4164013"/>
            <a:ext cx="0" cy="215900"/>
          </a:xfrm>
          <a:prstGeom prst="line">
            <a:avLst/>
          </a:prstGeom>
          <a:noFill/>
          <a:ln w="38100">
            <a:solidFill>
              <a:schemeClr val="bg1"/>
            </a:solidFill>
            <a:round/>
            <a:headEnd/>
            <a:tailEnd type="triangle" w="med" len="med"/>
          </a:ln>
          <a:effectLst/>
        </p:spPr>
        <p:txBody>
          <a:bodyPr/>
          <a:lstStyle/>
          <a:p>
            <a:endParaRPr lang="en-GB"/>
          </a:p>
        </p:txBody>
      </p:sp>
      <p:sp>
        <p:nvSpPr>
          <p:cNvPr id="15" name="Line 49"/>
          <p:cNvSpPr>
            <a:spLocks noChangeShapeType="1"/>
          </p:cNvSpPr>
          <p:nvPr userDrawn="1"/>
        </p:nvSpPr>
        <p:spPr bwMode="auto">
          <a:xfrm>
            <a:off x="-1116013" y="3875088"/>
            <a:ext cx="215900" cy="288925"/>
          </a:xfrm>
          <a:prstGeom prst="line">
            <a:avLst/>
          </a:prstGeom>
          <a:noFill/>
          <a:ln w="28575">
            <a:solidFill>
              <a:schemeClr val="tx1"/>
            </a:solidFill>
            <a:round/>
            <a:headEnd/>
            <a:tailEnd/>
          </a:ln>
          <a:effectLst/>
        </p:spPr>
        <p:txBody>
          <a:bodyPr/>
          <a:lstStyle/>
          <a:p>
            <a:endParaRPr lang="en-GB"/>
          </a:p>
        </p:txBody>
      </p:sp>
      <p:sp>
        <p:nvSpPr>
          <p:cNvPr id="16" name="Line 50"/>
          <p:cNvSpPr>
            <a:spLocks noChangeShapeType="1"/>
          </p:cNvSpPr>
          <p:nvPr userDrawn="1"/>
        </p:nvSpPr>
        <p:spPr bwMode="auto">
          <a:xfrm flipH="1">
            <a:off x="-1116013" y="3875088"/>
            <a:ext cx="215900" cy="288925"/>
          </a:xfrm>
          <a:prstGeom prst="line">
            <a:avLst/>
          </a:prstGeom>
          <a:noFill/>
          <a:ln w="28575">
            <a:solidFill>
              <a:schemeClr val="tx1"/>
            </a:solidFill>
            <a:round/>
            <a:headEnd/>
            <a:tailEnd/>
          </a:ln>
          <a:effectLst/>
        </p:spPr>
        <p:txBody>
          <a:bodyPr/>
          <a:lstStyle/>
          <a:p>
            <a:endParaRPr lang="en-GB"/>
          </a:p>
        </p:txBody>
      </p:sp>
      <p:sp>
        <p:nvSpPr>
          <p:cNvPr id="17" name="Line 51"/>
          <p:cNvSpPr>
            <a:spLocks noChangeShapeType="1"/>
          </p:cNvSpPr>
          <p:nvPr userDrawn="1"/>
        </p:nvSpPr>
        <p:spPr bwMode="auto">
          <a:xfrm>
            <a:off x="-1404938" y="2679700"/>
            <a:ext cx="215900" cy="288925"/>
          </a:xfrm>
          <a:prstGeom prst="line">
            <a:avLst/>
          </a:prstGeom>
          <a:noFill/>
          <a:ln w="28575">
            <a:solidFill>
              <a:schemeClr val="tx1"/>
            </a:solidFill>
            <a:round/>
            <a:headEnd/>
            <a:tailEnd/>
          </a:ln>
          <a:effectLst/>
        </p:spPr>
        <p:txBody>
          <a:bodyPr/>
          <a:lstStyle/>
          <a:p>
            <a:endParaRPr lang="en-GB"/>
          </a:p>
        </p:txBody>
      </p:sp>
      <p:sp>
        <p:nvSpPr>
          <p:cNvPr id="18" name="Line 52"/>
          <p:cNvSpPr>
            <a:spLocks noChangeShapeType="1"/>
          </p:cNvSpPr>
          <p:nvPr userDrawn="1"/>
        </p:nvSpPr>
        <p:spPr bwMode="auto">
          <a:xfrm flipH="1">
            <a:off x="-1404938" y="2679700"/>
            <a:ext cx="215900" cy="288925"/>
          </a:xfrm>
          <a:prstGeom prst="line">
            <a:avLst/>
          </a:prstGeom>
          <a:noFill/>
          <a:ln w="28575">
            <a:solidFill>
              <a:schemeClr val="tx1"/>
            </a:solidFill>
            <a:round/>
            <a:headEnd/>
            <a:tailEnd/>
          </a:ln>
          <a:effectLst/>
        </p:spPr>
        <p:txBody>
          <a:bodyPr/>
          <a:lstStyle/>
          <a:p>
            <a:endParaRPr lang="en-GB"/>
          </a:p>
        </p:txBody>
      </p:sp>
      <p:sp>
        <p:nvSpPr>
          <p:cNvPr id="19" name="Line 53"/>
          <p:cNvSpPr>
            <a:spLocks noChangeShapeType="1"/>
          </p:cNvSpPr>
          <p:nvPr userDrawn="1"/>
        </p:nvSpPr>
        <p:spPr bwMode="auto">
          <a:xfrm flipH="1">
            <a:off x="-900113" y="2800350"/>
            <a:ext cx="215900" cy="0"/>
          </a:xfrm>
          <a:prstGeom prst="line">
            <a:avLst/>
          </a:prstGeom>
          <a:noFill/>
          <a:ln w="38100">
            <a:solidFill>
              <a:schemeClr val="bg1"/>
            </a:solidFill>
            <a:round/>
            <a:headEnd/>
            <a:tailEnd type="triangle" w="med" len="med"/>
          </a:ln>
          <a:effectLst/>
        </p:spPr>
        <p:txBody>
          <a:bodyPr/>
          <a:lstStyle/>
          <a:p>
            <a:endParaRPr lang="en-GB"/>
          </a:p>
        </p:txBody>
      </p:sp>
      <p:sp>
        <p:nvSpPr>
          <p:cNvPr id="21" name="Line 55"/>
          <p:cNvSpPr>
            <a:spLocks noChangeShapeType="1"/>
          </p:cNvSpPr>
          <p:nvPr userDrawn="1"/>
        </p:nvSpPr>
        <p:spPr bwMode="auto">
          <a:xfrm>
            <a:off x="-1404938" y="4676775"/>
            <a:ext cx="1296988" cy="0"/>
          </a:xfrm>
          <a:prstGeom prst="line">
            <a:avLst/>
          </a:prstGeom>
          <a:noFill/>
          <a:ln w="12700">
            <a:solidFill>
              <a:schemeClr val="bg1"/>
            </a:solidFill>
            <a:round/>
            <a:headEnd/>
            <a:tailEnd/>
          </a:ln>
          <a:effectLst/>
        </p:spPr>
        <p:txBody>
          <a:bodyPr/>
          <a:lstStyle/>
          <a:p>
            <a:endParaRPr lang="en-GB"/>
          </a:p>
        </p:txBody>
      </p:sp>
      <p:sp>
        <p:nvSpPr>
          <p:cNvPr id="22" name="Text Box 48"/>
          <p:cNvSpPr txBox="1">
            <a:spLocks noChangeArrowheads="1"/>
          </p:cNvSpPr>
          <p:nvPr userDrawn="1"/>
        </p:nvSpPr>
        <p:spPr bwMode="auto">
          <a:xfrm>
            <a:off x="-1404938" y="4722813"/>
            <a:ext cx="1404938" cy="2019300"/>
          </a:xfrm>
          <a:prstGeom prst="rect">
            <a:avLst/>
          </a:prstGeom>
          <a:noFill/>
          <a:ln w="9525">
            <a:noFill/>
            <a:miter lim="800000"/>
            <a:headEnd/>
            <a:tailEnd/>
          </a:ln>
          <a:effectLst/>
        </p:spPr>
        <p:txBody>
          <a:bodyPr lIns="0" tIns="0" rIns="0" bIns="0">
            <a:spAutoFit/>
          </a:bodyPr>
          <a:lstStyle/>
          <a:p>
            <a:r>
              <a:rPr lang="da-DK" sz="1100">
                <a:solidFill>
                  <a:schemeClr val="bg1"/>
                </a:solidFill>
              </a:rPr>
              <a:t>For at ændre ”Enhedens navn” og ”Sted og dato”:</a:t>
            </a:r>
          </a:p>
          <a:p>
            <a:endParaRPr lang="da-DK" sz="1100">
              <a:solidFill>
                <a:schemeClr val="bg1"/>
              </a:solidFill>
            </a:endParaRPr>
          </a:p>
          <a:p>
            <a:r>
              <a:rPr lang="da-DK" sz="1100">
                <a:solidFill>
                  <a:schemeClr val="bg1"/>
                </a:solidFill>
              </a:rPr>
              <a:t>Klik i menulinjen, </a:t>
            </a:r>
          </a:p>
          <a:p>
            <a:r>
              <a:rPr lang="da-DK" sz="1100">
                <a:solidFill>
                  <a:schemeClr val="bg1"/>
                </a:solidFill>
              </a:rPr>
              <a:t>vælg ”Indsæt” &gt; ”Sidehoved / Sidefod”.</a:t>
            </a:r>
          </a:p>
          <a:p>
            <a:r>
              <a:rPr lang="da-DK" sz="1100">
                <a:solidFill>
                  <a:schemeClr val="bg1"/>
                </a:solidFill>
              </a:rPr>
              <a:t>Indføj ”Sted og dato” i feltet for dato og ”Enhedens navn” i Sidefod</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6" name="Rectangle 5"/>
          <p:cNvSpPr/>
          <p:nvPr userDrawn="1"/>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Line 20"/>
          <p:cNvSpPr>
            <a:spLocks noChangeShapeType="1"/>
          </p:cNvSpPr>
          <p:nvPr userDrawn="1"/>
        </p:nvSpPr>
        <p:spPr bwMode="auto">
          <a:xfrm flipH="1">
            <a:off x="4763" y="6691313"/>
            <a:ext cx="9148762" cy="0"/>
          </a:xfrm>
          <a:prstGeom prst="line">
            <a:avLst/>
          </a:prstGeom>
          <a:noFill/>
          <a:ln w="9525">
            <a:solidFill>
              <a:srgbClr val="2A216A"/>
            </a:solidFill>
            <a:round/>
            <a:headEnd/>
            <a:tailEnd/>
          </a:ln>
        </p:spPr>
        <p:txBody>
          <a:bodyPr/>
          <a:lstStyle/>
          <a:p>
            <a:endParaRPr lang="en-GB"/>
          </a:p>
        </p:txBody>
      </p:sp>
      <p:pic>
        <p:nvPicPr>
          <p:cNvPr id="7" name="Picture 40" descr="top_uk_58_02"/>
          <p:cNvPicPr>
            <a:picLocks noChangeAspect="1" noChangeArrowheads="1"/>
          </p:cNvPicPr>
          <p:nvPr userDrawn="1"/>
        </p:nvPicPr>
        <p:blipFill>
          <a:blip r:embed="rId2"/>
          <a:srcRect r="20320"/>
          <a:stretch>
            <a:fillRect/>
          </a:stretch>
        </p:blipFill>
        <p:spPr bwMode="auto">
          <a:xfrm>
            <a:off x="0" y="0"/>
            <a:ext cx="9144000" cy="261938"/>
          </a:xfrm>
          <a:prstGeom prst="rect">
            <a:avLst/>
          </a:prstGeom>
          <a:noFill/>
          <a:ln w="9525">
            <a:noFill/>
            <a:miter lim="800000"/>
            <a:headEnd/>
            <a:tailEnd/>
          </a:ln>
        </p:spPr>
      </p:pic>
      <p:sp>
        <p:nvSpPr>
          <p:cNvPr id="5" name="Picture Placeholder 4"/>
          <p:cNvSpPr>
            <a:spLocks noGrp="1"/>
          </p:cNvSpPr>
          <p:nvPr>
            <p:ph type="pic" sz="quarter" idx="11"/>
          </p:nvPr>
        </p:nvSpPr>
        <p:spPr>
          <a:xfrm>
            <a:off x="1044000" y="1051200"/>
            <a:ext cx="7059600" cy="4698000"/>
          </a:xfrm>
        </p:spPr>
        <p:txBody>
          <a:bodyPr/>
          <a:lstStyle/>
          <a:p>
            <a:endParaRPr lang="en-GB"/>
          </a:p>
        </p:txBody>
      </p:sp>
      <p:sp>
        <p:nvSpPr>
          <p:cNvPr id="3" name="Footer Placeholder 2"/>
          <p:cNvSpPr>
            <a:spLocks noGrp="1"/>
          </p:cNvSpPr>
          <p:nvPr>
            <p:ph type="ftr" sz="quarter" idx="10"/>
          </p:nvPr>
        </p:nvSpPr>
        <p:spPr>
          <a:xfrm>
            <a:off x="2858400" y="-3175"/>
            <a:ext cx="6253200" cy="263525"/>
          </a:xfrm>
        </p:spPr>
        <p:txBody>
          <a:bodyPr/>
          <a:lstStyle>
            <a:lvl1pPr>
              <a:defRPr/>
            </a:lvl1pPr>
          </a:lstStyle>
          <a:p>
            <a:r>
              <a:rPr lang="en-GB"/>
              <a:t>Enhedens navn</a:t>
            </a:r>
          </a:p>
        </p:txBody>
      </p:sp>
      <p:sp>
        <p:nvSpPr>
          <p:cNvPr id="9" name="Date Placeholder 8"/>
          <p:cNvSpPr>
            <a:spLocks noGrp="1"/>
          </p:cNvSpPr>
          <p:nvPr>
            <p:ph type="dt" sz="half" idx="12"/>
          </p:nvPr>
        </p:nvSpPr>
        <p:spPr/>
        <p:txBody>
          <a:bodyPr/>
          <a:lstStyle>
            <a:lvl1pPr>
              <a:defRPr>
                <a:solidFill>
                  <a:schemeClr val="bg2"/>
                </a:solidFill>
              </a:defRPr>
            </a:lvl1pPr>
          </a:lstStyle>
          <a:p>
            <a:r>
              <a:rPr lang="en-US"/>
              <a:t>Sted og dato</a:t>
            </a:r>
            <a:endParaRPr lang="en-GB"/>
          </a:p>
        </p:txBody>
      </p:sp>
      <p:sp>
        <p:nvSpPr>
          <p:cNvPr id="10" name="Slide Number Placeholder 9"/>
          <p:cNvSpPr>
            <a:spLocks noGrp="1"/>
          </p:cNvSpPr>
          <p:nvPr>
            <p:ph type="sldNum" sz="quarter" idx="13"/>
          </p:nvPr>
        </p:nvSpPr>
        <p:spPr/>
        <p:txBody>
          <a:bodyPr/>
          <a:lstStyle>
            <a:lvl1pPr>
              <a:defRPr>
                <a:solidFill>
                  <a:schemeClr val="bg2"/>
                </a:solidFill>
              </a:defRPr>
            </a:lvl1pPr>
          </a:lstStyle>
          <a:p>
            <a:r>
              <a:rPr lang="en-GB"/>
              <a:t>Slide </a:t>
            </a:r>
            <a:fld id="{DE860683-ABD5-4FDA-9081-7028960C251B}" type="slidenum">
              <a:rPr lang="en-GB" smtClean="0"/>
              <a:pPr/>
              <a:t>‹#›</a:t>
            </a:fld>
            <a:endParaRPr lang="en-GB"/>
          </a:p>
        </p:txBody>
      </p:sp>
      <p:sp>
        <p:nvSpPr>
          <p:cNvPr id="8" name="Text Box 88"/>
          <p:cNvSpPr txBox="1">
            <a:spLocks noChangeArrowheads="1"/>
          </p:cNvSpPr>
          <p:nvPr userDrawn="1"/>
        </p:nvSpPr>
        <p:spPr bwMode="auto">
          <a:xfrm>
            <a:off x="-1404938" y="4722813"/>
            <a:ext cx="1404938" cy="2019300"/>
          </a:xfrm>
          <a:prstGeom prst="rect">
            <a:avLst/>
          </a:prstGeom>
          <a:noFill/>
          <a:ln w="9525">
            <a:noFill/>
            <a:miter lim="800000"/>
            <a:headEnd/>
            <a:tailEnd/>
          </a:ln>
          <a:effectLst/>
        </p:spPr>
        <p:txBody>
          <a:bodyPr lIns="0" tIns="0" rIns="0" bIns="0">
            <a:spAutoFit/>
          </a:bodyPr>
          <a:lstStyle/>
          <a:p>
            <a:r>
              <a:rPr lang="en-GB" sz="1100">
                <a:solidFill>
                  <a:schemeClr val="bg1"/>
                </a:solidFill>
              </a:rPr>
              <a:t>For at ændre ”Enhedens navn” og ”Sted og dato”:</a:t>
            </a:r>
          </a:p>
          <a:p>
            <a:endParaRPr lang="en-GB" sz="1100">
              <a:solidFill>
                <a:schemeClr val="bg1"/>
              </a:solidFill>
            </a:endParaRPr>
          </a:p>
          <a:p>
            <a:r>
              <a:rPr lang="en-GB" sz="1100">
                <a:solidFill>
                  <a:schemeClr val="bg1"/>
                </a:solidFill>
              </a:rPr>
              <a:t>Klik i menulinjen, </a:t>
            </a:r>
          </a:p>
          <a:p>
            <a:r>
              <a:rPr lang="en-GB" sz="1100">
                <a:solidFill>
                  <a:schemeClr val="bg1"/>
                </a:solidFill>
              </a:rPr>
              <a:t>vælg ”Indsæt” &gt; ”Sidehoved / Sidefod”.</a:t>
            </a:r>
          </a:p>
          <a:p>
            <a:r>
              <a:rPr lang="en-GB" sz="1100">
                <a:solidFill>
                  <a:schemeClr val="bg1"/>
                </a:solidFill>
              </a:rPr>
              <a:t>Indføj ”Sted og dato” i feltet for dato</a:t>
            </a:r>
            <a:r>
              <a:rPr lang="en-GB" sz="1100" baseline="0">
                <a:solidFill>
                  <a:schemeClr val="bg1"/>
                </a:solidFill>
              </a:rPr>
              <a:t> </a:t>
            </a:r>
            <a:r>
              <a:rPr lang="en-GB" sz="1100">
                <a:solidFill>
                  <a:schemeClr val="bg1"/>
                </a:solidFill>
              </a:rPr>
              <a:t>og ”Enhedens navn” i Sidefod</a:t>
            </a:r>
          </a:p>
        </p:txBody>
      </p:sp>
      <p:sp>
        <p:nvSpPr>
          <p:cNvPr id="11" name="Line 89"/>
          <p:cNvSpPr>
            <a:spLocks noChangeShapeType="1"/>
          </p:cNvSpPr>
          <p:nvPr userDrawn="1"/>
        </p:nvSpPr>
        <p:spPr bwMode="auto">
          <a:xfrm>
            <a:off x="-1404938" y="4676775"/>
            <a:ext cx="1296988" cy="0"/>
          </a:xfrm>
          <a:prstGeom prst="line">
            <a:avLst/>
          </a:prstGeom>
          <a:noFill/>
          <a:ln w="12700">
            <a:solidFill>
              <a:schemeClr val="bg1"/>
            </a:solidFill>
            <a:round/>
            <a:headEnd/>
            <a:tailEnd/>
          </a:ln>
          <a:effectLst/>
        </p:spPr>
        <p:txBody>
          <a:bodyPr/>
          <a:lstStyle/>
          <a:p>
            <a:endParaRPr lang="en-GB"/>
          </a:p>
        </p:txBody>
      </p:sp>
      <p:sp>
        <p:nvSpPr>
          <p:cNvPr id="12" name="TextBox 17"/>
          <p:cNvSpPr txBox="1"/>
          <p:nvPr userDrawn="1"/>
        </p:nvSpPr>
        <p:spPr>
          <a:xfrm>
            <a:off x="-1357354" y="1133459"/>
            <a:ext cx="1296988" cy="677108"/>
          </a:xfrm>
          <a:prstGeom prst="rect">
            <a:avLst/>
          </a:prstGeom>
          <a:noFill/>
        </p:spPr>
        <p:txBody>
          <a:bodyPr lIns="0" tIns="0" rIns="0" bIns="0">
            <a:spAutoFit/>
          </a:bodyPr>
          <a:lstStyle/>
          <a:p>
            <a:r>
              <a:rPr lang="en-GB" sz="1100">
                <a:solidFill>
                  <a:schemeClr val="bg1"/>
                </a:solidFill>
                <a:cs typeface="Arial" charset="0"/>
              </a:rPr>
              <a:t>Byt billede:</a:t>
            </a:r>
          </a:p>
          <a:p>
            <a:r>
              <a:rPr lang="en-GB" sz="1100">
                <a:solidFill>
                  <a:schemeClr val="bg1"/>
                </a:solidFill>
                <a:cs typeface="Arial" charset="0"/>
              </a:rPr>
              <a:t>Ny</a:t>
            </a:r>
            <a:r>
              <a:rPr lang="en-GB" sz="1100" baseline="0">
                <a:solidFill>
                  <a:schemeClr val="bg1"/>
                </a:solidFill>
                <a:cs typeface="Arial" charset="0"/>
              </a:rPr>
              <a:t> slide og k</a:t>
            </a:r>
            <a:r>
              <a:rPr lang="en-GB" sz="1100">
                <a:solidFill>
                  <a:schemeClr val="bg1"/>
                </a:solidFill>
                <a:cs typeface="Arial" charset="0"/>
              </a:rPr>
              <a:t>lik på</a:t>
            </a:r>
            <a:r>
              <a:rPr lang="en-GB" sz="1100" baseline="0">
                <a:solidFill>
                  <a:schemeClr val="bg1"/>
                </a:solidFill>
                <a:cs typeface="Arial" charset="0"/>
              </a:rPr>
              <a:t> ikon, indsæt billede</a:t>
            </a:r>
            <a:endParaRPr lang="en-GB" sz="1100">
              <a:solidFill>
                <a:schemeClr val="bg1"/>
              </a:solidFill>
              <a:cs typeface="Arial" charset="0"/>
            </a:endParaRPr>
          </a:p>
        </p:txBody>
      </p:sp>
      <p:sp>
        <p:nvSpPr>
          <p:cNvPr id="13" name="Line 36"/>
          <p:cNvSpPr>
            <a:spLocks noChangeShapeType="1"/>
          </p:cNvSpPr>
          <p:nvPr userDrawn="1"/>
        </p:nvSpPr>
        <p:spPr bwMode="auto">
          <a:xfrm>
            <a:off x="-1357354" y="1071546"/>
            <a:ext cx="1296988" cy="0"/>
          </a:xfrm>
          <a:prstGeom prst="line">
            <a:avLst/>
          </a:prstGeom>
          <a:noFill/>
          <a:ln w="12700">
            <a:solidFill>
              <a:schemeClr val="bg1"/>
            </a:solidFill>
            <a:round/>
            <a:headEnd/>
            <a:tailEnd/>
          </a:ln>
          <a:effectLst/>
        </p:spPr>
        <p:txBody>
          <a:bodyPr/>
          <a:lstStyle/>
          <a:p>
            <a:endParaRPr lang="en-GB"/>
          </a:p>
        </p:txBody>
      </p:sp>
      <p:pic>
        <p:nvPicPr>
          <p:cNvPr id="14" name="Picture 31" descr="SUND_bottom"/>
          <p:cNvPicPr>
            <a:picLocks noChangeAspect="1" noChangeArrowheads="1"/>
          </p:cNvPicPr>
          <p:nvPr userDrawn="1"/>
        </p:nvPicPr>
        <p:blipFill>
          <a:blip r:embed="rId3"/>
          <a:srcRect/>
          <a:stretch>
            <a:fillRect/>
          </a:stretch>
        </p:blipFill>
        <p:spPr bwMode="auto">
          <a:xfrm>
            <a:off x="0" y="5573713"/>
            <a:ext cx="9144000" cy="1284287"/>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p:cNvSpPr>
            <a:spLocks noGrp="1"/>
          </p:cNvSpPr>
          <p:nvPr>
            <p:ph type="ftr" sz="quarter" idx="10"/>
          </p:nvPr>
        </p:nvSpPr>
        <p:spPr/>
        <p:txBody>
          <a:bodyPr/>
          <a:lstStyle>
            <a:lvl1pPr>
              <a:defRPr/>
            </a:lvl1pPr>
          </a:lstStyle>
          <a:p>
            <a:r>
              <a:rPr lang="en-GB"/>
              <a:t>Enhedens navn</a:t>
            </a:r>
          </a:p>
        </p:txBody>
      </p:sp>
      <p:sp>
        <p:nvSpPr>
          <p:cNvPr id="4" name="Date Placeholder 3"/>
          <p:cNvSpPr>
            <a:spLocks noGrp="1"/>
          </p:cNvSpPr>
          <p:nvPr>
            <p:ph type="dt" sz="half" idx="11"/>
          </p:nvPr>
        </p:nvSpPr>
        <p:spPr/>
        <p:txBody>
          <a:bodyPr/>
          <a:lstStyle/>
          <a:p>
            <a:r>
              <a:rPr lang="en-US"/>
              <a:t>Sted og dato</a:t>
            </a:r>
            <a:endParaRPr lang="en-GB"/>
          </a:p>
        </p:txBody>
      </p:sp>
      <p:sp>
        <p:nvSpPr>
          <p:cNvPr id="5" name="Slide Number Placeholder 4"/>
          <p:cNvSpPr>
            <a:spLocks noGrp="1"/>
          </p:cNvSpPr>
          <p:nvPr>
            <p:ph type="sldNum" sz="quarter" idx="12"/>
          </p:nvPr>
        </p:nvSpPr>
        <p:spPr/>
        <p:txBody>
          <a:bodyPr/>
          <a:lstStyle/>
          <a:p>
            <a:r>
              <a:rPr lang="en-GB"/>
              <a:t>Slide </a:t>
            </a:r>
            <a:fld id="{330D9C8D-C809-41D0-982C-C0548FB6DE41}"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GB"/>
              <a:t>Enhedens navn</a:t>
            </a:r>
          </a:p>
        </p:txBody>
      </p:sp>
      <p:sp>
        <p:nvSpPr>
          <p:cNvPr id="3" name="Date Placeholder 2"/>
          <p:cNvSpPr>
            <a:spLocks noGrp="1"/>
          </p:cNvSpPr>
          <p:nvPr>
            <p:ph type="dt" sz="half" idx="11"/>
          </p:nvPr>
        </p:nvSpPr>
        <p:spPr/>
        <p:txBody>
          <a:bodyPr/>
          <a:lstStyle/>
          <a:p>
            <a:r>
              <a:rPr lang="en-US"/>
              <a:t>Sted og dato</a:t>
            </a:r>
            <a:endParaRPr lang="en-GB"/>
          </a:p>
        </p:txBody>
      </p:sp>
      <p:sp>
        <p:nvSpPr>
          <p:cNvPr id="4" name="Slide Number Placeholder 3"/>
          <p:cNvSpPr>
            <a:spLocks noGrp="1"/>
          </p:cNvSpPr>
          <p:nvPr>
            <p:ph type="sldNum" sz="quarter" idx="12"/>
          </p:nvPr>
        </p:nvSpPr>
        <p:spPr/>
        <p:txBody>
          <a:bodyPr/>
          <a:lstStyle/>
          <a:p>
            <a:r>
              <a:rPr lang="en-GB"/>
              <a:t>Slide </a:t>
            </a:r>
            <a:fld id="{330D9C8D-C809-41D0-982C-C0548FB6DE41}"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6580" name="Line 20"/>
          <p:cNvSpPr>
            <a:spLocks noChangeShapeType="1"/>
          </p:cNvSpPr>
          <p:nvPr userDrawn="1"/>
        </p:nvSpPr>
        <p:spPr bwMode="auto">
          <a:xfrm flipH="1">
            <a:off x="4763" y="6691313"/>
            <a:ext cx="9148762" cy="0"/>
          </a:xfrm>
          <a:prstGeom prst="line">
            <a:avLst/>
          </a:prstGeom>
          <a:noFill/>
          <a:ln w="9525">
            <a:solidFill>
              <a:srgbClr val="2A216A"/>
            </a:solidFill>
            <a:round/>
            <a:headEnd/>
            <a:tailEnd/>
          </a:ln>
        </p:spPr>
        <p:txBody>
          <a:bodyPr/>
          <a:lstStyle/>
          <a:p>
            <a:endParaRPr lang="en-GB"/>
          </a:p>
        </p:txBody>
      </p:sp>
      <p:pic>
        <p:nvPicPr>
          <p:cNvPr id="66591" name="Picture 31" descr="SUND_bottom"/>
          <p:cNvPicPr>
            <a:picLocks noChangeAspect="1" noChangeArrowheads="1"/>
          </p:cNvPicPr>
          <p:nvPr userDrawn="1"/>
        </p:nvPicPr>
        <p:blipFill>
          <a:blip r:embed="rId9"/>
          <a:srcRect/>
          <a:stretch>
            <a:fillRect/>
          </a:stretch>
        </p:blipFill>
        <p:spPr bwMode="auto">
          <a:xfrm>
            <a:off x="0" y="5573713"/>
            <a:ext cx="9144000" cy="1284287"/>
          </a:xfrm>
          <a:prstGeom prst="rect">
            <a:avLst/>
          </a:prstGeom>
          <a:noFill/>
        </p:spPr>
      </p:pic>
      <p:pic>
        <p:nvPicPr>
          <p:cNvPr id="66590" name="Picture 30" descr="top_uk_58_02"/>
          <p:cNvPicPr>
            <a:picLocks noChangeAspect="1" noChangeArrowheads="1"/>
          </p:cNvPicPr>
          <p:nvPr userDrawn="1"/>
        </p:nvPicPr>
        <p:blipFill>
          <a:blip r:embed="rId10"/>
          <a:srcRect r="20320"/>
          <a:stretch>
            <a:fillRect/>
          </a:stretch>
        </p:blipFill>
        <p:spPr bwMode="auto">
          <a:xfrm>
            <a:off x="0" y="0"/>
            <a:ext cx="9144000" cy="261938"/>
          </a:xfrm>
          <a:prstGeom prst="rect">
            <a:avLst/>
          </a:prstGeom>
          <a:noFill/>
          <a:ln w="9525">
            <a:noFill/>
            <a:miter lim="800000"/>
            <a:headEnd/>
            <a:tailEnd/>
          </a:ln>
        </p:spPr>
      </p:pic>
      <p:sp>
        <p:nvSpPr>
          <p:cNvPr id="66581" name="Rectangle 21"/>
          <p:cNvSpPr>
            <a:spLocks noGrp="1" noChangeArrowheads="1"/>
          </p:cNvSpPr>
          <p:nvPr>
            <p:ph type="title"/>
          </p:nvPr>
        </p:nvSpPr>
        <p:spPr bwMode="auto">
          <a:xfrm>
            <a:off x="1042988" y="460375"/>
            <a:ext cx="6577200" cy="576263"/>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GB"/>
              <a:t>Klik for at redigere titeltypografi i masteren</a:t>
            </a:r>
          </a:p>
        </p:txBody>
      </p:sp>
      <p:sp>
        <p:nvSpPr>
          <p:cNvPr id="66582" name="Rectangle 22"/>
          <p:cNvSpPr>
            <a:spLocks noGrp="1" noChangeArrowheads="1"/>
          </p:cNvSpPr>
          <p:nvPr>
            <p:ph type="body" idx="1"/>
          </p:nvPr>
        </p:nvSpPr>
        <p:spPr bwMode="auto">
          <a:xfrm>
            <a:off x="1042988" y="1374774"/>
            <a:ext cx="6577012" cy="4482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a:t>Klik for at redigere teksttypografierne i masteren</a:t>
            </a:r>
          </a:p>
          <a:p>
            <a:pPr lvl="1"/>
            <a:r>
              <a:rPr lang="en-GB"/>
              <a:t>Andet niveau</a:t>
            </a:r>
          </a:p>
          <a:p>
            <a:pPr lvl="2"/>
            <a:r>
              <a:rPr lang="en-GB"/>
              <a:t>Tredje niveau</a:t>
            </a:r>
          </a:p>
          <a:p>
            <a:pPr lvl="3"/>
            <a:r>
              <a:rPr lang="en-GB"/>
              <a:t>Fjerde niveau</a:t>
            </a:r>
          </a:p>
          <a:p>
            <a:pPr lvl="4"/>
            <a:r>
              <a:rPr lang="en-GB"/>
              <a:t>Femte niveau</a:t>
            </a:r>
          </a:p>
        </p:txBody>
      </p:sp>
      <p:sp>
        <p:nvSpPr>
          <p:cNvPr id="66589" name="Rectangle 29"/>
          <p:cNvSpPr>
            <a:spLocks noGrp="1" noChangeArrowheads="1"/>
          </p:cNvSpPr>
          <p:nvPr>
            <p:ph type="ftr" sz="quarter" idx="3"/>
          </p:nvPr>
        </p:nvSpPr>
        <p:spPr bwMode="auto">
          <a:xfrm>
            <a:off x="2858400" y="-3175"/>
            <a:ext cx="6253200" cy="2635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000">
                <a:solidFill>
                  <a:srgbClr val="F8F8F8"/>
                </a:solidFill>
              </a:defRPr>
            </a:lvl1pPr>
          </a:lstStyle>
          <a:p>
            <a:r>
              <a:rPr lang="en-GB"/>
              <a:t>Enhedens navn</a:t>
            </a:r>
          </a:p>
        </p:txBody>
      </p:sp>
      <p:sp>
        <p:nvSpPr>
          <p:cNvPr id="23" name="Date Placeholder 22"/>
          <p:cNvSpPr>
            <a:spLocks noGrp="1"/>
          </p:cNvSpPr>
          <p:nvPr>
            <p:ph type="dt" sz="half" idx="2"/>
          </p:nvPr>
        </p:nvSpPr>
        <p:spPr>
          <a:xfrm>
            <a:off x="1044000" y="6350400"/>
            <a:ext cx="6577200" cy="144000"/>
          </a:xfrm>
          <a:prstGeom prst="rect">
            <a:avLst/>
          </a:prstGeom>
        </p:spPr>
        <p:txBody>
          <a:bodyPr vert="horz" lIns="0" tIns="0" rIns="0" bIns="0" rtlCol="0" anchor="t" anchorCtr="0"/>
          <a:lstStyle>
            <a:lvl1pPr algn="l">
              <a:defRPr sz="900">
                <a:solidFill>
                  <a:srgbClr val="000000"/>
                </a:solidFill>
                <a:latin typeface="+mn-lt"/>
              </a:defRPr>
            </a:lvl1pPr>
          </a:lstStyle>
          <a:p>
            <a:r>
              <a:rPr lang="en-US"/>
              <a:t>Sted og dato</a:t>
            </a:r>
            <a:endParaRPr lang="en-GB"/>
          </a:p>
        </p:txBody>
      </p:sp>
      <p:sp>
        <p:nvSpPr>
          <p:cNvPr id="24" name="Slide Number Placeholder 23"/>
          <p:cNvSpPr>
            <a:spLocks noGrp="1"/>
          </p:cNvSpPr>
          <p:nvPr>
            <p:ph type="sldNum" sz="quarter" idx="4"/>
          </p:nvPr>
        </p:nvSpPr>
        <p:spPr>
          <a:xfrm>
            <a:off x="1044000" y="6508800"/>
            <a:ext cx="2133600" cy="144000"/>
          </a:xfrm>
          <a:prstGeom prst="rect">
            <a:avLst/>
          </a:prstGeom>
        </p:spPr>
        <p:txBody>
          <a:bodyPr vert="horz" lIns="0" tIns="0" rIns="0" bIns="0" rtlCol="0" anchor="t" anchorCtr="0"/>
          <a:lstStyle>
            <a:lvl1pPr algn="l">
              <a:lnSpc>
                <a:spcPts val="900"/>
              </a:lnSpc>
              <a:defRPr sz="900">
                <a:solidFill>
                  <a:srgbClr val="000000"/>
                </a:solidFill>
                <a:latin typeface="+mn-lt"/>
              </a:defRPr>
            </a:lvl1pPr>
          </a:lstStyle>
          <a:p>
            <a:r>
              <a:rPr lang="en-GB"/>
              <a:t>Slide </a:t>
            </a:r>
            <a:fld id="{330D9C8D-C809-41D0-982C-C0548FB6DE41}"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66" r:id="rId1"/>
    <p:sldLayoutId id="2147483652" r:id="rId2"/>
    <p:sldLayoutId id="2147483667" r:id="rId3"/>
    <p:sldLayoutId id="2147483668" r:id="rId4"/>
    <p:sldLayoutId id="2147483669" r:id="rId5"/>
    <p:sldLayoutId id="2147483656" r:id="rId6"/>
    <p:sldLayoutId id="2147483657" r:id="rId7"/>
  </p:sldLayoutIdLst>
  <p:hf hdr="0"/>
  <p:txStyles>
    <p:titleStyle>
      <a:lvl1pPr algn="l" rtl="0" fontAlgn="base">
        <a:spcBef>
          <a:spcPct val="0"/>
        </a:spcBef>
        <a:spcAft>
          <a:spcPct val="0"/>
        </a:spcAft>
        <a:defRPr sz="2000">
          <a:solidFill>
            <a:schemeClr val="tx2"/>
          </a:solidFill>
          <a:latin typeface="+mj-lt"/>
          <a:ea typeface="+mj-ea"/>
          <a:cs typeface="+mj-cs"/>
        </a:defRPr>
      </a:lvl1pPr>
      <a:lvl2pPr algn="l" rtl="0" fontAlgn="base">
        <a:spcBef>
          <a:spcPct val="0"/>
        </a:spcBef>
        <a:spcAft>
          <a:spcPct val="0"/>
        </a:spcAft>
        <a:defRPr sz="2000">
          <a:solidFill>
            <a:schemeClr val="tx2"/>
          </a:solidFill>
          <a:latin typeface="Verdana" pitchFamily="34" charset="0"/>
        </a:defRPr>
      </a:lvl2pPr>
      <a:lvl3pPr algn="l" rtl="0" fontAlgn="base">
        <a:spcBef>
          <a:spcPct val="0"/>
        </a:spcBef>
        <a:spcAft>
          <a:spcPct val="0"/>
        </a:spcAft>
        <a:defRPr sz="2000">
          <a:solidFill>
            <a:schemeClr val="tx2"/>
          </a:solidFill>
          <a:latin typeface="Verdana" pitchFamily="34" charset="0"/>
        </a:defRPr>
      </a:lvl3pPr>
      <a:lvl4pPr algn="l" rtl="0" fontAlgn="base">
        <a:spcBef>
          <a:spcPct val="0"/>
        </a:spcBef>
        <a:spcAft>
          <a:spcPct val="0"/>
        </a:spcAft>
        <a:defRPr sz="2000">
          <a:solidFill>
            <a:schemeClr val="tx2"/>
          </a:solidFill>
          <a:latin typeface="Verdana" pitchFamily="34" charset="0"/>
        </a:defRPr>
      </a:lvl4pPr>
      <a:lvl5pPr algn="l" rtl="0" fontAlgn="base">
        <a:spcBef>
          <a:spcPct val="0"/>
        </a:spcBef>
        <a:spcAft>
          <a:spcPct val="0"/>
        </a:spcAft>
        <a:defRPr sz="2000">
          <a:solidFill>
            <a:schemeClr val="tx2"/>
          </a:solidFill>
          <a:latin typeface="Verdana" pitchFamily="34" charset="0"/>
        </a:defRPr>
      </a:lvl5pPr>
      <a:lvl6pPr marL="457200" algn="l" rtl="0" fontAlgn="base">
        <a:spcBef>
          <a:spcPct val="0"/>
        </a:spcBef>
        <a:spcAft>
          <a:spcPct val="0"/>
        </a:spcAft>
        <a:defRPr sz="2000">
          <a:solidFill>
            <a:schemeClr val="tx2"/>
          </a:solidFill>
          <a:latin typeface="Verdana" pitchFamily="34" charset="0"/>
        </a:defRPr>
      </a:lvl6pPr>
      <a:lvl7pPr marL="914400" algn="l" rtl="0" fontAlgn="base">
        <a:spcBef>
          <a:spcPct val="0"/>
        </a:spcBef>
        <a:spcAft>
          <a:spcPct val="0"/>
        </a:spcAft>
        <a:defRPr sz="2000">
          <a:solidFill>
            <a:schemeClr val="tx2"/>
          </a:solidFill>
          <a:latin typeface="Verdana" pitchFamily="34" charset="0"/>
        </a:defRPr>
      </a:lvl7pPr>
      <a:lvl8pPr marL="1371600" algn="l" rtl="0" fontAlgn="base">
        <a:spcBef>
          <a:spcPct val="0"/>
        </a:spcBef>
        <a:spcAft>
          <a:spcPct val="0"/>
        </a:spcAft>
        <a:defRPr sz="2000">
          <a:solidFill>
            <a:schemeClr val="tx2"/>
          </a:solidFill>
          <a:latin typeface="Verdana" pitchFamily="34" charset="0"/>
        </a:defRPr>
      </a:lvl8pPr>
      <a:lvl9pPr marL="1828800" algn="l" rtl="0" fontAlgn="base">
        <a:spcBef>
          <a:spcPct val="0"/>
        </a:spcBef>
        <a:spcAft>
          <a:spcPct val="0"/>
        </a:spcAft>
        <a:defRPr sz="2000">
          <a:solidFill>
            <a:schemeClr val="tx2"/>
          </a:solidFill>
          <a:latin typeface="Verdana" pitchFamily="34" charset="0"/>
        </a:defRPr>
      </a:lvl9pPr>
    </p:titleStyle>
    <p:bodyStyle>
      <a:lvl1pPr algn="l" rtl="0" fontAlgn="base">
        <a:spcBef>
          <a:spcPct val="20000"/>
        </a:spcBef>
        <a:spcAft>
          <a:spcPct val="0"/>
        </a:spcAft>
        <a:defRPr sz="1600">
          <a:solidFill>
            <a:srgbClr val="000000"/>
          </a:solidFill>
          <a:latin typeface="+mn-lt"/>
          <a:ea typeface="+mn-ea"/>
          <a:cs typeface="+mn-cs"/>
        </a:defRPr>
      </a:lvl1pPr>
      <a:lvl2pPr marL="742950" indent="-285750" algn="l" rtl="0" fontAlgn="base">
        <a:spcBef>
          <a:spcPct val="20000"/>
        </a:spcBef>
        <a:spcAft>
          <a:spcPct val="0"/>
        </a:spcAft>
        <a:buChar char="•"/>
        <a:defRPr sz="1600">
          <a:solidFill>
            <a:srgbClr val="000000"/>
          </a:solidFill>
          <a:latin typeface="+mn-lt"/>
        </a:defRPr>
      </a:lvl2pPr>
      <a:lvl3pPr marL="1146175" indent="-228600" algn="l" rtl="0" fontAlgn="base">
        <a:spcBef>
          <a:spcPct val="20000"/>
        </a:spcBef>
        <a:spcAft>
          <a:spcPct val="0"/>
        </a:spcAft>
        <a:buChar char="•"/>
        <a:defRPr sz="1600">
          <a:solidFill>
            <a:srgbClr val="000000"/>
          </a:solidFill>
          <a:latin typeface="+mn-lt"/>
        </a:defRPr>
      </a:lvl3pPr>
      <a:lvl4pPr marL="1600200" indent="-228600" algn="l" rtl="0" fontAlgn="base">
        <a:spcBef>
          <a:spcPct val="20000"/>
        </a:spcBef>
        <a:spcAft>
          <a:spcPct val="0"/>
        </a:spcAft>
        <a:buChar char="•"/>
        <a:defRPr sz="1600">
          <a:solidFill>
            <a:srgbClr val="000000"/>
          </a:solidFill>
          <a:latin typeface="+mn-lt"/>
        </a:defRPr>
      </a:lvl4pPr>
      <a:lvl5pPr marL="2057400" indent="-228600" algn="l" rtl="0" fontAlgn="base">
        <a:spcBef>
          <a:spcPct val="20000"/>
        </a:spcBef>
        <a:spcAft>
          <a:spcPct val="0"/>
        </a:spcAft>
        <a:buChar char="•"/>
        <a:defRPr sz="1600">
          <a:solidFill>
            <a:srgbClr val="000000"/>
          </a:solidFill>
          <a:latin typeface="+mn-lt"/>
        </a:defRPr>
      </a:lvl5pPr>
      <a:lvl6pPr marL="2514600" indent="-228600" algn="l" rtl="0" fontAlgn="base">
        <a:spcBef>
          <a:spcPct val="20000"/>
        </a:spcBef>
        <a:spcAft>
          <a:spcPct val="0"/>
        </a:spcAft>
        <a:buChar char="•"/>
        <a:defRPr sz="1600">
          <a:solidFill>
            <a:srgbClr val="000000"/>
          </a:solidFill>
          <a:latin typeface="+mn-lt"/>
        </a:defRPr>
      </a:lvl6pPr>
      <a:lvl7pPr marL="2971800" indent="-228600" algn="l" rtl="0" fontAlgn="base">
        <a:spcBef>
          <a:spcPct val="20000"/>
        </a:spcBef>
        <a:spcAft>
          <a:spcPct val="0"/>
        </a:spcAft>
        <a:buChar char="•"/>
        <a:defRPr sz="1600">
          <a:solidFill>
            <a:srgbClr val="000000"/>
          </a:solidFill>
          <a:latin typeface="+mn-lt"/>
        </a:defRPr>
      </a:lvl7pPr>
      <a:lvl8pPr marL="3429000" indent="-228600" algn="l" rtl="0" fontAlgn="base">
        <a:spcBef>
          <a:spcPct val="20000"/>
        </a:spcBef>
        <a:spcAft>
          <a:spcPct val="0"/>
        </a:spcAft>
        <a:buChar char="•"/>
        <a:defRPr sz="1600">
          <a:solidFill>
            <a:srgbClr val="000000"/>
          </a:solidFill>
          <a:latin typeface="+mn-lt"/>
        </a:defRPr>
      </a:lvl8pPr>
      <a:lvl9pPr marL="3886200" indent="-228600" algn="l" rtl="0" fontAlgn="base">
        <a:spcBef>
          <a:spcPct val="20000"/>
        </a:spcBef>
        <a:spcAft>
          <a:spcPct val="0"/>
        </a:spcAft>
        <a:buChar char="•"/>
        <a:defRPr sz="16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onlinestatbook.com/2/calculators/power_calc.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hyperlink" Target="https://www.costmodds.org/teaching/voc_data_scienc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32" descr="9198_low"/>
          <p:cNvPicPr>
            <a:picLocks noChangeAspect="1" noChangeArrowheads="1"/>
          </p:cNvPicPr>
          <p:nvPr/>
        </p:nvPicPr>
        <p:blipFill>
          <a:blip r:embed="rId3" cstate="print"/>
          <a:srcRect r="19090"/>
          <a:stretch>
            <a:fillRect/>
          </a:stretch>
        </p:blipFill>
        <p:spPr bwMode="auto">
          <a:xfrm>
            <a:off x="6300192" y="4509120"/>
            <a:ext cx="2854325" cy="2351087"/>
          </a:xfrm>
          <a:prstGeom prst="rect">
            <a:avLst/>
          </a:prstGeom>
          <a:noFill/>
        </p:spPr>
      </p:pic>
      <p:pic>
        <p:nvPicPr>
          <p:cNvPr id="9" name="Picture 30" descr="skabelon_new_2007_big"/>
          <p:cNvPicPr>
            <a:picLocks noChangeAspect="1" noChangeArrowheads="1"/>
          </p:cNvPicPr>
          <p:nvPr/>
        </p:nvPicPr>
        <p:blipFill>
          <a:blip r:embed="rId4"/>
          <a:srcRect/>
          <a:stretch>
            <a:fillRect/>
          </a:stretch>
        </p:blipFill>
        <p:spPr bwMode="auto">
          <a:xfrm>
            <a:off x="5626549" y="1988840"/>
            <a:ext cx="3505200" cy="4868862"/>
          </a:xfrm>
          <a:prstGeom prst="rect">
            <a:avLst/>
          </a:prstGeom>
          <a:noFill/>
        </p:spPr>
      </p:pic>
      <p:sp>
        <p:nvSpPr>
          <p:cNvPr id="110596" name="Rectangle 4"/>
          <p:cNvSpPr>
            <a:spLocks noGrp="1" noChangeArrowheads="1"/>
          </p:cNvSpPr>
          <p:nvPr>
            <p:ph type="ctrTitle"/>
          </p:nvPr>
        </p:nvSpPr>
        <p:spPr>
          <a:xfrm>
            <a:off x="1044000" y="1519063"/>
            <a:ext cx="7992496" cy="1763415"/>
          </a:xfrm>
        </p:spPr>
        <p:txBody>
          <a:bodyPr/>
          <a:lstStyle/>
          <a:p>
            <a:pPr>
              <a:lnSpc>
                <a:spcPct val="150000"/>
              </a:lnSpc>
              <a:spcAft>
                <a:spcPts val="0"/>
              </a:spcAft>
            </a:pPr>
            <a:r>
              <a:rPr lang="en-GB" sz="2400" b="1" dirty="0">
                <a:latin typeface="Arial" charset="0"/>
                <a:ea typeface="ＭＳ 明朝" charset="-128"/>
                <a:cs typeface="Times New Roman" charset="0"/>
              </a:rPr>
              <a:t>Good design beats complex statistics:</a:t>
            </a:r>
            <a:br>
              <a:rPr lang="en-GB" sz="2400" b="1" dirty="0">
                <a:latin typeface="Arial" charset="0"/>
                <a:ea typeface="ＭＳ 明朝" charset="-128"/>
                <a:cs typeface="Times New Roman" charset="0"/>
              </a:rPr>
            </a:br>
            <a:r>
              <a:rPr lang="en-GB" sz="1800" b="1" dirty="0">
                <a:latin typeface="Arial" charset="0"/>
                <a:ea typeface="ＭＳ 明朝" charset="-128"/>
                <a:cs typeface="Times New Roman" charset="0"/>
              </a:rPr>
              <a:t>How to set up data collection to make analysis simple</a:t>
            </a:r>
          </a:p>
        </p:txBody>
      </p:sp>
      <p:sp>
        <p:nvSpPr>
          <p:cNvPr id="110597" name="Rectangle 5"/>
          <p:cNvSpPr>
            <a:spLocks noGrp="1" noChangeArrowheads="1"/>
          </p:cNvSpPr>
          <p:nvPr>
            <p:ph type="subTitle" sz="quarter" idx="1"/>
          </p:nvPr>
        </p:nvSpPr>
        <p:spPr>
          <a:xfrm>
            <a:off x="1044000" y="2852936"/>
            <a:ext cx="7200408" cy="2593082"/>
          </a:xfrm>
        </p:spPr>
        <p:txBody>
          <a:bodyPr/>
          <a:lstStyle/>
          <a:p>
            <a:pPr>
              <a:lnSpc>
                <a:spcPct val="150000"/>
              </a:lnSpc>
            </a:pPr>
            <a:r>
              <a:rPr lang="da-DK" sz="1600" dirty="0"/>
              <a:t>Matt Denwood</a:t>
            </a:r>
            <a:endParaRPr lang="da-DK" sz="1600" baseline="30000" dirty="0"/>
          </a:p>
          <a:p>
            <a:pPr>
              <a:lnSpc>
                <a:spcPct val="150000"/>
              </a:lnSpc>
            </a:pPr>
            <a:endParaRPr lang="da-DK" sz="100" baseline="30000" dirty="0"/>
          </a:p>
          <a:p>
            <a:pPr>
              <a:lnSpc>
                <a:spcPct val="150000"/>
              </a:lnSpc>
            </a:pPr>
            <a:endParaRPr lang="da-DK" sz="1050" dirty="0"/>
          </a:p>
          <a:p>
            <a:pPr>
              <a:lnSpc>
                <a:spcPct val="150000"/>
              </a:lnSpc>
            </a:pPr>
            <a:r>
              <a:rPr lang="da-DK" sz="1050" dirty="0"/>
              <a:t>Professor of </a:t>
            </a:r>
            <a:r>
              <a:rPr lang="da-DK" sz="1050" dirty="0" err="1"/>
              <a:t>Computational</a:t>
            </a:r>
            <a:r>
              <a:rPr lang="da-DK" sz="1050" dirty="0"/>
              <a:t> and Statistical </a:t>
            </a:r>
            <a:r>
              <a:rPr lang="da-DK" sz="1050" dirty="0" err="1"/>
              <a:t>Disease</a:t>
            </a:r>
            <a:r>
              <a:rPr lang="da-DK" sz="1050" dirty="0"/>
              <a:t> </a:t>
            </a:r>
            <a:r>
              <a:rPr lang="da-DK" sz="1050" dirty="0" err="1"/>
              <a:t>Modelling</a:t>
            </a:r>
            <a:endParaRPr lang="da-DK" sz="1050" dirty="0"/>
          </a:p>
          <a:p>
            <a:pPr>
              <a:lnSpc>
                <a:spcPct val="150000"/>
              </a:lnSpc>
            </a:pPr>
            <a:r>
              <a:rPr lang="da-DK" sz="1050" dirty="0"/>
              <a:t>Department of </a:t>
            </a:r>
            <a:r>
              <a:rPr lang="da-DK" sz="1050" dirty="0" err="1"/>
              <a:t>Veterinary</a:t>
            </a:r>
            <a:r>
              <a:rPr lang="da-DK" sz="1050" dirty="0"/>
              <a:t> and Animal Sciences, </a:t>
            </a:r>
            <a:r>
              <a:rPr lang="da-DK" sz="1050" dirty="0" err="1"/>
              <a:t>University</a:t>
            </a:r>
            <a:r>
              <a:rPr lang="da-DK" sz="1050" dirty="0"/>
              <a:t> of Copenhagen</a:t>
            </a:r>
          </a:p>
          <a:p>
            <a:pPr>
              <a:lnSpc>
                <a:spcPct val="150000"/>
              </a:lnSpc>
            </a:pPr>
            <a:endParaRPr lang="da-DK" sz="1050" dirty="0">
              <a:solidFill>
                <a:prstClr val="black"/>
              </a:solidFill>
            </a:endParaRPr>
          </a:p>
          <a:p>
            <a:pPr>
              <a:lnSpc>
                <a:spcPct val="150000"/>
              </a:lnSpc>
            </a:pPr>
            <a:r>
              <a:rPr lang="da-DK" sz="1050" dirty="0" err="1">
                <a:solidFill>
                  <a:prstClr val="black"/>
                </a:solidFill>
              </a:rPr>
              <a:t>md@sund.ku.dk</a:t>
            </a:r>
            <a:endParaRPr lang="da-DK" sz="1050" dirty="0">
              <a:solidFill>
                <a:prstClr val="black"/>
              </a:solidFill>
            </a:endParaRPr>
          </a:p>
          <a:p>
            <a:pPr>
              <a:lnSpc>
                <a:spcPct val="150000"/>
              </a:lnSpc>
            </a:pPr>
            <a:endParaRPr lang="da-DK" sz="1050" dirty="0"/>
          </a:p>
        </p:txBody>
      </p:sp>
      <p:pic>
        <p:nvPicPr>
          <p:cNvPr id="12" name="Picture 11"/>
          <p:cNvPicPr>
            <a:picLocks noChangeAspect="1"/>
          </p:cNvPicPr>
          <p:nvPr/>
        </p:nvPicPr>
        <p:blipFill>
          <a:blip r:embed="rId5"/>
          <a:stretch>
            <a:fillRect/>
          </a:stretch>
        </p:blipFill>
        <p:spPr>
          <a:xfrm>
            <a:off x="1044000" y="5301208"/>
            <a:ext cx="1056888" cy="13138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1042988" y="1374775"/>
            <a:ext cx="7345436" cy="1569715"/>
          </a:xfrm>
        </p:spPr>
        <p:txBody>
          <a:bodyPr/>
          <a:lstStyle/>
          <a:p>
            <a:pPr algn="ctr"/>
            <a:r>
              <a:rPr lang="en-GB" sz="2200" u="sng" kern="100" dirty="0">
                <a:effectLst/>
                <a:latin typeface="Calibri" panose="020F0502020204030204" pitchFamily="34" charset="0"/>
                <a:ea typeface="Calibri" panose="020F0502020204030204" pitchFamily="34" charset="0"/>
                <a:cs typeface="Times New Roman" panose="02020603050405020304" pitchFamily="18" charset="0"/>
              </a:rPr>
              <a:t>Case study A:  balanced designs</a:t>
            </a:r>
            <a:endParaRPr lang="en-GB" sz="2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student wants to test the efficacy of a new vaccine against post-weaning diarrhoea in piglets.  The vaccine is given orally, either in water or by individual drenching of piglets, around 10 days before weaning.  The trial is to be done on two semi-commercial (research focussed) farms where staff can be expected to comply with special requirements for the trial.</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Work through the following questions as a group, exploring all options as thoroughly as you can.  Be aware that later questions contain spoilers for earlier questions, so try not to read ahead!</a:t>
            </a: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886582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1043608" y="563141"/>
            <a:ext cx="7345436" cy="1569715"/>
          </a:xfrm>
        </p:spPr>
        <p:txBody>
          <a:bodyPr/>
          <a:lstStyle/>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meaning of “efficacy” can be interpreted in different ways, including:</a:t>
            </a:r>
          </a:p>
          <a:p>
            <a:pPr marL="342900" lvl="0" indent="-342900">
              <a:buFont typeface="Calibri" panose="020F050202020403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Frequency/severity of diarrhoea in individual pigs</a:t>
            </a:r>
          </a:p>
          <a:p>
            <a:pPr marL="342900" lvl="0" indent="-342900">
              <a:buFont typeface="Calibri" panose="020F050202020403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Frequency/severity of diarrhoea at pen level (i.e. per pen of around 10-20 pigs)</a:t>
            </a:r>
          </a:p>
          <a:p>
            <a:pPr marL="342900" lvl="0" indent="-342900">
              <a:buFont typeface="Calibri" panose="020F050202020403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Mortality rate</a:t>
            </a:r>
          </a:p>
          <a:p>
            <a:pPr marL="342900" lvl="0" indent="-342900">
              <a:buFont typeface="Calibri" panose="020F0502020204030204" pitchFamily="34" charset="0"/>
              <a:buChar char="-"/>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Weight gain between vaccination time and e.g. 2 weeks after weaning</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What are the strengths and weaknesses of these options?  Try to think about this from both practical and statistical perspectives.</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Measuring diarrhoea is subjective and time consuming, particularly at individual pig level, so probably not the best practical option.</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Mortality is easy to measure, but is a relatively rare outcome, so not a good choice from a statistical perspective (low power). It is also non-specific.</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Weight gain requires some additional measurement effort (weighing pigs twice), but it is objective and gives a continuous outcome, which is good from a statistical perspective. It is not specific to diarrhoea, but is a good proxy in this application.</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271555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1043608" y="404664"/>
            <a:ext cx="7345436" cy="1569715"/>
          </a:xfrm>
        </p:spPr>
        <p:txBody>
          <a:bodyPr/>
          <a:lstStyle/>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trial requires a comparison of unvaccinated and vaccinated animals, but this can be done in different ways including:</a:t>
            </a:r>
          </a:p>
          <a:p>
            <a:pPr marL="342900" lvl="0" indent="-342900">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Separating control and treatment over different time periods, for example a 3-month observation of unvaccinated pigs compared to a later 3-month observation of vaccinated pigs</a:t>
            </a:r>
          </a:p>
          <a:p>
            <a:pPr marL="342900" lvl="0" indent="-342900">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Using one of the farms as a treatment and the other as a control</a:t>
            </a:r>
          </a:p>
          <a:p>
            <a:pPr marL="342900" lvl="0" indent="-342900">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Randomly selecting different sheds/buildings within the same farm as treatment and control sheds</a:t>
            </a:r>
          </a:p>
          <a:p>
            <a:pPr marL="342900" lvl="0" indent="-342900">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Randomly selecting different litters within the same building/shed as treatment and control litters, and then making sure to separate treatment and control piglets into separate pens after weaning </a:t>
            </a:r>
          </a:p>
          <a:p>
            <a:pPr marL="342900" lvl="0" indent="-342900">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Randomly selecting different piglets within the same litter as treatment and control pigs, and then making sure to separate treatment and control piglets after weaning</a:t>
            </a:r>
          </a:p>
          <a:p>
            <a:pPr marL="342900" lvl="0" indent="-342900">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Structured allocation of treatment/control to individual piglets in the same litter based on current weight and sex, so that treatment and control groups are balanced by weight and sex within litter, and then making sure to separate treatment and control piglets after weaning</a:t>
            </a:r>
          </a:p>
          <a:p>
            <a:pPr marL="228600"/>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What are the strengths and weaknesses of these options?  Again, try to think about this from both practical and statistical perspectives.</a:t>
            </a: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3009904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1043608" y="563141"/>
            <a:ext cx="7345436" cy="1569715"/>
          </a:xfrm>
        </p:spPr>
        <p:txBody>
          <a:bodyPr/>
          <a:lstStyle/>
          <a:p>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first 3 options are logistically easy but statistically hopeless – there are too many unmeasured confounding variables, so we will never be able to prove an observed difference is a result of treatment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Random selection of pens is slightly easier than selection of piglets logistically, but it really isn’t that hard to mark piglets (e.g. blue or red dye) within the same pen</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Allocation within pen means that a lot of important confounders (genetics, pre-weaning environment) are balanced to treatment – this is a huge advantage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Further structured (rather than) random allocation within pen provides a further increase in power with not much additional logistical cost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322005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1043608" y="563141"/>
            <a:ext cx="7345436" cy="1569715"/>
          </a:xfrm>
        </p:spPr>
        <p:txBody>
          <a:bodyPr/>
          <a:lstStyle/>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Having decided on the experimental setup, we should decide on what method of analysis we will use.  Assume that we have chosen to measure efficacy by weight gain, and that we are using structured allocation of animals within litter.  What kind of data will we end up with, and what statistical method is appropriate to analyse this?</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This is a fairly basic t-test, with the difference in weight (i.e. weight gain) as the outcome, and treatment/control as the two groups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Optionally it could be a paired t-test if you pair up piglets of the same gender/litter based on the start weights. This may give you slightly higher power if all litters contain even numbers of both male and female piglets, but otherwise you will have to exclude some piglets from the analysis if they don’t have a pair match.</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You may choose to explore linear mixed effects models, with additional explanatory variables of pre-weaning weight (which can affect weight gain), litter, sex, etc – BUT this is not necessary with a balanced design (see last question)</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220365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1043608" y="563141"/>
            <a:ext cx="7345436" cy="1569715"/>
          </a:xfrm>
        </p:spPr>
        <p:txBody>
          <a:bodyPr/>
          <a:lstStyle/>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Before running the trial we need to do a power calculation to ensure that we have sufficient numbers of animals.  What key pieces of information do we need in order to be able to do this?  How can we carry it out?</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We need estimates of (1) the minimum detectable difference, (2) the variability (standard deviation) in weight gain between piglets.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This is a standard power calculation so many options exist, e.g. </a:t>
            </a:r>
            <a:r>
              <a:rPr lang="en-GB" sz="1800" kern="1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power.t.test</a:t>
            </a: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in R, similar tools in Stata etc, and online calculators like </a:t>
            </a:r>
            <a:r>
              <a:rPr lang="en-GB" sz="1800" u="sng" kern="100" dirty="0">
                <a:solidFill>
                  <a:srgbClr val="0563C1"/>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hlinkClick r:id="rId3"/>
              </a:rPr>
              <a:t>https://onlinestatbook.com/2/calculators/power_calc.html</a:t>
            </a: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2610107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1043608" y="563141"/>
            <a:ext cx="7345436" cy="1569715"/>
          </a:xfrm>
        </p:spPr>
        <p:txBody>
          <a:bodyPr/>
          <a:lstStyle/>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After running the trial, we get to analyse the data!  We first use a simple t-test, but then the supervisor says that we should use a linear mixed effects model to account for the clustering within litter, gender, and farm.  After many days of suffering we finally manage to run a model with help from a statistician, but the overall result is the same.  Was the supervisor correct?</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In general it is only necessary to control for confounding variables for unbalanced studies – here we have a balanced study, so this is not necessary.</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It is not wrong to use a LMM – but they are very hard to work with so you need a statistician to help!</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Advantages of using an LMM include the possibility to look for interactions, e.g. between farm and vaccine effect, but this is technically outside the scope of the original trial anyway</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67741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1042988" y="1374775"/>
            <a:ext cx="7345436" cy="1569715"/>
          </a:xfrm>
        </p:spPr>
        <p:txBody>
          <a:bodyPr/>
          <a:lstStyle/>
          <a:p>
            <a:pPr algn="ctr"/>
            <a:r>
              <a:rPr lang="en-GB" sz="2200" u="sng" kern="100" dirty="0">
                <a:effectLst/>
                <a:latin typeface="Calibri" panose="020F0502020204030204" pitchFamily="34" charset="0"/>
                <a:ea typeface="Calibri" panose="020F0502020204030204" pitchFamily="34" charset="0"/>
                <a:cs typeface="Times New Roman" panose="02020603050405020304" pitchFamily="18" charset="0"/>
              </a:rPr>
              <a:t>Case study </a:t>
            </a:r>
            <a:r>
              <a:rPr lang="en-GB" sz="2200" u="sng" dirty="0">
                <a:effectLst/>
                <a:latin typeface="Calibri" panose="020F0502020204030204" pitchFamily="34" charset="0"/>
                <a:ea typeface="Calibri" panose="020F0502020204030204" pitchFamily="34" charset="0"/>
                <a:cs typeface="Times New Roman" panose="02020603050405020304" pitchFamily="18" charset="0"/>
              </a:rPr>
              <a:t>B:  repeated measures</a:t>
            </a:r>
            <a:endParaRPr lang="en-GB" sz="2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u="none" strike="noStrike"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 surgical resident is interested in comparing two different methods of repairing cruciate ligaments in dogs.  They are working at a referral practice where two different surgeons each prefer a different method, and each has multiple years of case history recorded in the veterinary practice database.  The student wants to know which of the two techniques is more likely to result in a successful outcome for the patient:  the newer surgical method or the more established/traditional surgical method.</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Work through the following questions as a group, exploring all options as thoroughly as you can.  As before, later questions contain spoilers for earlier questions, so don’t read ahead!</a:t>
            </a: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1691812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1043608" y="563141"/>
            <a:ext cx="7345436" cy="1569715"/>
          </a:xfrm>
        </p:spPr>
        <p:txBody>
          <a:bodyPr/>
          <a:lstStyle/>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What kind of study will this be?  Is it prospective or retrospective?  Is it a randomised clinical trial, a cohort study, or a case control study?  What are the strengths and weaknesses (logistically and statistically) of this study design?</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It is a retrospective cohort study, i.e. we are looking back in time at the entire cohort of dogs that had a relevant surgery. The response variable will be “successful treatment outcome” and the main explanatory variable will be “treatment/surgeon”.</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Main strengths are that data collection is cheap and fast:  we only have to search a database for eligible cases rather than waiting to recruit enough cases over time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Another strength is that ethical permission/consent is easier to obtain as we are not altering clinical practice for these dogs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Weaknesses are that we do not randomly assign dogs to treatment groups, so we have no control over that aspect. In particular, we cannot separate the effect of surgeon from treatment – so it may be that we conclude treatment A is better than treatment B when in fact the truth is simply that surgeon A is better than surgeon B.</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Another weakness is that we cannot ask for more data collection – we only have the information contained in the clinical records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27231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1043608" y="563141"/>
            <a:ext cx="7345436" cy="1569715"/>
          </a:xfrm>
        </p:spPr>
        <p:txBody>
          <a:bodyPr/>
          <a:lstStyle/>
          <a:p>
            <a:r>
              <a:rPr lang="en-GB" kern="100" dirty="0">
                <a:effectLst/>
                <a:latin typeface="Calibri" panose="020F0502020204030204" pitchFamily="34" charset="0"/>
                <a:ea typeface="Calibri" panose="020F0502020204030204" pitchFamily="34" charset="0"/>
                <a:cs typeface="Times New Roman" panose="02020603050405020304" pitchFamily="18" charset="0"/>
              </a:rPr>
              <a:t>The success/failure of the outcome will be determined by subjective assessment of the dogs’ gait score (lameness) on a scale of 0-5, as performed by the same surgeon that treated the dog.  This score has been entered for each dog pre-operatively, as well as post-operatively at days 2, 10 and 30.  From a quick look at the data, all dogs are lame pre-operatively (variation between score 2-5), and almost all dogs are even more lame 2 days after surgery.  At day 10 there is marked improvement in lameness in most of the dogs, and at day 30 the distribution of lameness scores is similar to that at day 5.  Which of the following would you choose to define a positive outcome, and why?</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buFont typeface="+mj-lt"/>
              <a:buAutoNum type="arabicPeriod"/>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By setting a threshold of score 2 or above as “bad outcome”, and by including each of the three post-operative observation points as a separate data point in a mixed effects model with dog as a random effect.</a:t>
            </a:r>
          </a:p>
          <a:p>
            <a:pPr marL="342900" lvl="0" indent="-342900">
              <a:buFont typeface="+mj-lt"/>
              <a:buAutoNum type="arabicPeriod"/>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As for (1) except that the day 2 observation is removed.</a:t>
            </a:r>
          </a:p>
          <a:p>
            <a:pPr marL="342900" lvl="0" indent="-342900">
              <a:buFont typeface="+mj-lt"/>
              <a:buAutoNum type="arabicPeriod"/>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As for (1) or (2) except that the pre-operative gait score is used as an explanatory variable.</a:t>
            </a:r>
          </a:p>
          <a:p>
            <a:pPr marL="342900" lvl="0" indent="-342900">
              <a:buFont typeface="+mj-lt"/>
              <a:buAutoNum type="arabicPeriod"/>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By defining a “bad outcome” as no improvement in gait score from the pre-operative score, and including either 2 or 3 post-operative observation points in a mixed effects model as for (1) and (2)?</a:t>
            </a:r>
          </a:p>
          <a:p>
            <a:pPr marL="342900" lvl="0" indent="-342900">
              <a:buFont typeface="+mj-lt"/>
              <a:buAutoNum type="arabicPeriod"/>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By choosing either the day 10 OR day 30 observation, so that there is a single outcome per dog, and defining “bad outcome” as score 2 or above (with or without pre-operative gait score as an explanatory variable).</a:t>
            </a:r>
          </a:p>
          <a:p>
            <a:pPr marL="342900" lvl="0" indent="-342900">
              <a:buFont typeface="+mj-lt"/>
              <a:buAutoNum type="arabicPeriod"/>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As for (5) except defining “bad outcome” as no improvement in gait score from the pre-operative score.</a:t>
            </a:r>
          </a:p>
          <a:p>
            <a:pPr marL="342900" lvl="0" indent="-342900">
              <a:buFont typeface="+mj-lt"/>
              <a:buAutoNum type="arabicPeriod"/>
            </a:pPr>
            <a:r>
              <a:rPr lang="en-GB" sz="1400" kern="100" dirty="0">
                <a:effectLst/>
                <a:latin typeface="Calibri" panose="020F0502020204030204" pitchFamily="34" charset="0"/>
                <a:ea typeface="Calibri" panose="020F0502020204030204" pitchFamily="34" charset="0"/>
                <a:cs typeface="Times New Roman" panose="02020603050405020304" pitchFamily="18" charset="0"/>
              </a:rPr>
              <a:t>By taking the definitive post-operative score as either the average, highest or lowest of day 10 and 30, and then proceeding according to either (5) or (6)?</a:t>
            </a: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3944176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475656" y="836712"/>
            <a:ext cx="6121300" cy="2608585"/>
          </a:xfrm>
        </p:spPr>
        <p:txBody>
          <a:bodyPr/>
          <a:lstStyle/>
          <a:p>
            <a:pPr algn="ctr"/>
            <a:r>
              <a:rPr lang="en-GB" sz="2400" b="1" dirty="0"/>
              <a:t>Preamble:</a:t>
            </a:r>
            <a:br>
              <a:rPr lang="en-GB" sz="2400" b="1" dirty="0"/>
            </a:br>
            <a:r>
              <a:rPr lang="en-GB" sz="2400" dirty="0"/>
              <a:t>5 top tips for designing a study</a:t>
            </a:r>
            <a:endParaRPr lang="en-GB" sz="2600" dirty="0"/>
          </a:p>
        </p:txBody>
      </p:sp>
      <p:sp>
        <p:nvSpPr>
          <p:cNvPr id="3" name="Footer Placeholder 3">
            <a:extLst>
              <a:ext uri="{FF2B5EF4-FFF2-40B4-BE49-F238E27FC236}">
                <a16:creationId xmlns:a16="http://schemas.microsoft.com/office/drawing/2014/main" id="{CB22955D-E3CA-5F47-BC44-0C3D259C7347}"/>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3533598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1043608" y="563141"/>
            <a:ext cx="7345436" cy="1569715"/>
          </a:xfrm>
        </p:spPr>
        <p:txBody>
          <a:bodyPr/>
          <a:lstStyle/>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There are a lot of options (this is not even exhaustive!), and none are necessarily “right” or “wrong” – but the following have obvious drawbacks: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Courier New" panose="02070309020205020404" pitchFamily="49" charset="0"/>
              <a:buChar char="o"/>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day 2 observation contains no information and should be removed.</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Courier New" panose="02070309020205020404" pitchFamily="49" charset="0"/>
              <a:buChar char="o"/>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Running mixed effects models is hard, so best avoided if possible.  In general, I advise people to either summarise repeated measures or simply take the first per individual (particularly when the number per individual varies), rather than trying to run mixed models.  This suggests that (1-4) should be avoided.</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Courier New" panose="02070309020205020404" pitchFamily="49" charset="0"/>
              <a:buChar char="o"/>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We have the same number of observations per dog, so we can summarise them to improve power rather than just taking the first or last per dog, which suggests that (7) is the way forward. The average sounds tempting, but these are ordinal scores, so might not be a good idea. I would look at the data and choose either min or max depending on which gives me the best balance of good vs bad outcomes (closer to 50% good gives highest power).</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Courier New" panose="02070309020205020404" pitchFamily="49" charset="0"/>
              <a:buChar char="o"/>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There are arguments for and against both definitions of good outcome i.e. threshold of 2 vs improvement from baseline. I would do both and compare – particularly because there may be surgeon-bias in the scores.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1152571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1043608" y="563141"/>
            <a:ext cx="7345436" cy="1569715"/>
          </a:xfrm>
        </p:spPr>
        <p:txBody>
          <a:bodyPr/>
          <a:lstStyle/>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Is it possible to do a power analysis for this study?  If so, what information would you need?  What are the advantages and limitations of doing a power analysis here?</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You can do a power analysis – you would need an estimate of the probability of success in each treatment group, and then either use </a:t>
            </a:r>
            <a:r>
              <a:rPr lang="en-GB" sz="1800" kern="100" dirty="0" err="1">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power.prop.test</a:t>
            </a: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in R or an online calculator</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There is one real advantage:  if the power analysis tells you that you need far more dogs than are available in your practice management software, then you can give up the idea for the study without wasting any effort on it.  Believe me, there are a number of failed studies that would have benefitted from this…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Another “pragmatic” advantage is that a lot of clinical journals may insist on a power calculation having been done, and it is nice to be able to say that you did one.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obvious disadvantage is that the power calculation is not able to influence your data collection:  you have the dogs that you have, and cannot get any more (and should also use everything you have).  So from that perspective, it is somewhat academic.</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2768049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1043608" y="563141"/>
            <a:ext cx="7345436" cy="1569715"/>
          </a:xfrm>
        </p:spPr>
        <p:txBody>
          <a:bodyPr/>
          <a:lstStyle/>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While working through the practice management software, we see that some dogs have been operated on twice (once per leg), and the occasional unfortunate dog has had repeat surgery on the same leg.  How should we include these dogs in the analysis?</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You should NOT attempt to include the repeat surgeries on the same leg – these will have a different expected outcome to the first surgeries.  However, you should retain all first surgeries even if a repeat surgery occurs later:  remember that some dogs may have a repeat surgery in the future, or may have had repeat surgery somewhere else, so excluding the known repeat surgeries may introduce a bias.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You might be tempted to include the “other leg” surgeries, but you would really need to control for the effect of animal (as dogs are different weights/activity levels/etc).  This implies that you need a random effect of dog i.e. a mixed model, and mixed models are hard.  Also, most dogs will only be observed once, which will give you an unstable model as well as increased uncertainty in the results.  So I would strongly recommend to include only the first leg per dog!</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224022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1043608" y="563141"/>
            <a:ext cx="7345436" cy="1569715"/>
          </a:xfrm>
        </p:spPr>
        <p:txBody>
          <a:bodyPr/>
          <a:lstStyle/>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After extracting, cleaning and analysing the data we obtain the following result from logistic regression model with response defined as “bad outcome=1; good outcome=0”:  the odds ratio (OR) for treatment B relative to A is 1.2 (p=0.07).  Assuming a design alpha level of 0.05, what is the correct interpretation of this result:</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effect of treatment B is almost significantly better than treatment A</a:t>
            </a:r>
          </a:p>
          <a:p>
            <a:pPr marL="342900" lvl="0" indent="-342900">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There is a trend towards a significant association between treatment/surgeon and outcome</a:t>
            </a:r>
          </a:p>
          <a:p>
            <a:pPr marL="342900" lvl="0" indent="-342900">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There is no significant difference between treatment/surgeons</a:t>
            </a:r>
          </a:p>
          <a:p>
            <a:pPr marL="342900" lvl="0" indent="-342900">
              <a:buFont typeface="+mj-lt"/>
              <a:buAutoNum type="arabicPeriod"/>
            </a:pPr>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treatment/surgeons give the same probability of a good outcome</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Also, what else should we report for this OR, and why?</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1836041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1043608" y="563141"/>
            <a:ext cx="7345436" cy="1569715"/>
          </a:xfrm>
        </p:spPr>
        <p:txBody>
          <a:bodyPr/>
          <a:lstStyle/>
          <a:p>
            <a:pPr marL="342900" lvl="0" indent="-342900">
              <a:buFont typeface="Calibri" panose="020F0502020204030204" pitchFamily="34" charset="0"/>
              <a:buChar char="-"/>
            </a:pPr>
            <a:endPar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1 is just plain wrong</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2 is better but technically we should not say “borderline significant” or “trend” or anything like that:  we are either able to reject the null hypothesis, or we are not able to reject the null hypothesis – i.e. it is a binary decision</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3 is correct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4 is also wrong:  “no significant difference” does not mean “no difference” (absence of evidence is not evidence of absence).  If you wanted to prove the two treatments were the same, you would need to do a bio-equivalence (or non-inferiority) test.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 would always report 95% CI for the OR – in particular because this is a retrospective study not a prospective experimental study, so we cannot be sure power is exactly 80% and therefore p-values are harder to interpret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3822079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1043608" y="980728"/>
            <a:ext cx="7345436" cy="1569715"/>
          </a:xfrm>
        </p:spPr>
        <p:txBody>
          <a:bodyPr/>
          <a:lstStyle/>
          <a:p>
            <a:pPr algn="ctr"/>
            <a:r>
              <a:rPr lang="en-GB" sz="2200" u="sng" kern="100" dirty="0">
                <a:effectLst/>
                <a:latin typeface="Calibri" panose="020F0502020204030204" pitchFamily="34" charset="0"/>
                <a:ea typeface="Calibri" panose="020F0502020204030204" pitchFamily="34" charset="0"/>
                <a:cs typeface="Times New Roman" panose="02020603050405020304" pitchFamily="18" charset="0"/>
              </a:rPr>
              <a:t>Case study C:  experimental noise</a:t>
            </a:r>
            <a:endParaRPr lang="en-GB" sz="22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 PhD student is working in a lab studying the effect of a novel anthelmintic compound on a free-living nematode.  The experimental setup involves keeping a single worm on a petri dish containing varying amounts of the anthelmintic compound (none vs low vs moderate vs high vs very high), to test lethality after a certain number of days and at certain temperatures (the petri dishes are kept in incubators).  The worms are bred within the lab and have reasonably consistent genetics and phenotype in terms of lifespan and anthelmintic uptake. The student has access to five different incubators, each of which with an independent temperature control and each of which can hold ten petri dishes.  Unfortunately, the room containing these incubators is in an old building, where outside weather conditions (particularly humidity) can affect conditions in the incubators.</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Work through the following questions as a group, exploring all options as thoroughly as you can.  As before, later questions contain spoilers for earlier questions, so don’t read ahead!</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2925300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755576" y="563141"/>
            <a:ext cx="7633468" cy="1569715"/>
          </a:xfrm>
        </p:spPr>
        <p:txBody>
          <a:bodyPr/>
          <a:lstStyle/>
          <a:p>
            <a:r>
              <a:rPr lang="en-GB" sz="1700" kern="100" dirty="0">
                <a:effectLst/>
                <a:latin typeface="Calibri" panose="020F0502020204030204" pitchFamily="34" charset="0"/>
                <a:ea typeface="Calibri" panose="020F0502020204030204" pitchFamily="34" charset="0"/>
                <a:cs typeface="Times New Roman" panose="02020603050405020304" pitchFamily="18" charset="0"/>
              </a:rPr>
              <a:t>Identify all of the potential experimental variables, and all of the potential noise variables, that should be controlled for in this design.  How should the experiment be set up to reduce the impact of the noise variables?</a:t>
            </a:r>
          </a:p>
          <a:p>
            <a:r>
              <a:rPr lang="en-GB" sz="17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buFont typeface="Calibri" panose="020F0502020204030204" pitchFamily="34" charset="0"/>
              <a:buChar char="-"/>
            </a:pPr>
            <a:r>
              <a:rPr lang="en-GB" sz="17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primary experimental variable is anthelmintic compound concentration (where none could be one of the concentrations tested).</a:t>
            </a:r>
            <a:endParaRPr lang="en-GB"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7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other potential experimental variables could be number of days of incubation and/or temperature.</a:t>
            </a:r>
            <a:endParaRPr lang="en-GB"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7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noise variables are variation between incubators, external climatic conditions and variability between worms (and potentially also petri dishes, and anthelmintic quality/purity).</a:t>
            </a:r>
            <a:endParaRPr lang="en-GB"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7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To reduce the impact of these noise variables, we should try to balance the study with respect to worms and external conditions.  There may be nothing we can do with the worms/petri dishes/anthelmintic quality:  they may all be simply random, but if there is any form of batching then we should try to split batches over experimental interventions.  The external climatic conditions should be balanced by experimental interventions by using each of the five different anthelmintic concentrations in the five different incubators starting on the same day so that they experience the same conditions, and recording this as a “batch”.</a:t>
            </a:r>
            <a:endParaRPr lang="en-GB"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7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To ease the experimental design setup, it would be very convenient if the number of temperature settings of interest matched the number of available incubators, i.e. five</a:t>
            </a:r>
            <a:endParaRPr lang="en-GB" sz="17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103150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323528" y="563141"/>
            <a:ext cx="8424936" cy="1569715"/>
          </a:xfrm>
        </p:spPr>
        <p:txBody>
          <a:bodyPr/>
          <a:lstStyle/>
          <a:p>
            <a:r>
              <a:rPr lang="en-GB" sz="1700" kern="100" dirty="0">
                <a:effectLst/>
                <a:latin typeface="Calibri" panose="020F0502020204030204" pitchFamily="34" charset="0"/>
                <a:ea typeface="Calibri" panose="020F0502020204030204" pitchFamily="34" charset="0"/>
                <a:cs typeface="Times New Roman" panose="02020603050405020304" pitchFamily="18" charset="0"/>
              </a:rPr>
              <a:t>The student’s supervisor wants the student to collect as much data as possible, but the student wants to focus on their core interest of anthelmintic concentration and is worried about the logistics of leaving worms for different lengths of time when it is already well established that 3 days is a good time frame for the anthelmintic to work.  What practical advice would you give?</a:t>
            </a:r>
          </a:p>
          <a:p>
            <a:r>
              <a:rPr lang="en-GB" sz="17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buFont typeface="Calibri" panose="020F0502020204030204" pitchFamily="34" charset="0"/>
              <a:buChar char="-"/>
            </a:pPr>
            <a:r>
              <a:rPr lang="en-GB" sz="17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most important thing is to ensure that the primary outcome is achievable – so the student should do a power analysis to work out the smallest sample size needed to detect a significant difference in mortality between the zero concentration and moderate concentration drug based on reasonable estimates of mortality in treated and untreated worms (same power calculation method as for the dogs).  Then we can see how long that will take, and how much lab resource/time is left.</a:t>
            </a:r>
            <a:endParaRPr lang="en-GB"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7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It may well be possible to add temperature to the experiment, if five different temperatures are chosen and the five incubators are used accordingly.  In that case, the student should allocate two worms of each of the different anthelmintic concentrations to the same incubator, so that the design is balanced with respect to these experimental variables (in case of variation between successive runs in the same incubator).  Experiments started on different days should rotate the temperature settings between incubators so that variation between incubators is balanced with respect to design temperature.</a:t>
            </a:r>
            <a:endParaRPr lang="en-GB"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7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Adding incubation time to the list of experimental variables will greatly increase the complexity of the study including causing logistical issues (incubators with short incubation times will sit empty waiting for the longer incubation times to complete), so should be avoided!</a:t>
            </a:r>
            <a:endParaRPr lang="en-GB" sz="17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166278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683568" y="563141"/>
            <a:ext cx="7705476" cy="1569715"/>
          </a:xfrm>
        </p:spPr>
        <p:txBody>
          <a:bodyPr/>
          <a:lstStyle/>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The student’s supervisor is insistent that they want some data on baseline mortality over time in this nematode.  They point out that collecting this data will also increase the sample size of the student’s experiment, which must increase the power.  What advice do you give?</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This kind of argument is quite common – but it is important to stick to your guns and not get greedy with data collection!</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supervisor is correct that more data generally equals more power, but they forgot that noisier data equals less power.  By collecting a bit more data but adding another experimental variable they may well overall decrease the study power relative to the main outcome of interest.</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If there really is enough resource to also add this experimental variable (and increase the sample size accordingly, i.e. by more than the supervisor likely expects), then the student should employ a Latin square design, whereby each of the incubators is used at a different temperature and with a different number of days, and these are rotated according to the Latin square.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However, if data really is needed on the impact of days incubation time on the baseline mortality, then this doesn’t need to involve anthelmintic.  In that case, a separate experiment (with fixed anthelmintic concentration and possibly varying temperature) is probably more efficient in terms of experimental resources.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394982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683568" y="563141"/>
            <a:ext cx="7705476" cy="1569715"/>
          </a:xfrm>
        </p:spPr>
        <p:txBody>
          <a:bodyPr/>
          <a:lstStyle/>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After completing the study, we end up with a large number of binary observations each with different explanatory variables of anthelmintic concentration and temperature, along with different “noise” groups (worm batches, study days, incubator numbers, etc).  Which of these do we need to include in the analysis, and which do we not need to include, and why?  </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noise groups do not need to be included in the analysis, because this was a balanced study</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The experimental groups do need to be included, but this is only two variables (each with 5 levels), so this is relatively straightforward as a logistic regression with two fixed effects – we can then estimate the effect of anthelmintic and temperature “overall” as well as comparisons between levels</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1907285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GB" sz="2800" dirty="0"/>
              <a:t>Tip #1:  Be goal oriented </a:t>
            </a:r>
            <a:endParaRPr lang="en-GB" sz="2600" dirty="0"/>
          </a:p>
        </p:txBody>
      </p:sp>
      <p:sp>
        <p:nvSpPr>
          <p:cNvPr id="10" name="Rectangle 6"/>
          <p:cNvSpPr>
            <a:spLocks noGrp="1" noChangeArrowheads="1"/>
          </p:cNvSpPr>
          <p:nvPr>
            <p:ph idx="1"/>
          </p:nvPr>
        </p:nvSpPr>
        <p:spPr>
          <a:xfrm>
            <a:off x="1042988" y="1374775"/>
            <a:ext cx="7345436" cy="3206353"/>
          </a:xfrm>
        </p:spPr>
        <p:txBody>
          <a:bodyPr/>
          <a:lstStyle/>
          <a:p>
            <a:pPr marL="342900" indent="-342900">
              <a:buFont typeface="Arial"/>
              <a:buChar char="•"/>
            </a:pPr>
            <a:r>
              <a:rPr lang="en-GB" sz="2000" dirty="0"/>
              <a:t>Be clear about what you are trying to do:</a:t>
            </a:r>
          </a:p>
          <a:p>
            <a:pPr marL="1085850" lvl="1" indent="-342900">
              <a:buFont typeface="Arial"/>
              <a:buChar char="•"/>
            </a:pPr>
            <a:r>
              <a:rPr lang="en-GB" sz="2000" dirty="0"/>
              <a:t>Prove a difference?</a:t>
            </a:r>
          </a:p>
          <a:p>
            <a:pPr marL="1085850" lvl="1" indent="-342900">
              <a:buFont typeface="Arial"/>
              <a:buChar char="•"/>
            </a:pPr>
            <a:r>
              <a:rPr lang="en-GB" sz="2000" dirty="0"/>
              <a:t>Prove a similarity/equivalence?</a:t>
            </a:r>
          </a:p>
          <a:p>
            <a:pPr marL="1085850" lvl="1" indent="-342900">
              <a:buFont typeface="Arial"/>
              <a:buChar char="•"/>
            </a:pPr>
            <a:r>
              <a:rPr lang="en-GB" sz="2000" dirty="0"/>
              <a:t>Estimate parameters?</a:t>
            </a:r>
          </a:p>
          <a:p>
            <a:pPr marL="342900" indent="-342900">
              <a:buFont typeface="Arial"/>
              <a:buChar char="•"/>
            </a:pPr>
            <a:endParaRPr lang="en-GB" sz="2000" dirty="0"/>
          </a:p>
          <a:p>
            <a:pPr marL="342900" indent="-342900">
              <a:buFont typeface="Arial"/>
              <a:buChar char="•"/>
            </a:pPr>
            <a:r>
              <a:rPr lang="en-GB" sz="2000" dirty="0"/>
              <a:t>Choose your statistical methods accordingly!</a:t>
            </a:r>
          </a:p>
          <a:p>
            <a:pPr marL="1085850" lvl="1" indent="-342900">
              <a:buFont typeface="Arial"/>
              <a:buChar char="•"/>
            </a:pPr>
            <a:r>
              <a:rPr lang="en-GB" sz="2000" dirty="0"/>
              <a:t>Then power/sample size calculation </a:t>
            </a: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pic>
        <p:nvPicPr>
          <p:cNvPr id="3" name="Graphic 2">
            <a:extLst>
              <a:ext uri="{FF2B5EF4-FFF2-40B4-BE49-F238E27FC236}">
                <a16:creationId xmlns:a16="http://schemas.microsoft.com/office/drawing/2014/main" id="{F4C00559-499D-8C0A-4288-9581F2E8ADF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31840" y="3756350"/>
            <a:ext cx="4656742" cy="3453750"/>
          </a:xfrm>
          <a:prstGeom prst="rect">
            <a:avLst/>
          </a:prstGeom>
        </p:spPr>
      </p:pic>
      <p:sp>
        <p:nvSpPr>
          <p:cNvPr id="5" name="TextBox 4">
            <a:extLst>
              <a:ext uri="{FF2B5EF4-FFF2-40B4-BE49-F238E27FC236}">
                <a16:creationId xmlns:a16="http://schemas.microsoft.com/office/drawing/2014/main" id="{F462732E-B2C8-5EE1-2243-0381BED2EFED}"/>
              </a:ext>
            </a:extLst>
          </p:cNvPr>
          <p:cNvSpPr txBox="1"/>
          <p:nvPr/>
        </p:nvSpPr>
        <p:spPr>
          <a:xfrm>
            <a:off x="3131840" y="6634856"/>
            <a:ext cx="4488348" cy="261610"/>
          </a:xfrm>
          <a:prstGeom prst="rect">
            <a:avLst/>
          </a:prstGeom>
          <a:noFill/>
        </p:spPr>
        <p:txBody>
          <a:bodyPr wrap="square">
            <a:spAutoFit/>
          </a:bodyPr>
          <a:lstStyle/>
          <a:p>
            <a:pPr algn="ctr"/>
            <a:r>
              <a:rPr lang="en-US" sz="1100" dirty="0"/>
              <a:t>https://</a:t>
            </a:r>
            <a:r>
              <a:rPr lang="en-US" sz="1100" dirty="0" err="1"/>
              <a:t>www.fingerprintforsuccess.com</a:t>
            </a:r>
            <a:r>
              <a:rPr lang="en-US" sz="1100" dirty="0"/>
              <a:t>/traits/goal-oriented</a:t>
            </a:r>
          </a:p>
        </p:txBody>
      </p:sp>
    </p:spTree>
    <p:extLst>
      <p:ext uri="{BB962C8B-B14F-4D97-AF65-F5344CB8AC3E}">
        <p14:creationId xmlns:p14="http://schemas.microsoft.com/office/powerpoint/2010/main" val="138306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6"/>
          <p:cNvSpPr>
            <a:spLocks noGrp="1" noChangeArrowheads="1"/>
          </p:cNvSpPr>
          <p:nvPr>
            <p:ph idx="1"/>
          </p:nvPr>
        </p:nvSpPr>
        <p:spPr>
          <a:xfrm>
            <a:off x="683568" y="563141"/>
            <a:ext cx="7705476" cy="1569715"/>
          </a:xfrm>
        </p:spPr>
        <p:txBody>
          <a:bodyPr/>
          <a:lstStyle/>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Are there any interactions we can add to the analysis?  If so, do we need to be aware of anything when interpreting the results?</a:t>
            </a:r>
          </a:p>
          <a:p>
            <a:r>
              <a:rPr lang="en-GB" sz="1800" kern="100" dirty="0">
                <a:effectLst/>
                <a:latin typeface="Calibri" panose="020F0502020204030204" pitchFamily="34" charset="0"/>
                <a:ea typeface="Calibri" panose="020F0502020204030204" pitchFamily="34" charset="0"/>
                <a:cs typeface="Times New Roman" panose="02020603050405020304" pitchFamily="18" charset="0"/>
              </a:rPr>
              <a:t> </a:t>
            </a:r>
          </a:p>
          <a:p>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Potentially we could add an interaction between temperature and anthelmintic concentration, but these are usually hard to interpret, so it is probably not a good idea unless there is a particular reason to believe that the effect of anthelmintic could depend on temperature</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Calibri" panose="020F0502020204030204" pitchFamily="34" charset="0"/>
              <a:buChar char="-"/>
            </a:pPr>
            <a:r>
              <a:rPr lang="en-GB" sz="1800" kern="1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If we do add an interaction and suddenly get a significant p-value then we need to be aware of the “garden of forking paths” i.e. this significant result may be spurious (the result of a fishing trip of reassorting the explanatory variables).  Strictly speaking, all comparisons of interest should be declared in advance, and then p-values corrected using either Bonferroni’s method or Holm’s method.  Some journals will not pick up on this, but more and more reviewers are becoming aware of the problem!</a:t>
            </a:r>
            <a:endParaRPr lang="en-GB"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279764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475656" y="836712"/>
            <a:ext cx="6121300" cy="2608585"/>
          </a:xfrm>
        </p:spPr>
        <p:txBody>
          <a:bodyPr/>
          <a:lstStyle/>
          <a:p>
            <a:pPr algn="ctr"/>
            <a:r>
              <a:rPr lang="en-GB" sz="2400" b="1" dirty="0"/>
              <a:t>Summary</a:t>
            </a:r>
            <a:endParaRPr lang="en-GB" sz="2600" dirty="0"/>
          </a:p>
        </p:txBody>
      </p:sp>
      <p:sp>
        <p:nvSpPr>
          <p:cNvPr id="3" name="Footer Placeholder 3">
            <a:extLst>
              <a:ext uri="{FF2B5EF4-FFF2-40B4-BE49-F238E27FC236}">
                <a16:creationId xmlns:a16="http://schemas.microsoft.com/office/drawing/2014/main" id="{CB22955D-E3CA-5F47-BC44-0C3D259C7347}"/>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230582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GB" sz="2800" dirty="0"/>
              <a:t>Top tips for planning a study</a:t>
            </a:r>
            <a:endParaRPr lang="en-GB" sz="2600" dirty="0"/>
          </a:p>
        </p:txBody>
      </p:sp>
      <p:sp>
        <p:nvSpPr>
          <p:cNvPr id="10" name="Rectangle 6"/>
          <p:cNvSpPr>
            <a:spLocks noGrp="1" noChangeArrowheads="1"/>
          </p:cNvSpPr>
          <p:nvPr>
            <p:ph idx="1"/>
          </p:nvPr>
        </p:nvSpPr>
        <p:spPr>
          <a:xfrm>
            <a:off x="1042988" y="1571253"/>
            <a:ext cx="7345436" cy="1569715"/>
          </a:xfrm>
        </p:spPr>
        <p:txBody>
          <a:bodyPr/>
          <a:lstStyle/>
          <a:p>
            <a:pPr marL="457200" indent="-457200">
              <a:buFont typeface="+mj-lt"/>
              <a:buAutoNum type="arabicPeriod"/>
            </a:pPr>
            <a:r>
              <a:rPr lang="en-GB" sz="2400" dirty="0"/>
              <a:t>Be goal oriented</a:t>
            </a:r>
          </a:p>
          <a:p>
            <a:pPr lvl="1" indent="0">
              <a:buNone/>
            </a:pPr>
            <a:endParaRPr lang="en-GB" sz="2400" dirty="0"/>
          </a:p>
          <a:p>
            <a:pPr marL="457200" indent="-457200">
              <a:buFont typeface="+mj-lt"/>
              <a:buAutoNum type="arabicPeriod"/>
            </a:pPr>
            <a:r>
              <a:rPr lang="en-GB" sz="2400" dirty="0"/>
              <a:t>Don’t get greedy</a:t>
            </a:r>
          </a:p>
          <a:p>
            <a:pPr marL="457200" indent="-457200">
              <a:buFont typeface="+mj-lt"/>
              <a:buAutoNum type="arabicPeriod"/>
            </a:pPr>
            <a:endParaRPr lang="en-GB" sz="2400" dirty="0"/>
          </a:p>
          <a:p>
            <a:pPr marL="457200" indent="-457200">
              <a:buFont typeface="+mj-lt"/>
              <a:buAutoNum type="arabicPeriod"/>
            </a:pPr>
            <a:r>
              <a:rPr lang="en-GB" sz="2400" dirty="0"/>
              <a:t>Keep it clean</a:t>
            </a:r>
          </a:p>
          <a:p>
            <a:pPr marL="457200" indent="-457200">
              <a:buFont typeface="+mj-lt"/>
              <a:buAutoNum type="arabicPeriod"/>
            </a:pPr>
            <a:endParaRPr lang="en-GB" sz="2400" dirty="0"/>
          </a:p>
          <a:p>
            <a:pPr marL="457200" indent="-457200">
              <a:buFont typeface="+mj-lt"/>
              <a:buAutoNum type="arabicPeriod"/>
            </a:pPr>
            <a:r>
              <a:rPr lang="en-GB" sz="2400" dirty="0"/>
              <a:t>Maintain balance</a:t>
            </a:r>
          </a:p>
          <a:p>
            <a:pPr marL="457200" indent="-457200">
              <a:buFont typeface="+mj-lt"/>
              <a:buAutoNum type="arabicPeriod"/>
            </a:pPr>
            <a:endParaRPr lang="en-GB" sz="2400" dirty="0"/>
          </a:p>
          <a:p>
            <a:pPr marL="457200" indent="-457200">
              <a:buFont typeface="+mj-lt"/>
              <a:buAutoNum type="arabicPeriod"/>
            </a:pPr>
            <a:r>
              <a:rPr lang="en-GB" sz="2400" dirty="0"/>
              <a:t>Get help early</a:t>
            </a: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pic>
        <p:nvPicPr>
          <p:cNvPr id="3" name="Picture 2" descr="A white hand with a green circle&#10;&#10;Description automatically generated">
            <a:extLst>
              <a:ext uri="{FF2B5EF4-FFF2-40B4-BE49-F238E27FC236}">
                <a16:creationId xmlns:a16="http://schemas.microsoft.com/office/drawing/2014/main" id="{F666B1FD-7C21-612D-A109-D6A5A487D4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639545"/>
            <a:ext cx="3769101" cy="3754516"/>
          </a:xfrm>
          <a:prstGeom prst="rect">
            <a:avLst/>
          </a:prstGeom>
        </p:spPr>
      </p:pic>
      <p:sp>
        <p:nvSpPr>
          <p:cNvPr id="4" name="TextBox 3">
            <a:extLst>
              <a:ext uri="{FF2B5EF4-FFF2-40B4-BE49-F238E27FC236}">
                <a16:creationId xmlns:a16="http://schemas.microsoft.com/office/drawing/2014/main" id="{8E59D4B1-0F11-E1FB-AD05-908066D8CC9B}"/>
              </a:ext>
            </a:extLst>
          </p:cNvPr>
          <p:cNvSpPr txBox="1"/>
          <p:nvPr/>
        </p:nvSpPr>
        <p:spPr>
          <a:xfrm>
            <a:off x="4427984" y="6634856"/>
            <a:ext cx="4464496" cy="261610"/>
          </a:xfrm>
          <a:prstGeom prst="rect">
            <a:avLst/>
          </a:prstGeom>
          <a:noFill/>
        </p:spPr>
        <p:txBody>
          <a:bodyPr wrap="square">
            <a:spAutoFit/>
          </a:bodyPr>
          <a:lstStyle/>
          <a:p>
            <a:pPr algn="ctr"/>
            <a:r>
              <a:rPr lang="en-US" sz="1100" dirty="0"/>
              <a:t>https://</a:t>
            </a:r>
            <a:r>
              <a:rPr lang="en-US" sz="1100" dirty="0" err="1"/>
              <a:t>clipartix.com</a:t>
            </a:r>
            <a:r>
              <a:rPr lang="en-US" sz="1100" dirty="0"/>
              <a:t>/thumbs-up-clipart-image-1301/</a:t>
            </a:r>
          </a:p>
        </p:txBody>
      </p:sp>
    </p:spTree>
    <p:extLst>
      <p:ext uri="{BB962C8B-B14F-4D97-AF65-F5344CB8AC3E}">
        <p14:creationId xmlns:p14="http://schemas.microsoft.com/office/powerpoint/2010/main" val="4083646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GB" sz="2800" dirty="0"/>
              <a:t>And now it’s data analysis time…</a:t>
            </a:r>
            <a:endParaRPr lang="en-GB" sz="2600" dirty="0"/>
          </a:p>
        </p:txBody>
      </p:sp>
      <p:sp>
        <p:nvSpPr>
          <p:cNvPr id="10" name="Rectangle 6"/>
          <p:cNvSpPr>
            <a:spLocks noGrp="1" noChangeArrowheads="1"/>
          </p:cNvSpPr>
          <p:nvPr>
            <p:ph idx="1"/>
          </p:nvPr>
        </p:nvSpPr>
        <p:spPr>
          <a:xfrm>
            <a:off x="1042988" y="1571253"/>
            <a:ext cx="7345436" cy="1569715"/>
          </a:xfrm>
        </p:spPr>
        <p:txBody>
          <a:bodyPr/>
          <a:lstStyle/>
          <a:p>
            <a:pPr marL="457200" indent="-457200">
              <a:buFont typeface="Arial" panose="020B0604020202020204" pitchFamily="34" charset="0"/>
              <a:buChar char="•"/>
            </a:pPr>
            <a:r>
              <a:rPr lang="en-GB" sz="2100" dirty="0"/>
              <a:t>Remember this takes time … probably more time than you have planned for</a:t>
            </a:r>
          </a:p>
          <a:p>
            <a:pPr marL="457200" indent="-457200">
              <a:buFont typeface="Arial" panose="020B0604020202020204" pitchFamily="34" charset="0"/>
              <a:buChar char="•"/>
            </a:pPr>
            <a:endParaRPr lang="en-GB" sz="2100" dirty="0"/>
          </a:p>
          <a:p>
            <a:pPr marL="457200" indent="-457200">
              <a:buFont typeface="Arial" panose="020B0604020202020204" pitchFamily="34" charset="0"/>
              <a:buChar char="•"/>
            </a:pPr>
            <a:r>
              <a:rPr lang="en-GB" sz="2100" dirty="0"/>
              <a:t>Record your data in a sensible format</a:t>
            </a:r>
          </a:p>
          <a:p>
            <a:pPr marL="457200" indent="-457200">
              <a:buFont typeface="Arial" panose="020B0604020202020204" pitchFamily="34" charset="0"/>
              <a:buChar char="•"/>
            </a:pPr>
            <a:endParaRPr lang="en-GB" sz="2100" dirty="0"/>
          </a:p>
          <a:p>
            <a:pPr marL="457200" indent="-457200">
              <a:buFont typeface="Arial" panose="020B0604020202020204" pitchFamily="34" charset="0"/>
              <a:buChar char="•"/>
            </a:pPr>
            <a:r>
              <a:rPr lang="en-GB" sz="2100" dirty="0"/>
              <a:t>Document all steps of your data cleaning, and keep versioned copies of your data</a:t>
            </a:r>
          </a:p>
          <a:p>
            <a:pPr marL="457200" indent="-457200">
              <a:buFont typeface="Arial" panose="020B0604020202020204" pitchFamily="34" charset="0"/>
              <a:buChar char="•"/>
            </a:pPr>
            <a:endParaRPr lang="en-GB" sz="2100" dirty="0"/>
          </a:p>
          <a:p>
            <a:pPr marL="457200" indent="-457200">
              <a:buFont typeface="Arial" panose="020B0604020202020204" pitchFamily="34" charset="0"/>
              <a:buChar char="•"/>
            </a:pPr>
            <a:r>
              <a:rPr lang="en-GB" sz="2100" dirty="0"/>
              <a:t>Do summary statistics (including graphs)</a:t>
            </a:r>
          </a:p>
          <a:p>
            <a:pPr marL="457200" indent="-457200">
              <a:buFont typeface="Arial" panose="020B0604020202020204" pitchFamily="34" charset="0"/>
              <a:buChar char="•"/>
            </a:pPr>
            <a:endParaRPr lang="en-GB" sz="2100" dirty="0"/>
          </a:p>
          <a:p>
            <a:pPr marL="457200" indent="-457200">
              <a:buFont typeface="Arial" panose="020B0604020202020204" pitchFamily="34" charset="0"/>
              <a:buChar char="•"/>
            </a:pPr>
            <a:r>
              <a:rPr lang="en-GB" sz="2100" dirty="0"/>
              <a:t>If you have done everything else right, then the statistical analysis should be easy </a:t>
            </a:r>
            <a:r>
              <a:rPr lang="en-GB" sz="2100" dirty="0">
                <a:sym typeface="Wingdings" pitchFamily="2" charset="2"/>
              </a:rPr>
              <a:t></a:t>
            </a:r>
            <a:endParaRPr lang="en-GB" sz="2100" dirty="0"/>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1771537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pic>
        <p:nvPicPr>
          <p:cNvPr id="6" name="Picture 5">
            <a:extLst>
              <a:ext uri="{FF2B5EF4-FFF2-40B4-BE49-F238E27FC236}">
                <a16:creationId xmlns:a16="http://schemas.microsoft.com/office/drawing/2014/main" id="{4EE7F90A-D7FE-8979-D8A7-01C080BDDD50}"/>
              </a:ext>
            </a:extLst>
          </p:cNvPr>
          <p:cNvPicPr>
            <a:picLocks noChangeAspect="1"/>
          </p:cNvPicPr>
          <p:nvPr/>
        </p:nvPicPr>
        <p:blipFill>
          <a:blip r:embed="rId3"/>
          <a:stretch>
            <a:fillRect/>
          </a:stretch>
        </p:blipFill>
        <p:spPr>
          <a:xfrm>
            <a:off x="-310334" y="-24012"/>
            <a:ext cx="9764668" cy="6882012"/>
          </a:xfrm>
          <a:prstGeom prst="rect">
            <a:avLst/>
          </a:prstGeom>
        </p:spPr>
      </p:pic>
      <p:sp>
        <p:nvSpPr>
          <p:cNvPr id="10" name="Rectangle 6"/>
          <p:cNvSpPr>
            <a:spLocks noGrp="1" noChangeArrowheads="1"/>
          </p:cNvSpPr>
          <p:nvPr>
            <p:ph idx="1"/>
          </p:nvPr>
        </p:nvSpPr>
        <p:spPr>
          <a:xfrm>
            <a:off x="-310334" y="2564904"/>
            <a:ext cx="9764668" cy="1636947"/>
          </a:xfrm>
        </p:spPr>
        <p:txBody>
          <a:bodyPr/>
          <a:lstStyle/>
          <a:p>
            <a:pPr algn="ctr"/>
            <a:r>
              <a:rPr lang="en-GB" sz="1800" dirty="0">
                <a:hlinkClick r:id="rId4"/>
              </a:rPr>
              <a:t>https://www.costmodds.org/teaching/voc_data_science/</a:t>
            </a:r>
            <a:endParaRPr lang="en-GB" sz="1800" dirty="0"/>
          </a:p>
        </p:txBody>
      </p:sp>
    </p:spTree>
    <p:extLst>
      <p:ext uri="{BB962C8B-B14F-4D97-AF65-F5344CB8AC3E}">
        <p14:creationId xmlns:p14="http://schemas.microsoft.com/office/powerpoint/2010/main" val="270452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C9EE68D8-B676-EA2E-931C-634AAFBD9253}"/>
              </a:ext>
            </a:extLst>
          </p:cNvPr>
          <p:cNvSpPr txBox="1">
            <a:spLocks noChangeArrowheads="1"/>
          </p:cNvSpPr>
          <p:nvPr/>
        </p:nvSpPr>
        <p:spPr bwMode="auto">
          <a:xfrm>
            <a:off x="1042988" y="1374774"/>
            <a:ext cx="3673028" cy="32063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fontAlgn="base">
              <a:spcBef>
                <a:spcPct val="20000"/>
              </a:spcBef>
              <a:spcAft>
                <a:spcPct val="0"/>
              </a:spcAft>
              <a:defRPr sz="1600">
                <a:solidFill>
                  <a:srgbClr val="000000"/>
                </a:solidFill>
                <a:latin typeface="+mn-lt"/>
                <a:ea typeface="+mn-ea"/>
                <a:cs typeface="+mn-cs"/>
              </a:defRPr>
            </a:lvl1pPr>
            <a:lvl2pPr marL="742950" indent="-285750" algn="l" rtl="0" fontAlgn="base">
              <a:spcBef>
                <a:spcPct val="20000"/>
              </a:spcBef>
              <a:spcAft>
                <a:spcPct val="0"/>
              </a:spcAft>
              <a:buChar char="•"/>
              <a:defRPr sz="1600">
                <a:solidFill>
                  <a:srgbClr val="000000"/>
                </a:solidFill>
                <a:latin typeface="+mn-lt"/>
              </a:defRPr>
            </a:lvl2pPr>
            <a:lvl3pPr marL="1146175" indent="-228600" algn="l" rtl="0" fontAlgn="base">
              <a:spcBef>
                <a:spcPct val="20000"/>
              </a:spcBef>
              <a:spcAft>
                <a:spcPct val="0"/>
              </a:spcAft>
              <a:buChar char="•"/>
              <a:defRPr sz="1600">
                <a:solidFill>
                  <a:srgbClr val="000000"/>
                </a:solidFill>
                <a:latin typeface="+mn-lt"/>
              </a:defRPr>
            </a:lvl3pPr>
            <a:lvl4pPr marL="1600200" indent="-228600" algn="l" rtl="0" fontAlgn="base">
              <a:spcBef>
                <a:spcPct val="20000"/>
              </a:spcBef>
              <a:spcAft>
                <a:spcPct val="0"/>
              </a:spcAft>
              <a:buChar char="•"/>
              <a:defRPr sz="1600">
                <a:solidFill>
                  <a:srgbClr val="000000"/>
                </a:solidFill>
                <a:latin typeface="+mn-lt"/>
              </a:defRPr>
            </a:lvl4pPr>
            <a:lvl5pPr marL="2057400" indent="-228600" algn="l" rtl="0" fontAlgn="base">
              <a:spcBef>
                <a:spcPct val="20000"/>
              </a:spcBef>
              <a:spcAft>
                <a:spcPct val="0"/>
              </a:spcAft>
              <a:buChar char="•"/>
              <a:defRPr sz="1600">
                <a:solidFill>
                  <a:srgbClr val="000000"/>
                </a:solidFill>
                <a:latin typeface="+mn-lt"/>
              </a:defRPr>
            </a:lvl5pPr>
            <a:lvl6pPr marL="2514600" indent="-228600" algn="l" rtl="0" fontAlgn="base">
              <a:spcBef>
                <a:spcPct val="20000"/>
              </a:spcBef>
              <a:spcAft>
                <a:spcPct val="0"/>
              </a:spcAft>
              <a:buChar char="•"/>
              <a:defRPr sz="1600">
                <a:solidFill>
                  <a:srgbClr val="000000"/>
                </a:solidFill>
                <a:latin typeface="+mn-lt"/>
              </a:defRPr>
            </a:lvl6pPr>
            <a:lvl7pPr marL="2971800" indent="-228600" algn="l" rtl="0" fontAlgn="base">
              <a:spcBef>
                <a:spcPct val="20000"/>
              </a:spcBef>
              <a:spcAft>
                <a:spcPct val="0"/>
              </a:spcAft>
              <a:buChar char="•"/>
              <a:defRPr sz="1600">
                <a:solidFill>
                  <a:srgbClr val="000000"/>
                </a:solidFill>
                <a:latin typeface="+mn-lt"/>
              </a:defRPr>
            </a:lvl7pPr>
            <a:lvl8pPr marL="3429000" indent="-228600" algn="l" rtl="0" fontAlgn="base">
              <a:spcBef>
                <a:spcPct val="20000"/>
              </a:spcBef>
              <a:spcAft>
                <a:spcPct val="0"/>
              </a:spcAft>
              <a:buChar char="•"/>
              <a:defRPr sz="1600">
                <a:solidFill>
                  <a:srgbClr val="000000"/>
                </a:solidFill>
                <a:latin typeface="+mn-lt"/>
              </a:defRPr>
            </a:lvl8pPr>
            <a:lvl9pPr marL="3886200" indent="-228600" algn="l" rtl="0" fontAlgn="base">
              <a:spcBef>
                <a:spcPct val="20000"/>
              </a:spcBef>
              <a:spcAft>
                <a:spcPct val="0"/>
              </a:spcAft>
              <a:buChar char="•"/>
              <a:defRPr sz="1600">
                <a:solidFill>
                  <a:srgbClr val="000000"/>
                </a:solidFill>
                <a:latin typeface="+mn-lt"/>
              </a:defRPr>
            </a:lvl9pPr>
          </a:lstStyle>
          <a:p>
            <a:pPr marL="342900" indent="-342900">
              <a:buFont typeface="Arial"/>
              <a:buChar char="•"/>
            </a:pPr>
            <a:endParaRPr lang="en-GB" sz="2000" kern="0" dirty="0"/>
          </a:p>
          <a:p>
            <a:pPr marL="342900" indent="-342900">
              <a:buFont typeface="Arial"/>
              <a:buChar char="•"/>
            </a:pPr>
            <a:endParaRPr lang="en-GB" sz="2000" kern="0" dirty="0"/>
          </a:p>
          <a:p>
            <a:pPr marL="342900" indent="-342900">
              <a:buFont typeface="Arial"/>
              <a:buChar char="•"/>
            </a:pPr>
            <a:endParaRPr lang="en-GB" sz="2000" kern="0" dirty="0"/>
          </a:p>
          <a:p>
            <a:pPr marL="342900" indent="-342900">
              <a:buFont typeface="Arial"/>
              <a:buChar char="•"/>
            </a:pPr>
            <a:endParaRPr lang="en-GB" sz="2000" kern="0" dirty="0"/>
          </a:p>
          <a:p>
            <a:pPr marL="342900" indent="-342900">
              <a:buFont typeface="Arial"/>
              <a:buChar char="•"/>
            </a:pPr>
            <a:endParaRPr lang="en-GB" sz="2000" kern="0" dirty="0"/>
          </a:p>
          <a:p>
            <a:pPr marL="342900" indent="-342900">
              <a:buFont typeface="Arial"/>
              <a:buChar char="•"/>
            </a:pPr>
            <a:r>
              <a:rPr lang="en-GB" sz="2000" kern="0" dirty="0"/>
              <a:t>Beware the garden of forking paths…</a:t>
            </a:r>
          </a:p>
          <a:p>
            <a:pPr marL="342900" indent="-342900">
              <a:buFont typeface="Arial"/>
              <a:buChar char="•"/>
            </a:pPr>
            <a:endParaRPr lang="en-GB" sz="2000" kern="0" dirty="0"/>
          </a:p>
          <a:p>
            <a:pPr marL="342900" indent="-342900">
              <a:buFont typeface="Arial"/>
              <a:buChar char="•"/>
            </a:pPr>
            <a:r>
              <a:rPr lang="en-GB" sz="2000" kern="0" dirty="0"/>
              <a:t>Remember that a future reviewer might make you do p-value corrections </a:t>
            </a:r>
            <a:r>
              <a:rPr lang="en-GB" sz="2000" kern="0" dirty="0">
                <a:sym typeface="Wingdings" pitchFamily="2" charset="2"/>
              </a:rPr>
              <a:t></a:t>
            </a:r>
            <a:endParaRPr lang="en-GB" sz="2000" kern="0" dirty="0"/>
          </a:p>
        </p:txBody>
      </p:sp>
      <p:sp>
        <p:nvSpPr>
          <p:cNvPr id="129026" name="Rectangle 2"/>
          <p:cNvSpPr>
            <a:spLocks noGrp="1" noChangeArrowheads="1"/>
          </p:cNvSpPr>
          <p:nvPr>
            <p:ph type="title"/>
          </p:nvPr>
        </p:nvSpPr>
        <p:spPr/>
        <p:txBody>
          <a:bodyPr/>
          <a:lstStyle/>
          <a:p>
            <a:r>
              <a:rPr lang="en-GB" sz="2800" dirty="0"/>
              <a:t>Tip #2:  Don’t get greedy</a:t>
            </a:r>
            <a:endParaRPr lang="en-GB" sz="2600" dirty="0"/>
          </a:p>
        </p:txBody>
      </p:sp>
      <p:sp>
        <p:nvSpPr>
          <p:cNvPr id="10" name="Rectangle 6"/>
          <p:cNvSpPr>
            <a:spLocks noGrp="1" noChangeArrowheads="1"/>
          </p:cNvSpPr>
          <p:nvPr>
            <p:ph idx="1"/>
          </p:nvPr>
        </p:nvSpPr>
        <p:spPr>
          <a:xfrm>
            <a:off x="1042988" y="1374775"/>
            <a:ext cx="7345436" cy="1569715"/>
          </a:xfrm>
        </p:spPr>
        <p:txBody>
          <a:bodyPr/>
          <a:lstStyle/>
          <a:p>
            <a:pPr marL="342900" indent="-342900">
              <a:buFont typeface="Arial"/>
              <a:buChar char="•"/>
            </a:pPr>
            <a:r>
              <a:rPr lang="en-GB" sz="2000" dirty="0"/>
              <a:t>Choose your primary outcome of interest up front!!!</a:t>
            </a:r>
          </a:p>
          <a:p>
            <a:pPr marL="342900" indent="-342900">
              <a:buFont typeface="Arial"/>
              <a:buChar char="•"/>
            </a:pPr>
            <a:endParaRPr lang="en-GB" sz="2000" dirty="0"/>
          </a:p>
          <a:p>
            <a:pPr marL="342900" indent="-342900">
              <a:buFont typeface="Arial"/>
              <a:buChar char="•"/>
            </a:pPr>
            <a:r>
              <a:rPr lang="en-GB" sz="2000" dirty="0"/>
              <a:t>Secondary objectives must be secondary only</a:t>
            </a:r>
          </a:p>
          <a:p>
            <a:pPr marL="1085850" lvl="1" indent="-342900">
              <a:buFont typeface="Arial"/>
              <a:buChar char="•"/>
            </a:pPr>
            <a:r>
              <a:rPr lang="en-GB" sz="2000" dirty="0"/>
              <a:t>Particularly interactions</a:t>
            </a:r>
          </a:p>
          <a:p>
            <a:endParaRPr lang="en-GB" sz="2000" dirty="0"/>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pic>
        <p:nvPicPr>
          <p:cNvPr id="4" name="Picture 3" descr="A cartoon of a person and a fish in a boat&#10;&#10;Description automatically generated">
            <a:extLst>
              <a:ext uri="{FF2B5EF4-FFF2-40B4-BE49-F238E27FC236}">
                <a16:creationId xmlns:a16="http://schemas.microsoft.com/office/drawing/2014/main" id="{6DE3AABD-B694-7BA8-E05A-EC7DA7FDE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6734" y="2944487"/>
            <a:ext cx="3404277" cy="3598807"/>
          </a:xfrm>
          <a:prstGeom prst="rect">
            <a:avLst/>
          </a:prstGeom>
        </p:spPr>
      </p:pic>
      <p:sp>
        <p:nvSpPr>
          <p:cNvPr id="6" name="TextBox 5">
            <a:extLst>
              <a:ext uri="{FF2B5EF4-FFF2-40B4-BE49-F238E27FC236}">
                <a16:creationId xmlns:a16="http://schemas.microsoft.com/office/drawing/2014/main" id="{067EF42A-F0D1-41A5-DDC1-49E7F138D3A0}"/>
              </a:ext>
            </a:extLst>
          </p:cNvPr>
          <p:cNvSpPr txBox="1"/>
          <p:nvPr/>
        </p:nvSpPr>
        <p:spPr>
          <a:xfrm>
            <a:off x="4427984" y="6634856"/>
            <a:ext cx="3888432" cy="261610"/>
          </a:xfrm>
          <a:prstGeom prst="rect">
            <a:avLst/>
          </a:prstGeom>
          <a:noFill/>
        </p:spPr>
        <p:txBody>
          <a:bodyPr wrap="square">
            <a:spAutoFit/>
          </a:bodyPr>
          <a:lstStyle/>
          <a:p>
            <a:pPr algn="ctr"/>
            <a:r>
              <a:rPr lang="en-US" sz="1100" dirty="0"/>
              <a:t>https://clipart-</a:t>
            </a:r>
            <a:r>
              <a:rPr lang="en-US" sz="1100" dirty="0" err="1"/>
              <a:t>library.com</a:t>
            </a:r>
            <a:r>
              <a:rPr lang="en-US" sz="1100" dirty="0"/>
              <a:t>/clipart/1427644.htm</a:t>
            </a:r>
          </a:p>
        </p:txBody>
      </p:sp>
    </p:spTree>
    <p:extLst>
      <p:ext uri="{BB962C8B-B14F-4D97-AF65-F5344CB8AC3E}">
        <p14:creationId xmlns:p14="http://schemas.microsoft.com/office/powerpoint/2010/main" val="1957715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C9EE68D8-B676-EA2E-931C-634AAFBD9253}"/>
              </a:ext>
            </a:extLst>
          </p:cNvPr>
          <p:cNvSpPr txBox="1">
            <a:spLocks noChangeArrowheads="1"/>
          </p:cNvSpPr>
          <p:nvPr/>
        </p:nvSpPr>
        <p:spPr bwMode="auto">
          <a:xfrm>
            <a:off x="1042988" y="2094855"/>
            <a:ext cx="3745036" cy="32063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fontAlgn="base">
              <a:spcBef>
                <a:spcPct val="20000"/>
              </a:spcBef>
              <a:spcAft>
                <a:spcPct val="0"/>
              </a:spcAft>
              <a:defRPr sz="1600">
                <a:solidFill>
                  <a:srgbClr val="000000"/>
                </a:solidFill>
                <a:latin typeface="+mn-lt"/>
                <a:ea typeface="+mn-ea"/>
                <a:cs typeface="+mn-cs"/>
              </a:defRPr>
            </a:lvl1pPr>
            <a:lvl2pPr marL="742950" indent="-285750" algn="l" rtl="0" fontAlgn="base">
              <a:spcBef>
                <a:spcPct val="20000"/>
              </a:spcBef>
              <a:spcAft>
                <a:spcPct val="0"/>
              </a:spcAft>
              <a:buChar char="•"/>
              <a:defRPr sz="1600">
                <a:solidFill>
                  <a:srgbClr val="000000"/>
                </a:solidFill>
                <a:latin typeface="+mn-lt"/>
              </a:defRPr>
            </a:lvl2pPr>
            <a:lvl3pPr marL="1146175" indent="-228600" algn="l" rtl="0" fontAlgn="base">
              <a:spcBef>
                <a:spcPct val="20000"/>
              </a:spcBef>
              <a:spcAft>
                <a:spcPct val="0"/>
              </a:spcAft>
              <a:buChar char="•"/>
              <a:defRPr sz="1600">
                <a:solidFill>
                  <a:srgbClr val="000000"/>
                </a:solidFill>
                <a:latin typeface="+mn-lt"/>
              </a:defRPr>
            </a:lvl3pPr>
            <a:lvl4pPr marL="1600200" indent="-228600" algn="l" rtl="0" fontAlgn="base">
              <a:spcBef>
                <a:spcPct val="20000"/>
              </a:spcBef>
              <a:spcAft>
                <a:spcPct val="0"/>
              </a:spcAft>
              <a:buChar char="•"/>
              <a:defRPr sz="1600">
                <a:solidFill>
                  <a:srgbClr val="000000"/>
                </a:solidFill>
                <a:latin typeface="+mn-lt"/>
              </a:defRPr>
            </a:lvl4pPr>
            <a:lvl5pPr marL="2057400" indent="-228600" algn="l" rtl="0" fontAlgn="base">
              <a:spcBef>
                <a:spcPct val="20000"/>
              </a:spcBef>
              <a:spcAft>
                <a:spcPct val="0"/>
              </a:spcAft>
              <a:buChar char="•"/>
              <a:defRPr sz="1600">
                <a:solidFill>
                  <a:srgbClr val="000000"/>
                </a:solidFill>
                <a:latin typeface="+mn-lt"/>
              </a:defRPr>
            </a:lvl5pPr>
            <a:lvl6pPr marL="2514600" indent="-228600" algn="l" rtl="0" fontAlgn="base">
              <a:spcBef>
                <a:spcPct val="20000"/>
              </a:spcBef>
              <a:spcAft>
                <a:spcPct val="0"/>
              </a:spcAft>
              <a:buChar char="•"/>
              <a:defRPr sz="1600">
                <a:solidFill>
                  <a:srgbClr val="000000"/>
                </a:solidFill>
                <a:latin typeface="+mn-lt"/>
              </a:defRPr>
            </a:lvl6pPr>
            <a:lvl7pPr marL="2971800" indent="-228600" algn="l" rtl="0" fontAlgn="base">
              <a:spcBef>
                <a:spcPct val="20000"/>
              </a:spcBef>
              <a:spcAft>
                <a:spcPct val="0"/>
              </a:spcAft>
              <a:buChar char="•"/>
              <a:defRPr sz="1600">
                <a:solidFill>
                  <a:srgbClr val="000000"/>
                </a:solidFill>
                <a:latin typeface="+mn-lt"/>
              </a:defRPr>
            </a:lvl7pPr>
            <a:lvl8pPr marL="3429000" indent="-228600" algn="l" rtl="0" fontAlgn="base">
              <a:spcBef>
                <a:spcPct val="20000"/>
              </a:spcBef>
              <a:spcAft>
                <a:spcPct val="0"/>
              </a:spcAft>
              <a:buChar char="•"/>
              <a:defRPr sz="1600">
                <a:solidFill>
                  <a:srgbClr val="000000"/>
                </a:solidFill>
                <a:latin typeface="+mn-lt"/>
              </a:defRPr>
            </a:lvl8pPr>
            <a:lvl9pPr marL="3886200" indent="-228600" algn="l" rtl="0" fontAlgn="base">
              <a:spcBef>
                <a:spcPct val="20000"/>
              </a:spcBef>
              <a:spcAft>
                <a:spcPct val="0"/>
              </a:spcAft>
              <a:buChar char="•"/>
              <a:defRPr sz="1600">
                <a:solidFill>
                  <a:srgbClr val="000000"/>
                </a:solidFill>
                <a:latin typeface="+mn-lt"/>
              </a:defRPr>
            </a:lvl9pPr>
          </a:lstStyle>
          <a:p>
            <a:pPr marL="342900" indent="-342900">
              <a:buFont typeface="Arial"/>
              <a:buChar char="•"/>
            </a:pPr>
            <a:endParaRPr lang="en-GB" sz="2000" kern="0" dirty="0"/>
          </a:p>
          <a:p>
            <a:pPr marL="342900" indent="-342900">
              <a:buFont typeface="Arial"/>
              <a:buChar char="•"/>
            </a:pPr>
            <a:endParaRPr lang="en-GB" sz="2000" kern="0" dirty="0"/>
          </a:p>
          <a:p>
            <a:pPr marL="342900" indent="-342900">
              <a:buFont typeface="Arial"/>
              <a:buChar char="•"/>
            </a:pPr>
            <a:endParaRPr lang="en-GB" sz="2000" kern="0" dirty="0"/>
          </a:p>
          <a:p>
            <a:pPr marL="342900" indent="-342900">
              <a:buFont typeface="Arial"/>
              <a:buChar char="•"/>
            </a:pPr>
            <a:endParaRPr lang="en-GB" sz="2000" kern="0" dirty="0"/>
          </a:p>
          <a:p>
            <a:pPr marL="1085850" lvl="1" indent="-342900">
              <a:buFont typeface="Arial"/>
              <a:buChar char="•"/>
            </a:pPr>
            <a:r>
              <a:rPr lang="en-GB" sz="2000" kern="0" dirty="0"/>
              <a:t>e.g. fewer but more consistent test subjects</a:t>
            </a:r>
          </a:p>
          <a:p>
            <a:pPr marL="342900" indent="-342900">
              <a:buFont typeface="Arial"/>
              <a:buChar char="•"/>
            </a:pPr>
            <a:endParaRPr lang="en-GB" sz="2000" kern="0" dirty="0"/>
          </a:p>
          <a:p>
            <a:pPr marL="342900" indent="-342900">
              <a:buFont typeface="Arial"/>
              <a:buChar char="•"/>
            </a:pPr>
            <a:r>
              <a:rPr lang="en-GB" sz="2000" kern="0" dirty="0"/>
              <a:t>Noise reduces power!</a:t>
            </a:r>
          </a:p>
          <a:p>
            <a:pPr marL="342900" indent="-342900">
              <a:buFont typeface="Arial"/>
              <a:buChar char="•"/>
            </a:pPr>
            <a:endParaRPr lang="en-GB" sz="2000" kern="0" dirty="0"/>
          </a:p>
          <a:p>
            <a:pPr marL="342900" indent="-342900">
              <a:buFont typeface="Arial"/>
              <a:buChar char="•"/>
            </a:pPr>
            <a:endParaRPr lang="en-GB" sz="2000" kern="0" dirty="0"/>
          </a:p>
        </p:txBody>
      </p:sp>
      <p:sp>
        <p:nvSpPr>
          <p:cNvPr id="129026" name="Rectangle 2"/>
          <p:cNvSpPr>
            <a:spLocks noGrp="1" noChangeArrowheads="1"/>
          </p:cNvSpPr>
          <p:nvPr>
            <p:ph type="title"/>
          </p:nvPr>
        </p:nvSpPr>
        <p:spPr/>
        <p:txBody>
          <a:bodyPr/>
          <a:lstStyle/>
          <a:p>
            <a:r>
              <a:rPr lang="en-GB" sz="2800" dirty="0"/>
              <a:t>Tip #3:  Keep it clean</a:t>
            </a:r>
            <a:endParaRPr lang="en-GB" sz="2600" dirty="0"/>
          </a:p>
        </p:txBody>
      </p:sp>
      <p:sp>
        <p:nvSpPr>
          <p:cNvPr id="10" name="Rectangle 6"/>
          <p:cNvSpPr>
            <a:spLocks noGrp="1" noChangeArrowheads="1"/>
          </p:cNvSpPr>
          <p:nvPr>
            <p:ph idx="1"/>
          </p:nvPr>
        </p:nvSpPr>
        <p:spPr>
          <a:xfrm>
            <a:off x="1042988" y="1374775"/>
            <a:ext cx="7345436" cy="1569715"/>
          </a:xfrm>
        </p:spPr>
        <p:txBody>
          <a:bodyPr/>
          <a:lstStyle/>
          <a:p>
            <a:pPr marL="342900" indent="-342900">
              <a:buFont typeface="Arial"/>
              <a:buChar char="•"/>
            </a:pPr>
            <a:r>
              <a:rPr lang="en-GB" sz="2000" dirty="0"/>
              <a:t>Experiments contain two types of variation:</a:t>
            </a:r>
          </a:p>
          <a:p>
            <a:pPr marL="1085850" lvl="1" indent="-342900">
              <a:buFont typeface="Arial"/>
              <a:buChar char="•"/>
            </a:pPr>
            <a:r>
              <a:rPr lang="en-GB" sz="2000" dirty="0"/>
              <a:t>Signal is what you want to measure</a:t>
            </a:r>
          </a:p>
          <a:p>
            <a:pPr marL="1085850" lvl="1" indent="-342900">
              <a:buFont typeface="Arial"/>
              <a:buChar char="•"/>
            </a:pPr>
            <a:r>
              <a:rPr lang="en-GB" sz="2000" dirty="0"/>
              <a:t>Noise gets in the way</a:t>
            </a:r>
          </a:p>
          <a:p>
            <a:pPr marL="1085850" lvl="1" indent="-342900">
              <a:buFont typeface="Arial"/>
              <a:buChar char="•"/>
            </a:pPr>
            <a:endParaRPr lang="en-GB" sz="2000" dirty="0"/>
          </a:p>
          <a:p>
            <a:pPr marL="342900" indent="-342900">
              <a:buFont typeface="Arial"/>
              <a:buChar char="•"/>
            </a:pPr>
            <a:r>
              <a:rPr lang="en-GB" sz="2000" dirty="0"/>
              <a:t>Work out where your experimental noise comes from and do everything you can to reduce it!</a:t>
            </a:r>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pic>
        <p:nvPicPr>
          <p:cNvPr id="3" name="Picture 2" descr="A person with hands on her head&#10;&#10;Description automatically generated">
            <a:extLst>
              <a:ext uri="{FF2B5EF4-FFF2-40B4-BE49-F238E27FC236}">
                <a16:creationId xmlns:a16="http://schemas.microsoft.com/office/drawing/2014/main" id="{DFA52A03-E49C-4B93-EE1C-650B3B8D1A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2831" y="3541111"/>
            <a:ext cx="4458769" cy="3316889"/>
          </a:xfrm>
          <a:prstGeom prst="rect">
            <a:avLst/>
          </a:prstGeom>
        </p:spPr>
      </p:pic>
      <p:sp>
        <p:nvSpPr>
          <p:cNvPr id="4" name="TextBox 3">
            <a:extLst>
              <a:ext uri="{FF2B5EF4-FFF2-40B4-BE49-F238E27FC236}">
                <a16:creationId xmlns:a16="http://schemas.microsoft.com/office/drawing/2014/main" id="{3BDC16BC-9550-192A-A0A0-8C4AA2E5E98C}"/>
              </a:ext>
            </a:extLst>
          </p:cNvPr>
          <p:cNvSpPr txBox="1"/>
          <p:nvPr/>
        </p:nvSpPr>
        <p:spPr>
          <a:xfrm>
            <a:off x="4716016" y="6634856"/>
            <a:ext cx="3888432" cy="261610"/>
          </a:xfrm>
          <a:prstGeom prst="rect">
            <a:avLst/>
          </a:prstGeom>
          <a:noFill/>
        </p:spPr>
        <p:txBody>
          <a:bodyPr wrap="square">
            <a:spAutoFit/>
          </a:bodyPr>
          <a:lstStyle/>
          <a:p>
            <a:pPr algn="ctr"/>
            <a:r>
              <a:rPr lang="en-US" sz="1100" dirty="0"/>
              <a:t>https://</a:t>
            </a:r>
            <a:r>
              <a:rPr lang="en-US" sz="1100" dirty="0" err="1"/>
              <a:t>www.pranaair.com</a:t>
            </a:r>
            <a:r>
              <a:rPr lang="en-US" sz="1100" dirty="0"/>
              <a:t>/what-is-noise-pollution/</a:t>
            </a:r>
          </a:p>
        </p:txBody>
      </p:sp>
    </p:spTree>
    <p:extLst>
      <p:ext uri="{BB962C8B-B14F-4D97-AF65-F5344CB8AC3E}">
        <p14:creationId xmlns:p14="http://schemas.microsoft.com/office/powerpoint/2010/main" val="420518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C9EE68D8-B676-EA2E-931C-634AAFBD9253}"/>
              </a:ext>
            </a:extLst>
          </p:cNvPr>
          <p:cNvSpPr txBox="1">
            <a:spLocks noChangeArrowheads="1"/>
          </p:cNvSpPr>
          <p:nvPr/>
        </p:nvSpPr>
        <p:spPr bwMode="auto">
          <a:xfrm>
            <a:off x="1042988" y="1374774"/>
            <a:ext cx="3745036" cy="32063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fontAlgn="base">
              <a:spcBef>
                <a:spcPct val="20000"/>
              </a:spcBef>
              <a:spcAft>
                <a:spcPct val="0"/>
              </a:spcAft>
              <a:defRPr sz="1600">
                <a:solidFill>
                  <a:srgbClr val="000000"/>
                </a:solidFill>
                <a:latin typeface="+mn-lt"/>
                <a:ea typeface="+mn-ea"/>
                <a:cs typeface="+mn-cs"/>
              </a:defRPr>
            </a:lvl1pPr>
            <a:lvl2pPr marL="742950" indent="-285750" algn="l" rtl="0" fontAlgn="base">
              <a:spcBef>
                <a:spcPct val="20000"/>
              </a:spcBef>
              <a:spcAft>
                <a:spcPct val="0"/>
              </a:spcAft>
              <a:buChar char="•"/>
              <a:defRPr sz="1600">
                <a:solidFill>
                  <a:srgbClr val="000000"/>
                </a:solidFill>
                <a:latin typeface="+mn-lt"/>
              </a:defRPr>
            </a:lvl2pPr>
            <a:lvl3pPr marL="1146175" indent="-228600" algn="l" rtl="0" fontAlgn="base">
              <a:spcBef>
                <a:spcPct val="20000"/>
              </a:spcBef>
              <a:spcAft>
                <a:spcPct val="0"/>
              </a:spcAft>
              <a:buChar char="•"/>
              <a:defRPr sz="1600">
                <a:solidFill>
                  <a:srgbClr val="000000"/>
                </a:solidFill>
                <a:latin typeface="+mn-lt"/>
              </a:defRPr>
            </a:lvl3pPr>
            <a:lvl4pPr marL="1600200" indent="-228600" algn="l" rtl="0" fontAlgn="base">
              <a:spcBef>
                <a:spcPct val="20000"/>
              </a:spcBef>
              <a:spcAft>
                <a:spcPct val="0"/>
              </a:spcAft>
              <a:buChar char="•"/>
              <a:defRPr sz="1600">
                <a:solidFill>
                  <a:srgbClr val="000000"/>
                </a:solidFill>
                <a:latin typeface="+mn-lt"/>
              </a:defRPr>
            </a:lvl4pPr>
            <a:lvl5pPr marL="2057400" indent="-228600" algn="l" rtl="0" fontAlgn="base">
              <a:spcBef>
                <a:spcPct val="20000"/>
              </a:spcBef>
              <a:spcAft>
                <a:spcPct val="0"/>
              </a:spcAft>
              <a:buChar char="•"/>
              <a:defRPr sz="1600">
                <a:solidFill>
                  <a:srgbClr val="000000"/>
                </a:solidFill>
                <a:latin typeface="+mn-lt"/>
              </a:defRPr>
            </a:lvl5pPr>
            <a:lvl6pPr marL="2514600" indent="-228600" algn="l" rtl="0" fontAlgn="base">
              <a:spcBef>
                <a:spcPct val="20000"/>
              </a:spcBef>
              <a:spcAft>
                <a:spcPct val="0"/>
              </a:spcAft>
              <a:buChar char="•"/>
              <a:defRPr sz="1600">
                <a:solidFill>
                  <a:srgbClr val="000000"/>
                </a:solidFill>
                <a:latin typeface="+mn-lt"/>
              </a:defRPr>
            </a:lvl6pPr>
            <a:lvl7pPr marL="2971800" indent="-228600" algn="l" rtl="0" fontAlgn="base">
              <a:spcBef>
                <a:spcPct val="20000"/>
              </a:spcBef>
              <a:spcAft>
                <a:spcPct val="0"/>
              </a:spcAft>
              <a:buChar char="•"/>
              <a:defRPr sz="1600">
                <a:solidFill>
                  <a:srgbClr val="000000"/>
                </a:solidFill>
                <a:latin typeface="+mn-lt"/>
              </a:defRPr>
            </a:lvl7pPr>
            <a:lvl8pPr marL="3429000" indent="-228600" algn="l" rtl="0" fontAlgn="base">
              <a:spcBef>
                <a:spcPct val="20000"/>
              </a:spcBef>
              <a:spcAft>
                <a:spcPct val="0"/>
              </a:spcAft>
              <a:buChar char="•"/>
              <a:defRPr sz="1600">
                <a:solidFill>
                  <a:srgbClr val="000000"/>
                </a:solidFill>
                <a:latin typeface="+mn-lt"/>
              </a:defRPr>
            </a:lvl8pPr>
            <a:lvl9pPr marL="3886200" indent="-228600" algn="l" rtl="0" fontAlgn="base">
              <a:spcBef>
                <a:spcPct val="20000"/>
              </a:spcBef>
              <a:spcAft>
                <a:spcPct val="0"/>
              </a:spcAft>
              <a:buChar char="•"/>
              <a:defRPr sz="1600">
                <a:solidFill>
                  <a:srgbClr val="000000"/>
                </a:solidFill>
                <a:latin typeface="+mn-lt"/>
              </a:defRPr>
            </a:lvl9pPr>
          </a:lstStyle>
          <a:p>
            <a:pPr marL="342900" indent="-342900">
              <a:buFont typeface="Arial"/>
              <a:buChar char="•"/>
            </a:pPr>
            <a:endParaRPr lang="en-GB" sz="2000" kern="0" dirty="0"/>
          </a:p>
          <a:p>
            <a:pPr marL="342900" indent="-342900">
              <a:buFont typeface="Arial"/>
              <a:buChar char="•"/>
            </a:pPr>
            <a:endParaRPr lang="en-GB" sz="2000" kern="0" dirty="0"/>
          </a:p>
          <a:p>
            <a:pPr marL="342900" indent="-342900">
              <a:buFont typeface="Arial"/>
              <a:buChar char="•"/>
            </a:pPr>
            <a:endParaRPr lang="en-GB" sz="2000" kern="0" dirty="0"/>
          </a:p>
          <a:p>
            <a:pPr marL="342900" indent="-342900">
              <a:buFont typeface="Arial"/>
              <a:buChar char="•"/>
            </a:pPr>
            <a:endParaRPr lang="en-GB" sz="2000" kern="0" dirty="0"/>
          </a:p>
          <a:p>
            <a:pPr marL="342900" indent="-342900">
              <a:buFont typeface="Arial"/>
              <a:buChar char="•"/>
            </a:pPr>
            <a:r>
              <a:rPr lang="en-GB" sz="2000" kern="0" dirty="0"/>
              <a:t>Pairing can often help</a:t>
            </a:r>
          </a:p>
          <a:p>
            <a:pPr marL="342900" indent="-342900">
              <a:buFont typeface="Arial"/>
              <a:buChar char="•"/>
            </a:pPr>
            <a:endParaRPr lang="en-GB" sz="2000" kern="0" dirty="0"/>
          </a:p>
          <a:p>
            <a:pPr marL="342900" indent="-342900">
              <a:buFont typeface="Arial"/>
              <a:buChar char="•"/>
            </a:pPr>
            <a:r>
              <a:rPr lang="en-GB" sz="2000" kern="0" dirty="0"/>
              <a:t>Complex experiments should use Latin Square (or Hypercube) designs</a:t>
            </a:r>
          </a:p>
          <a:p>
            <a:pPr marL="342900" indent="-342900">
              <a:buFont typeface="Arial"/>
              <a:buChar char="•"/>
            </a:pPr>
            <a:endParaRPr lang="en-GB" sz="2000" kern="0" dirty="0"/>
          </a:p>
          <a:p>
            <a:pPr marL="342900" indent="-342900">
              <a:buFont typeface="Arial"/>
              <a:buChar char="•"/>
            </a:pPr>
            <a:r>
              <a:rPr lang="en-GB" sz="2000" kern="0" dirty="0"/>
              <a:t>AVOID CONFOUNDING!!!!</a:t>
            </a:r>
          </a:p>
        </p:txBody>
      </p:sp>
      <p:sp>
        <p:nvSpPr>
          <p:cNvPr id="129026" name="Rectangle 2"/>
          <p:cNvSpPr>
            <a:spLocks noGrp="1" noChangeArrowheads="1"/>
          </p:cNvSpPr>
          <p:nvPr>
            <p:ph type="title"/>
          </p:nvPr>
        </p:nvSpPr>
        <p:spPr/>
        <p:txBody>
          <a:bodyPr/>
          <a:lstStyle/>
          <a:p>
            <a:r>
              <a:rPr lang="en-GB" sz="2800" dirty="0"/>
              <a:t>Tip #4:  Maintain balance</a:t>
            </a:r>
            <a:endParaRPr lang="en-GB" sz="2600" dirty="0"/>
          </a:p>
        </p:txBody>
      </p:sp>
      <p:sp>
        <p:nvSpPr>
          <p:cNvPr id="10" name="Rectangle 6"/>
          <p:cNvSpPr>
            <a:spLocks noGrp="1" noChangeArrowheads="1"/>
          </p:cNvSpPr>
          <p:nvPr>
            <p:ph idx="1"/>
          </p:nvPr>
        </p:nvSpPr>
        <p:spPr>
          <a:xfrm>
            <a:off x="1042988" y="1374775"/>
            <a:ext cx="7345436" cy="1569715"/>
          </a:xfrm>
        </p:spPr>
        <p:txBody>
          <a:bodyPr/>
          <a:lstStyle/>
          <a:p>
            <a:pPr marL="342900" indent="-342900">
              <a:buFont typeface="Arial"/>
              <a:buChar char="•"/>
            </a:pPr>
            <a:r>
              <a:rPr lang="en-GB" sz="2000" dirty="0"/>
              <a:t>Control residual experimental noise by distributing evenly across treatment groups</a:t>
            </a:r>
          </a:p>
          <a:p>
            <a:pPr marL="1085850" lvl="1" indent="-342900">
              <a:buFont typeface="Arial"/>
              <a:buChar char="•"/>
            </a:pPr>
            <a:r>
              <a:rPr lang="en-GB" sz="2000" dirty="0"/>
              <a:t>For example:  batches, days, animal groups, etc</a:t>
            </a:r>
          </a:p>
          <a:p>
            <a:pPr marL="342900" indent="-342900">
              <a:buFont typeface="Arial"/>
              <a:buChar char="•"/>
            </a:pPr>
            <a:endParaRPr lang="en-GB" sz="2000" dirty="0"/>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pic>
        <p:nvPicPr>
          <p:cNvPr id="9" name="Picture 8" descr="A stack of rocks on a black background&#10;&#10;Description automatically generated">
            <a:extLst>
              <a:ext uri="{FF2B5EF4-FFF2-40B4-BE49-F238E27FC236}">
                <a16:creationId xmlns:a16="http://schemas.microsoft.com/office/drawing/2014/main" id="{8E01037D-0246-0ED6-AA12-9E7B6F861A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2980061"/>
            <a:ext cx="3024956" cy="3557348"/>
          </a:xfrm>
          <a:prstGeom prst="rect">
            <a:avLst/>
          </a:prstGeom>
        </p:spPr>
      </p:pic>
      <p:sp>
        <p:nvSpPr>
          <p:cNvPr id="12" name="TextBox 11">
            <a:extLst>
              <a:ext uri="{FF2B5EF4-FFF2-40B4-BE49-F238E27FC236}">
                <a16:creationId xmlns:a16="http://schemas.microsoft.com/office/drawing/2014/main" id="{194F6A21-A9B2-C257-F10B-EF3C8C43B94E}"/>
              </a:ext>
            </a:extLst>
          </p:cNvPr>
          <p:cNvSpPr txBox="1"/>
          <p:nvPr/>
        </p:nvSpPr>
        <p:spPr>
          <a:xfrm>
            <a:off x="2627784" y="6634856"/>
            <a:ext cx="6516216" cy="261610"/>
          </a:xfrm>
          <a:prstGeom prst="rect">
            <a:avLst/>
          </a:prstGeom>
          <a:noFill/>
        </p:spPr>
        <p:txBody>
          <a:bodyPr wrap="square">
            <a:spAutoFit/>
          </a:bodyPr>
          <a:lstStyle/>
          <a:p>
            <a:pPr algn="ctr"/>
            <a:r>
              <a:rPr lang="en-US" sz="1100" dirty="0"/>
              <a:t>https://</a:t>
            </a:r>
            <a:r>
              <a:rPr lang="en-US" sz="1100" dirty="0" err="1"/>
              <a:t>www.hiclipart.com</a:t>
            </a:r>
            <a:r>
              <a:rPr lang="en-US" sz="1100" dirty="0"/>
              <a:t>/free-transparent-background-</a:t>
            </a:r>
            <a:r>
              <a:rPr lang="en-US" sz="1100" dirty="0" err="1"/>
              <a:t>png</a:t>
            </a:r>
            <a:r>
              <a:rPr lang="en-US" sz="1100" dirty="0"/>
              <a:t>-clipart-</a:t>
            </a:r>
            <a:r>
              <a:rPr lang="en-US" sz="1100" dirty="0" err="1"/>
              <a:t>zkfem</a:t>
            </a:r>
            <a:endParaRPr lang="en-US" sz="1100" dirty="0"/>
          </a:p>
        </p:txBody>
      </p:sp>
    </p:spTree>
    <p:extLst>
      <p:ext uri="{BB962C8B-B14F-4D97-AF65-F5344CB8AC3E}">
        <p14:creationId xmlns:p14="http://schemas.microsoft.com/office/powerpoint/2010/main" val="331049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C9EE68D8-B676-EA2E-931C-634AAFBD9253}"/>
              </a:ext>
            </a:extLst>
          </p:cNvPr>
          <p:cNvSpPr txBox="1">
            <a:spLocks noChangeArrowheads="1"/>
          </p:cNvSpPr>
          <p:nvPr/>
        </p:nvSpPr>
        <p:spPr bwMode="auto">
          <a:xfrm>
            <a:off x="792061" y="3726062"/>
            <a:ext cx="3745036" cy="320635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lvl1pPr algn="l" rtl="0" fontAlgn="base">
              <a:spcBef>
                <a:spcPct val="20000"/>
              </a:spcBef>
              <a:spcAft>
                <a:spcPct val="0"/>
              </a:spcAft>
              <a:defRPr sz="1600">
                <a:solidFill>
                  <a:srgbClr val="000000"/>
                </a:solidFill>
                <a:latin typeface="+mn-lt"/>
                <a:ea typeface="+mn-ea"/>
                <a:cs typeface="+mn-cs"/>
              </a:defRPr>
            </a:lvl1pPr>
            <a:lvl2pPr marL="742950" indent="-285750" algn="l" rtl="0" fontAlgn="base">
              <a:spcBef>
                <a:spcPct val="20000"/>
              </a:spcBef>
              <a:spcAft>
                <a:spcPct val="0"/>
              </a:spcAft>
              <a:buChar char="•"/>
              <a:defRPr sz="1600">
                <a:solidFill>
                  <a:srgbClr val="000000"/>
                </a:solidFill>
                <a:latin typeface="+mn-lt"/>
              </a:defRPr>
            </a:lvl2pPr>
            <a:lvl3pPr marL="1146175" indent="-228600" algn="l" rtl="0" fontAlgn="base">
              <a:spcBef>
                <a:spcPct val="20000"/>
              </a:spcBef>
              <a:spcAft>
                <a:spcPct val="0"/>
              </a:spcAft>
              <a:buChar char="•"/>
              <a:defRPr sz="1600">
                <a:solidFill>
                  <a:srgbClr val="000000"/>
                </a:solidFill>
                <a:latin typeface="+mn-lt"/>
              </a:defRPr>
            </a:lvl3pPr>
            <a:lvl4pPr marL="1600200" indent="-228600" algn="l" rtl="0" fontAlgn="base">
              <a:spcBef>
                <a:spcPct val="20000"/>
              </a:spcBef>
              <a:spcAft>
                <a:spcPct val="0"/>
              </a:spcAft>
              <a:buChar char="•"/>
              <a:defRPr sz="1600">
                <a:solidFill>
                  <a:srgbClr val="000000"/>
                </a:solidFill>
                <a:latin typeface="+mn-lt"/>
              </a:defRPr>
            </a:lvl4pPr>
            <a:lvl5pPr marL="2057400" indent="-228600" algn="l" rtl="0" fontAlgn="base">
              <a:spcBef>
                <a:spcPct val="20000"/>
              </a:spcBef>
              <a:spcAft>
                <a:spcPct val="0"/>
              </a:spcAft>
              <a:buChar char="•"/>
              <a:defRPr sz="1600">
                <a:solidFill>
                  <a:srgbClr val="000000"/>
                </a:solidFill>
                <a:latin typeface="+mn-lt"/>
              </a:defRPr>
            </a:lvl5pPr>
            <a:lvl6pPr marL="2514600" indent="-228600" algn="l" rtl="0" fontAlgn="base">
              <a:spcBef>
                <a:spcPct val="20000"/>
              </a:spcBef>
              <a:spcAft>
                <a:spcPct val="0"/>
              </a:spcAft>
              <a:buChar char="•"/>
              <a:defRPr sz="1600">
                <a:solidFill>
                  <a:srgbClr val="000000"/>
                </a:solidFill>
                <a:latin typeface="+mn-lt"/>
              </a:defRPr>
            </a:lvl6pPr>
            <a:lvl7pPr marL="2971800" indent="-228600" algn="l" rtl="0" fontAlgn="base">
              <a:spcBef>
                <a:spcPct val="20000"/>
              </a:spcBef>
              <a:spcAft>
                <a:spcPct val="0"/>
              </a:spcAft>
              <a:buChar char="•"/>
              <a:defRPr sz="1600">
                <a:solidFill>
                  <a:srgbClr val="000000"/>
                </a:solidFill>
                <a:latin typeface="+mn-lt"/>
              </a:defRPr>
            </a:lvl7pPr>
            <a:lvl8pPr marL="3429000" indent="-228600" algn="l" rtl="0" fontAlgn="base">
              <a:spcBef>
                <a:spcPct val="20000"/>
              </a:spcBef>
              <a:spcAft>
                <a:spcPct val="0"/>
              </a:spcAft>
              <a:buChar char="•"/>
              <a:defRPr sz="1600">
                <a:solidFill>
                  <a:srgbClr val="000000"/>
                </a:solidFill>
                <a:latin typeface="+mn-lt"/>
              </a:defRPr>
            </a:lvl8pPr>
            <a:lvl9pPr marL="3886200" indent="-228600" algn="l" rtl="0" fontAlgn="base">
              <a:spcBef>
                <a:spcPct val="20000"/>
              </a:spcBef>
              <a:spcAft>
                <a:spcPct val="0"/>
              </a:spcAft>
              <a:buChar char="•"/>
              <a:defRPr sz="1600">
                <a:solidFill>
                  <a:srgbClr val="000000"/>
                </a:solidFill>
                <a:latin typeface="+mn-lt"/>
              </a:defRPr>
            </a:lvl9pPr>
          </a:lstStyle>
          <a:p>
            <a:pPr marL="342900" indent="-342900">
              <a:buFont typeface="Arial"/>
              <a:buChar char="•"/>
            </a:pPr>
            <a:r>
              <a:rPr lang="en-GB" sz="2000" kern="0" dirty="0"/>
              <a:t>Statistics should be 95% planning and 5% analysis!</a:t>
            </a:r>
          </a:p>
          <a:p>
            <a:pPr marL="342900" indent="-342900">
              <a:buFont typeface="Arial"/>
              <a:buChar char="•"/>
            </a:pPr>
            <a:endParaRPr lang="en-GB" sz="2000" kern="0" dirty="0"/>
          </a:p>
          <a:p>
            <a:pPr marL="342900" indent="-342900">
              <a:buFont typeface="Arial"/>
              <a:buChar char="•"/>
            </a:pPr>
            <a:r>
              <a:rPr lang="en-GB" sz="2000" kern="0" dirty="0"/>
              <a:t>Remember to ask for help earlier rather than later…</a:t>
            </a:r>
          </a:p>
        </p:txBody>
      </p:sp>
      <p:sp>
        <p:nvSpPr>
          <p:cNvPr id="129026" name="Rectangle 2"/>
          <p:cNvSpPr>
            <a:spLocks noGrp="1" noChangeArrowheads="1"/>
          </p:cNvSpPr>
          <p:nvPr>
            <p:ph type="title"/>
          </p:nvPr>
        </p:nvSpPr>
        <p:spPr/>
        <p:txBody>
          <a:bodyPr/>
          <a:lstStyle/>
          <a:p>
            <a:r>
              <a:rPr lang="en-GB" sz="2800" dirty="0"/>
              <a:t>Tip #5:  Get help early</a:t>
            </a:r>
            <a:endParaRPr lang="en-GB" sz="2600" dirty="0"/>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pic>
        <p:nvPicPr>
          <p:cNvPr id="3" name="Picture 2" descr="A cartoon of a person looking at a graph&#10;&#10;Description automatically generated">
            <a:extLst>
              <a:ext uri="{FF2B5EF4-FFF2-40B4-BE49-F238E27FC236}">
                <a16:creationId xmlns:a16="http://schemas.microsoft.com/office/drawing/2014/main" id="{75FECB79-119A-01E2-B10E-667F6F841316}"/>
              </a:ext>
            </a:extLst>
          </p:cNvPr>
          <p:cNvPicPr>
            <a:picLocks noChangeAspect="1"/>
          </p:cNvPicPr>
          <p:nvPr/>
        </p:nvPicPr>
        <p:blipFill rotWithShape="1">
          <a:blip r:embed="rId3">
            <a:extLst>
              <a:ext uri="{28A0092B-C50C-407E-A947-70E740481C1C}">
                <a14:useLocalDpi xmlns:a14="http://schemas.microsoft.com/office/drawing/2010/main" val="0"/>
              </a:ext>
            </a:extLst>
          </a:blip>
          <a:srcRect b="8487"/>
          <a:stretch/>
        </p:blipFill>
        <p:spPr>
          <a:xfrm>
            <a:off x="4943998" y="2811818"/>
            <a:ext cx="4004518" cy="3866400"/>
          </a:xfrm>
          <a:prstGeom prst="rect">
            <a:avLst/>
          </a:prstGeom>
        </p:spPr>
      </p:pic>
      <p:pic>
        <p:nvPicPr>
          <p:cNvPr id="14" name="Picture 13">
            <a:extLst>
              <a:ext uri="{FF2B5EF4-FFF2-40B4-BE49-F238E27FC236}">
                <a16:creationId xmlns:a16="http://schemas.microsoft.com/office/drawing/2014/main" id="{3C307612-6987-B34D-5710-C5F8FD3C78A6}"/>
              </a:ext>
            </a:extLst>
          </p:cNvPr>
          <p:cNvPicPr>
            <a:picLocks noChangeAspect="1"/>
          </p:cNvPicPr>
          <p:nvPr/>
        </p:nvPicPr>
        <p:blipFill rotWithShape="1">
          <a:blip r:embed="rId4"/>
          <a:srcRect t="42" b="15712"/>
          <a:stretch/>
        </p:blipFill>
        <p:spPr>
          <a:xfrm>
            <a:off x="519159" y="1271702"/>
            <a:ext cx="6384052" cy="1925999"/>
          </a:xfrm>
          <a:prstGeom prst="rect">
            <a:avLst/>
          </a:prstGeom>
        </p:spPr>
      </p:pic>
      <p:pic>
        <p:nvPicPr>
          <p:cNvPr id="18" name="Picture 17">
            <a:extLst>
              <a:ext uri="{FF2B5EF4-FFF2-40B4-BE49-F238E27FC236}">
                <a16:creationId xmlns:a16="http://schemas.microsoft.com/office/drawing/2014/main" id="{75B80F3F-3903-2839-0478-0236B3051E8C}"/>
              </a:ext>
            </a:extLst>
          </p:cNvPr>
          <p:cNvPicPr>
            <a:picLocks noChangeAspect="1"/>
          </p:cNvPicPr>
          <p:nvPr/>
        </p:nvPicPr>
        <p:blipFill>
          <a:blip r:embed="rId5"/>
          <a:stretch>
            <a:fillRect/>
          </a:stretch>
        </p:blipFill>
        <p:spPr>
          <a:xfrm>
            <a:off x="4595952" y="2607668"/>
            <a:ext cx="2187721" cy="418520"/>
          </a:xfrm>
          <a:prstGeom prst="rect">
            <a:avLst/>
          </a:prstGeom>
        </p:spPr>
      </p:pic>
      <p:pic>
        <p:nvPicPr>
          <p:cNvPr id="19" name="Picture 41" descr="BioSSLogo2008">
            <a:extLst>
              <a:ext uri="{FF2B5EF4-FFF2-40B4-BE49-F238E27FC236}">
                <a16:creationId xmlns:a16="http://schemas.microsoft.com/office/drawing/2014/main" id="{C229E8E3-A2CB-8513-8AB6-A63A05704841}"/>
              </a:ext>
            </a:extLst>
          </p:cNvPr>
          <p:cNvPicPr>
            <a:picLocks noChangeAspect="1" noChangeArrowheads="1"/>
          </p:cNvPicPr>
          <p:nvPr/>
        </p:nvPicPr>
        <p:blipFill>
          <a:blip r:embed="rId6" cstate="screen">
            <a:extLst>
              <a:ext uri="{28A0092B-C50C-407E-A947-70E740481C1C}">
                <a14:useLocalDpi xmlns:a14="http://schemas.microsoft.com/office/drawing/2010/main"/>
              </a:ext>
            </a:extLst>
          </a:blip>
          <a:srcRect/>
          <a:stretch>
            <a:fillRect/>
          </a:stretch>
        </p:blipFill>
        <p:spPr bwMode="auto">
          <a:xfrm>
            <a:off x="683568" y="5552063"/>
            <a:ext cx="956497" cy="10182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TextBox 20">
            <a:extLst>
              <a:ext uri="{FF2B5EF4-FFF2-40B4-BE49-F238E27FC236}">
                <a16:creationId xmlns:a16="http://schemas.microsoft.com/office/drawing/2014/main" id="{F00684A2-0C5B-F31D-F51A-1048B22991F5}"/>
              </a:ext>
            </a:extLst>
          </p:cNvPr>
          <p:cNvSpPr txBox="1"/>
          <p:nvPr/>
        </p:nvSpPr>
        <p:spPr>
          <a:xfrm>
            <a:off x="1683435" y="5917639"/>
            <a:ext cx="5323488" cy="369332"/>
          </a:xfrm>
          <a:prstGeom prst="rect">
            <a:avLst/>
          </a:prstGeom>
          <a:noFill/>
        </p:spPr>
        <p:txBody>
          <a:bodyPr wrap="square">
            <a:spAutoFit/>
          </a:bodyPr>
          <a:lstStyle/>
          <a:p>
            <a:r>
              <a:rPr lang="en-US" sz="1800" b="1" i="1" u="sng" dirty="0">
                <a:solidFill>
                  <a:schemeClr val="accent2"/>
                </a:solidFill>
              </a:rPr>
              <a:t>https://</a:t>
            </a:r>
            <a:r>
              <a:rPr lang="en-US" sz="1800" b="1" i="1" u="sng" dirty="0" err="1">
                <a:solidFill>
                  <a:schemeClr val="accent2"/>
                </a:solidFill>
              </a:rPr>
              <a:t>www.bioss.ac.uk</a:t>
            </a:r>
            <a:endParaRPr lang="en-US" sz="1800" b="1" i="1" u="sng" dirty="0">
              <a:solidFill>
                <a:schemeClr val="accent2"/>
              </a:solidFill>
            </a:endParaRPr>
          </a:p>
        </p:txBody>
      </p:sp>
      <p:sp>
        <p:nvSpPr>
          <p:cNvPr id="22" name="TextBox 21">
            <a:extLst>
              <a:ext uri="{FF2B5EF4-FFF2-40B4-BE49-F238E27FC236}">
                <a16:creationId xmlns:a16="http://schemas.microsoft.com/office/drawing/2014/main" id="{C99ABDFF-D4E5-B581-293E-D1FD38069A0B}"/>
              </a:ext>
            </a:extLst>
          </p:cNvPr>
          <p:cNvSpPr txBox="1"/>
          <p:nvPr/>
        </p:nvSpPr>
        <p:spPr>
          <a:xfrm>
            <a:off x="2736304" y="6453336"/>
            <a:ext cx="6948264" cy="261610"/>
          </a:xfrm>
          <a:prstGeom prst="rect">
            <a:avLst/>
          </a:prstGeom>
          <a:noFill/>
        </p:spPr>
        <p:txBody>
          <a:bodyPr wrap="square">
            <a:spAutoFit/>
          </a:bodyPr>
          <a:lstStyle/>
          <a:p>
            <a:pPr algn="ctr"/>
            <a:r>
              <a:rPr lang="en-US" sz="1100" dirty="0"/>
              <a:t>https://</a:t>
            </a:r>
            <a:r>
              <a:rPr lang="en-US" sz="1100" dirty="0" err="1"/>
              <a:t>www.illustrationsof.com</a:t>
            </a:r>
            <a:r>
              <a:rPr lang="en-US" sz="1100" dirty="0"/>
              <a:t>/1095915-royalty-free-statistics-clipart-illustration</a:t>
            </a:r>
          </a:p>
        </p:txBody>
      </p:sp>
    </p:spTree>
    <p:extLst>
      <p:ext uri="{BB962C8B-B14F-4D97-AF65-F5344CB8AC3E}">
        <p14:creationId xmlns:p14="http://schemas.microsoft.com/office/powerpoint/2010/main" val="84600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475656" y="836712"/>
            <a:ext cx="6121300" cy="2608585"/>
          </a:xfrm>
        </p:spPr>
        <p:txBody>
          <a:bodyPr/>
          <a:lstStyle/>
          <a:p>
            <a:pPr algn="ctr"/>
            <a:r>
              <a:rPr lang="en-GB" sz="2400" b="1" dirty="0"/>
              <a:t>Workshop</a:t>
            </a:r>
            <a:endParaRPr lang="en-GB" sz="2600" dirty="0"/>
          </a:p>
        </p:txBody>
      </p:sp>
      <p:sp>
        <p:nvSpPr>
          <p:cNvPr id="3" name="Footer Placeholder 3">
            <a:extLst>
              <a:ext uri="{FF2B5EF4-FFF2-40B4-BE49-F238E27FC236}">
                <a16:creationId xmlns:a16="http://schemas.microsoft.com/office/drawing/2014/main" id="{CB22955D-E3CA-5F47-BC44-0C3D259C7347}"/>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333868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GB" sz="2800" dirty="0"/>
              <a:t>Case studies</a:t>
            </a:r>
            <a:endParaRPr lang="en-GB" sz="2600" dirty="0"/>
          </a:p>
        </p:txBody>
      </p:sp>
      <p:sp>
        <p:nvSpPr>
          <p:cNvPr id="10" name="Rectangle 6"/>
          <p:cNvSpPr>
            <a:spLocks noGrp="1" noChangeArrowheads="1"/>
          </p:cNvSpPr>
          <p:nvPr>
            <p:ph idx="1"/>
          </p:nvPr>
        </p:nvSpPr>
        <p:spPr>
          <a:xfrm>
            <a:off x="1042988" y="1374775"/>
            <a:ext cx="7345436" cy="1569715"/>
          </a:xfrm>
        </p:spPr>
        <p:txBody>
          <a:bodyPr/>
          <a:lstStyle/>
          <a:p>
            <a:pPr marL="342900" indent="-342900">
              <a:buFont typeface="Arial"/>
              <a:buChar char="•"/>
            </a:pPr>
            <a:r>
              <a:rPr lang="en-GB" sz="2000" dirty="0"/>
              <a:t>Break into small groups of 3-5 people (try to mix different backgrounds and experiences)</a:t>
            </a:r>
          </a:p>
          <a:p>
            <a:pPr marL="342900" indent="-342900">
              <a:buFont typeface="Arial"/>
              <a:buChar char="•"/>
            </a:pPr>
            <a:endParaRPr lang="en-GB" sz="2000" dirty="0"/>
          </a:p>
          <a:p>
            <a:pPr marL="342900" indent="-342900">
              <a:buFont typeface="Arial"/>
              <a:buChar char="•"/>
            </a:pPr>
            <a:r>
              <a:rPr lang="en-GB" sz="2000" dirty="0"/>
              <a:t>You should all have a handout with three case studies and a series of questions</a:t>
            </a:r>
          </a:p>
          <a:p>
            <a:pPr marL="342900" indent="-342900">
              <a:buFont typeface="Arial"/>
              <a:buChar char="•"/>
            </a:pPr>
            <a:endParaRPr lang="en-GB" sz="2000" dirty="0"/>
          </a:p>
          <a:p>
            <a:pPr marL="342900" indent="-342900">
              <a:buFont typeface="Arial"/>
              <a:buChar char="•"/>
            </a:pPr>
            <a:r>
              <a:rPr lang="en-GB" sz="2000" dirty="0"/>
              <a:t>For each case study we will:</a:t>
            </a:r>
          </a:p>
          <a:p>
            <a:pPr marL="1200150" lvl="1" indent="-457200">
              <a:buFont typeface="+mj-lt"/>
              <a:buAutoNum type="arabicPeriod"/>
            </a:pPr>
            <a:r>
              <a:rPr lang="en-GB" sz="2000" dirty="0"/>
              <a:t>Discuss the 5 questions in small groups, with assistance from facilitators (15-20 mins total)</a:t>
            </a:r>
          </a:p>
          <a:p>
            <a:pPr marL="1200150" lvl="1" indent="-457200">
              <a:buFont typeface="+mj-lt"/>
              <a:buAutoNum type="arabicPeriod"/>
            </a:pPr>
            <a:r>
              <a:rPr lang="en-GB" sz="2000" dirty="0"/>
              <a:t>Discuss thoughts/questions in plenum afterwards (5 mins)</a:t>
            </a:r>
          </a:p>
          <a:p>
            <a:pPr marL="1200150" lvl="1" indent="-457200">
              <a:buFont typeface="+mj-lt"/>
              <a:buAutoNum type="arabicPeriod"/>
            </a:pPr>
            <a:endParaRPr lang="en-GB" sz="2000" dirty="0"/>
          </a:p>
          <a:p>
            <a:pPr marL="342900" indent="-342900">
              <a:buFont typeface="Arial" panose="020B0604020202020204" pitchFamily="34" charset="0"/>
              <a:buChar char="•"/>
            </a:pPr>
            <a:r>
              <a:rPr lang="en-GB" sz="2000" dirty="0"/>
              <a:t>Ask for help if you don’t understand something!</a:t>
            </a:r>
          </a:p>
          <a:p>
            <a:endParaRPr lang="en-GB" sz="2000" dirty="0"/>
          </a:p>
        </p:txBody>
      </p:sp>
      <p:sp>
        <p:nvSpPr>
          <p:cNvPr id="11" name="Footer Placeholder 3">
            <a:extLst>
              <a:ext uri="{FF2B5EF4-FFF2-40B4-BE49-F238E27FC236}">
                <a16:creationId xmlns:a16="http://schemas.microsoft.com/office/drawing/2014/main" id="{9BBDBD15-0234-D948-97F0-C51F99003B10}"/>
              </a:ext>
            </a:extLst>
          </p:cNvPr>
          <p:cNvSpPr>
            <a:spLocks noGrp="1"/>
          </p:cNvSpPr>
          <p:nvPr>
            <p:ph type="ftr" sz="quarter" idx="10"/>
          </p:nvPr>
        </p:nvSpPr>
        <p:spPr>
          <a:xfrm>
            <a:off x="2858400" y="-3175"/>
            <a:ext cx="6253200" cy="263525"/>
          </a:xfrm>
        </p:spPr>
        <p:txBody>
          <a:bodyPr/>
          <a:lstStyle/>
          <a:p>
            <a:r>
              <a:rPr lang="en-GB" dirty="0"/>
              <a:t>Section for Animal Welfare and Disease Control</a:t>
            </a:r>
          </a:p>
        </p:txBody>
      </p:sp>
    </p:spTree>
    <p:extLst>
      <p:ext uri="{BB962C8B-B14F-4D97-AF65-F5344CB8AC3E}">
        <p14:creationId xmlns:p14="http://schemas.microsoft.com/office/powerpoint/2010/main" val="786499915"/>
      </p:ext>
    </p:extLst>
  </p:cSld>
  <p:clrMapOvr>
    <a:masterClrMapping/>
  </p:clrMapOvr>
</p:sld>
</file>

<file path=ppt/theme/theme1.xml><?xml version="1.0" encoding="utf-8"?>
<a:theme xmlns:a="http://schemas.openxmlformats.org/drawingml/2006/main" name="SUND_UK">
  <a:themeElements>
    <a:clrScheme name="SUND_UK 1">
      <a:dk1>
        <a:srgbClr val="6E6E6E"/>
      </a:dk1>
      <a:lt1>
        <a:srgbClr val="FFFFFF"/>
      </a:lt1>
      <a:dk2>
        <a:srgbClr val="2A216A"/>
      </a:dk2>
      <a:lt2>
        <a:srgbClr val="6E6E6E"/>
      </a:lt2>
      <a:accent1>
        <a:srgbClr val="2A216A"/>
      </a:accent1>
      <a:accent2>
        <a:srgbClr val="3B2F97"/>
      </a:accent2>
      <a:accent3>
        <a:srgbClr val="FFFFFF"/>
      </a:accent3>
      <a:accent4>
        <a:srgbClr val="5D5D5D"/>
      </a:accent4>
      <a:accent5>
        <a:srgbClr val="ACABB9"/>
      </a:accent5>
      <a:accent6>
        <a:srgbClr val="352A88"/>
      </a:accent6>
      <a:hlink>
        <a:srgbClr val="4F3FC3"/>
      </a:hlink>
      <a:folHlink>
        <a:srgbClr val="CEC6EA"/>
      </a:folHlink>
    </a:clrScheme>
    <a:fontScheme name="SUND_UK">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ND_UK 1">
        <a:dk1>
          <a:srgbClr val="6E6E6E"/>
        </a:dk1>
        <a:lt1>
          <a:srgbClr val="FFFFFF"/>
        </a:lt1>
        <a:dk2>
          <a:srgbClr val="2A216A"/>
        </a:dk2>
        <a:lt2>
          <a:srgbClr val="6E6E6E"/>
        </a:lt2>
        <a:accent1>
          <a:srgbClr val="2A216A"/>
        </a:accent1>
        <a:accent2>
          <a:srgbClr val="3B2F97"/>
        </a:accent2>
        <a:accent3>
          <a:srgbClr val="FFFFFF"/>
        </a:accent3>
        <a:accent4>
          <a:srgbClr val="5D5D5D"/>
        </a:accent4>
        <a:accent5>
          <a:srgbClr val="ACABB9"/>
        </a:accent5>
        <a:accent6>
          <a:srgbClr val="352A88"/>
        </a:accent6>
        <a:hlink>
          <a:srgbClr val="4F3FC3"/>
        </a:hlink>
        <a:folHlink>
          <a:srgbClr val="CEC6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9242</TotalTime>
  <Words>4883</Words>
  <Application>Microsoft Macintosh PowerPoint</Application>
  <PresentationFormat>On-screen Show (4:3)</PresentationFormat>
  <Paragraphs>297</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Courier New</vt:lpstr>
      <vt:lpstr>Verdana</vt:lpstr>
      <vt:lpstr>SUND_UK</vt:lpstr>
      <vt:lpstr>Good design beats complex statistics: How to set up data collection to make analysis simple</vt:lpstr>
      <vt:lpstr>Preamble: 5 top tips for designing a study</vt:lpstr>
      <vt:lpstr>Tip #1:  Be goal oriented </vt:lpstr>
      <vt:lpstr>Tip #2:  Don’t get greedy</vt:lpstr>
      <vt:lpstr>Tip #3:  Keep it clean</vt:lpstr>
      <vt:lpstr>Tip #4:  Maintain balance</vt:lpstr>
      <vt:lpstr>Tip #5:  Get help early</vt:lpstr>
      <vt:lpstr>Workshop</vt:lpstr>
      <vt:lpstr>Case studies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Top tips for planning a study</vt:lpstr>
      <vt:lpstr>And now it’s data analysis time…</vt:lpstr>
      <vt:lpstr>PowerPoint Presentation</vt:lpstr>
    </vt:vector>
  </TitlesOfParts>
  <Company>Københavns Universitet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Dias nummer 1</dc:title>
  <dc:creator>install</dc:creator>
  <cp:lastModifiedBy>Matt Denwood</cp:lastModifiedBy>
  <cp:revision>1751</cp:revision>
  <cp:lastPrinted>2017-08-10T08:39:02Z</cp:lastPrinted>
  <dcterms:created xsi:type="dcterms:W3CDTF">2005-11-10T15:02:29Z</dcterms:created>
  <dcterms:modified xsi:type="dcterms:W3CDTF">2023-09-05T10:07:24Z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2630e2-1ac5-455e-8217-0156b1936a76_Enabled">
    <vt:lpwstr>true</vt:lpwstr>
  </property>
  <property fmtid="{D5CDD505-2E9C-101B-9397-08002B2CF9AE}" pid="3" name="MSIP_Label_6a2630e2-1ac5-455e-8217-0156b1936a76_SetDate">
    <vt:lpwstr>2023-09-04T17:01:03Z</vt:lpwstr>
  </property>
  <property fmtid="{D5CDD505-2E9C-101B-9397-08002B2CF9AE}" pid="4" name="MSIP_Label_6a2630e2-1ac5-455e-8217-0156b1936a76_Method">
    <vt:lpwstr>Standard</vt:lpwstr>
  </property>
  <property fmtid="{D5CDD505-2E9C-101B-9397-08002B2CF9AE}" pid="5" name="MSIP_Label_6a2630e2-1ac5-455e-8217-0156b1936a76_Name">
    <vt:lpwstr>Notclass</vt:lpwstr>
  </property>
  <property fmtid="{D5CDD505-2E9C-101B-9397-08002B2CF9AE}" pid="6" name="MSIP_Label_6a2630e2-1ac5-455e-8217-0156b1936a76_SiteId">
    <vt:lpwstr>a3927f91-cda1-4696-af89-8c9f1ceffa91</vt:lpwstr>
  </property>
  <property fmtid="{D5CDD505-2E9C-101B-9397-08002B2CF9AE}" pid="7" name="MSIP_Label_6a2630e2-1ac5-455e-8217-0156b1936a76_ActionId">
    <vt:lpwstr>06b93f7b-1cdf-4710-b41d-34c472b2cde3</vt:lpwstr>
  </property>
  <property fmtid="{D5CDD505-2E9C-101B-9397-08002B2CF9AE}" pid="8" name="MSIP_Label_6a2630e2-1ac5-455e-8217-0156b1936a76_ContentBits">
    <vt:lpwstr>0</vt:lpwstr>
  </property>
</Properties>
</file>