
<file path=[Content_Types].xml><?xml version="1.0" encoding="utf-8"?>
<Types xmlns="http://schemas.openxmlformats.org/package/2006/content-types">
  <Default Extension="png" ContentType="image/png"/>
  <Default Extension="jpeg" ContentType="image/jpeg"/>
  <Default Extension="webp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61" r:id="rId5"/>
    <p:sldId id="260" r:id="rId6"/>
    <p:sldId id="262" r:id="rId7"/>
    <p:sldId id="263" r:id="rId8"/>
    <p:sldId id="259" r:id="rId9"/>
    <p:sldId id="264" r:id="rId10"/>
    <p:sldId id="266" r:id="rId11"/>
    <p:sldId id="267" r:id="rId12"/>
    <p:sldId id="268" r:id="rId13"/>
    <p:sldId id="271" r:id="rId14"/>
    <p:sldId id="269" r:id="rId15"/>
    <p:sldId id="270" r:id="rId16"/>
    <p:sldId id="26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6774" autoAdjust="0"/>
  </p:normalViewPr>
  <p:slideViewPr>
    <p:cSldViewPr snapToGrid="0">
      <p:cViewPr varScale="1">
        <p:scale>
          <a:sx n="119" d="100"/>
          <a:sy n="119" d="100"/>
        </p:scale>
        <p:origin x="96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724CC-508A-4542-86B1-3F9AF8F2E4CD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A34DA1-D402-4B22-B92B-481AE3C9F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190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4DA1-D402-4B22-B92B-481AE3C9F2D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841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F38C8-3B7C-4BBC-A584-72A0448DEA1C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043E7-58D4-4670-88D3-79CAB74A8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271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F38C8-3B7C-4BBC-A584-72A0448DEA1C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043E7-58D4-4670-88D3-79CAB74A8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939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F38C8-3B7C-4BBC-A584-72A0448DEA1C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043E7-58D4-4670-88D3-79CAB74A8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951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F38C8-3B7C-4BBC-A584-72A0448DEA1C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043E7-58D4-4670-88D3-79CAB74A8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488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F38C8-3B7C-4BBC-A584-72A0448DEA1C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043E7-58D4-4670-88D3-79CAB74A8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821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F38C8-3B7C-4BBC-A584-72A0448DEA1C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043E7-58D4-4670-88D3-79CAB74A8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404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F38C8-3B7C-4BBC-A584-72A0448DEA1C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043E7-58D4-4670-88D3-79CAB74A8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115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F38C8-3B7C-4BBC-A584-72A0448DEA1C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043E7-58D4-4670-88D3-79CAB74A8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641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F38C8-3B7C-4BBC-A584-72A0448DEA1C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043E7-58D4-4670-88D3-79CAB74A8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431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F38C8-3B7C-4BBC-A584-72A0448DEA1C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043E7-58D4-4670-88D3-79CAB74A8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55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F38C8-3B7C-4BBC-A584-72A0448DEA1C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043E7-58D4-4670-88D3-79CAB74A8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826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F38C8-3B7C-4BBC-A584-72A0448DEA1C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043E7-58D4-4670-88D3-79CAB74A8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316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web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1000"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1150" y="21129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Мехатроника</a:t>
            </a:r>
            <a:br>
              <a:rPr lang="ru-RU" dirty="0" smtClean="0"/>
            </a:br>
            <a:r>
              <a:rPr lang="ru-RU" dirty="0" smtClean="0"/>
              <a:t>и </a:t>
            </a:r>
            <a:br>
              <a:rPr lang="ru-RU" dirty="0" smtClean="0"/>
            </a:br>
            <a:r>
              <a:rPr lang="ru-RU" dirty="0" smtClean="0"/>
              <a:t>мехатроники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353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Аноним (моделлер-тимлид </a:t>
            </a:r>
            <a:br>
              <a:rPr lang="ru-RU" dirty="0" smtClean="0"/>
            </a:br>
            <a:r>
              <a:rPr lang="ru-RU" dirty="0" smtClean="0"/>
              <a:t>в англоязычной компании)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78818" cy="1319212"/>
          </a:xfrm>
        </p:spPr>
      </p:pic>
      <p:sp>
        <p:nvSpPr>
          <p:cNvPr id="5" name="AutoShape 2" descr=":smiley:"/>
          <p:cNvSpPr>
            <a:spLocks noChangeAspect="1" noChangeArrowheads="1"/>
          </p:cNvSpPr>
          <p:nvPr/>
        </p:nvSpPr>
        <p:spPr bwMode="auto">
          <a:xfrm>
            <a:off x="18354675" y="-3730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3" descr=":wink:"/>
          <p:cNvSpPr>
            <a:spLocks noChangeAspect="1" noChangeArrowheads="1"/>
          </p:cNvSpPr>
          <p:nvPr/>
        </p:nvSpPr>
        <p:spPr bwMode="auto">
          <a:xfrm>
            <a:off x="17016413" y="5889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49705" y="1472450"/>
            <a:ext cx="1089258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Меня</a:t>
            </a:r>
            <a:r>
              <a:rPr lang="en-US" dirty="0" smtClean="0"/>
              <a:t> </a:t>
            </a:r>
            <a:r>
              <a:rPr lang="en-US" dirty="0" err="1"/>
              <a:t>всегда</a:t>
            </a:r>
            <a:r>
              <a:rPr lang="en-US" dirty="0"/>
              <a:t> </a:t>
            </a:r>
            <a:r>
              <a:rPr lang="en-US" dirty="0" err="1" smtClean="0"/>
              <a:t>притягивал</a:t>
            </a:r>
            <a:r>
              <a:rPr lang="en-US" dirty="0" smtClean="0"/>
              <a:t> Lego, </a:t>
            </a:r>
            <a:r>
              <a:rPr lang="en-US" dirty="0" err="1"/>
              <a:t>любил</a:t>
            </a:r>
            <a:r>
              <a:rPr lang="en-US" dirty="0"/>
              <a:t> </a:t>
            </a:r>
            <a:r>
              <a:rPr lang="en-US" dirty="0" err="1"/>
              <a:t>собирать</a:t>
            </a:r>
            <a:r>
              <a:rPr lang="en-US" dirty="0"/>
              <a:t> </a:t>
            </a:r>
            <a:r>
              <a:rPr lang="en-US" dirty="0" err="1"/>
              <a:t>всякие</a:t>
            </a:r>
            <a:r>
              <a:rPr lang="en-US" dirty="0"/>
              <a:t> </a:t>
            </a:r>
            <a:r>
              <a:rPr lang="en-US" dirty="0" err="1"/>
              <a:t>конструкции</a:t>
            </a:r>
            <a:r>
              <a:rPr lang="en-US" dirty="0"/>
              <a:t> </a:t>
            </a:r>
            <a:r>
              <a:rPr lang="en-US" dirty="0" err="1"/>
              <a:t>из</a:t>
            </a:r>
            <a:r>
              <a:rPr lang="en-US" dirty="0"/>
              <a:t> </a:t>
            </a:r>
            <a:r>
              <a:rPr lang="en-US" dirty="0" err="1"/>
              <a:t>него</a:t>
            </a:r>
            <a:r>
              <a:rPr lang="en-US" dirty="0"/>
              <a:t>, </a:t>
            </a:r>
            <a:r>
              <a:rPr lang="en-US" dirty="0" err="1"/>
              <a:t>проверять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прочность</a:t>
            </a:r>
            <a:r>
              <a:rPr lang="en-US" dirty="0"/>
              <a:t>, </a:t>
            </a:r>
            <a:r>
              <a:rPr lang="en-US" dirty="0" err="1"/>
              <a:t>пересобирать</a:t>
            </a:r>
            <a:r>
              <a:rPr lang="en-US" dirty="0"/>
              <a:t> в </a:t>
            </a:r>
            <a:r>
              <a:rPr lang="en-US" dirty="0" err="1"/>
              <a:t>улучшенном</a:t>
            </a:r>
            <a:r>
              <a:rPr lang="en-US" dirty="0"/>
              <a:t> </a:t>
            </a:r>
            <a:r>
              <a:rPr lang="en-US" dirty="0" err="1"/>
              <a:t>варианте</a:t>
            </a:r>
            <a:r>
              <a:rPr lang="en-US" dirty="0"/>
              <a:t>. </a:t>
            </a:r>
            <a:r>
              <a:rPr lang="en-US" dirty="0" err="1"/>
              <a:t>Всегда</a:t>
            </a:r>
            <a:r>
              <a:rPr lang="en-US" dirty="0"/>
              <a:t> </a:t>
            </a:r>
            <a:r>
              <a:rPr lang="en-US" dirty="0" err="1"/>
              <a:t>хотелось</a:t>
            </a:r>
            <a:r>
              <a:rPr lang="en-US" dirty="0"/>
              <a:t> </a:t>
            </a:r>
            <a:r>
              <a:rPr lang="en-US" dirty="0" err="1"/>
              <a:t>поставить</a:t>
            </a:r>
            <a:r>
              <a:rPr lang="en-US" dirty="0"/>
              <a:t> </a:t>
            </a:r>
            <a:r>
              <a:rPr lang="en-US" dirty="0" err="1"/>
              <a:t>внутрь</a:t>
            </a:r>
            <a:r>
              <a:rPr lang="en-US" dirty="0"/>
              <a:t> </a:t>
            </a:r>
            <a:r>
              <a:rPr lang="en-US" dirty="0" err="1"/>
              <a:t>пару</a:t>
            </a:r>
            <a:r>
              <a:rPr lang="en-US" dirty="0"/>
              <a:t> </a:t>
            </a:r>
            <a:r>
              <a:rPr lang="en-US" dirty="0" err="1"/>
              <a:t>моторов</a:t>
            </a:r>
            <a:r>
              <a:rPr lang="en-US" dirty="0"/>
              <a:t> и </a:t>
            </a:r>
            <a:r>
              <a:rPr lang="en-US" dirty="0" err="1"/>
              <a:t>заставить</a:t>
            </a:r>
            <a:r>
              <a:rPr lang="en-US" dirty="0"/>
              <a:t> </a:t>
            </a:r>
            <a:r>
              <a:rPr lang="en-US" dirty="0" err="1"/>
              <a:t>их</a:t>
            </a:r>
            <a:r>
              <a:rPr lang="en-US" dirty="0"/>
              <a:t> </a:t>
            </a:r>
            <a:r>
              <a:rPr lang="en-US" dirty="0" err="1"/>
              <a:t>работать</a:t>
            </a:r>
            <a:r>
              <a:rPr lang="en-US" dirty="0"/>
              <a:t>.</a:t>
            </a:r>
          </a:p>
          <a:p>
            <a:r>
              <a:rPr lang="en-US" dirty="0" err="1"/>
              <a:t>Выучился</a:t>
            </a:r>
            <a:r>
              <a:rPr lang="en-US" dirty="0"/>
              <a:t> </a:t>
            </a:r>
            <a:r>
              <a:rPr lang="en-US" dirty="0" err="1"/>
              <a:t>собирать</a:t>
            </a:r>
            <a:r>
              <a:rPr lang="en-US" dirty="0"/>
              <a:t> </a:t>
            </a:r>
            <a:r>
              <a:rPr lang="en-US" dirty="0" err="1"/>
              <a:t>те</a:t>
            </a:r>
            <a:r>
              <a:rPr lang="en-US" dirty="0"/>
              <a:t> </a:t>
            </a:r>
            <a:r>
              <a:rPr lang="en-US" dirty="0" err="1"/>
              <a:t>же</a:t>
            </a:r>
            <a:r>
              <a:rPr lang="en-US" dirty="0"/>
              <a:t> </a:t>
            </a:r>
            <a:r>
              <a:rPr lang="en-US" dirty="0" err="1"/>
              <a:t>модели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компе</a:t>
            </a:r>
            <a:r>
              <a:rPr lang="en-US" dirty="0"/>
              <a:t>, </a:t>
            </a:r>
            <a:r>
              <a:rPr lang="en-US" dirty="0" err="1"/>
              <a:t>рассчитывать</a:t>
            </a:r>
            <a:r>
              <a:rPr lang="en-US" dirty="0"/>
              <a:t> </a:t>
            </a:r>
            <a:r>
              <a:rPr lang="en-US" dirty="0" err="1"/>
              <a:t>их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прочность</a:t>
            </a:r>
            <a:r>
              <a:rPr lang="en-US" dirty="0"/>
              <a:t>, </a:t>
            </a:r>
            <a:r>
              <a:rPr lang="en-US" dirty="0" err="1"/>
              <a:t>подбирать</a:t>
            </a:r>
            <a:r>
              <a:rPr lang="en-US" dirty="0"/>
              <a:t> </a:t>
            </a:r>
            <a:r>
              <a:rPr lang="en-US" dirty="0" err="1"/>
              <a:t>нужные</a:t>
            </a:r>
            <a:r>
              <a:rPr lang="en-US" dirty="0"/>
              <a:t> </a:t>
            </a:r>
            <a:r>
              <a:rPr lang="en-US" dirty="0" err="1"/>
              <a:t>моторы</a:t>
            </a:r>
            <a:r>
              <a:rPr lang="en-US" dirty="0"/>
              <a:t>, </a:t>
            </a:r>
            <a:r>
              <a:rPr lang="en-US" dirty="0" err="1"/>
              <a:t>управлять</a:t>
            </a:r>
            <a:r>
              <a:rPr lang="en-US" dirty="0"/>
              <a:t> </a:t>
            </a:r>
            <a:r>
              <a:rPr lang="en-US" dirty="0" err="1"/>
              <a:t>этими</a:t>
            </a:r>
            <a:r>
              <a:rPr lang="en-US" dirty="0"/>
              <a:t> </a:t>
            </a:r>
            <a:r>
              <a:rPr lang="en-US" dirty="0" err="1"/>
              <a:t>моторами</a:t>
            </a:r>
            <a:r>
              <a:rPr lang="en-US" dirty="0"/>
              <a:t>, </a:t>
            </a:r>
            <a:r>
              <a:rPr lang="en-US" dirty="0" err="1"/>
              <a:t>выбирать</a:t>
            </a:r>
            <a:r>
              <a:rPr lang="en-US" dirty="0"/>
              <a:t> и </a:t>
            </a:r>
            <a:r>
              <a:rPr lang="en-US" dirty="0" err="1"/>
              <a:t>программировать</a:t>
            </a:r>
            <a:r>
              <a:rPr lang="en-US" dirty="0"/>
              <a:t> </a:t>
            </a:r>
            <a:r>
              <a:rPr lang="en-US" dirty="0" err="1"/>
              <a:t>управляющие</a:t>
            </a:r>
            <a:r>
              <a:rPr lang="en-US" dirty="0"/>
              <a:t> </a:t>
            </a:r>
            <a:r>
              <a:rPr lang="en-US" dirty="0" err="1"/>
              <a:t>ими</a:t>
            </a:r>
            <a:r>
              <a:rPr lang="en-US" dirty="0"/>
              <a:t> </a:t>
            </a:r>
            <a:r>
              <a:rPr lang="en-US" dirty="0" err="1"/>
              <a:t>платы</a:t>
            </a:r>
            <a:r>
              <a:rPr lang="en-US" dirty="0"/>
              <a:t>. В </a:t>
            </a:r>
            <a:r>
              <a:rPr lang="en-US" dirty="0" err="1"/>
              <a:t>процессе</a:t>
            </a:r>
            <a:r>
              <a:rPr lang="en-US" dirty="0"/>
              <a:t> </a:t>
            </a:r>
            <a:r>
              <a:rPr lang="en-US" dirty="0" err="1"/>
              <a:t>нахватался</a:t>
            </a:r>
            <a:r>
              <a:rPr lang="en-US" dirty="0"/>
              <a:t> </a:t>
            </a:r>
            <a:r>
              <a:rPr lang="en-US" dirty="0" err="1"/>
              <a:t>знаний</a:t>
            </a:r>
            <a:r>
              <a:rPr lang="en-US" dirty="0"/>
              <a:t> о </a:t>
            </a:r>
            <a:r>
              <a:rPr lang="en-US" dirty="0" err="1"/>
              <a:t>различных</a:t>
            </a:r>
            <a:r>
              <a:rPr lang="en-US" dirty="0"/>
              <a:t> </a:t>
            </a:r>
            <a:r>
              <a:rPr lang="en-US" dirty="0" err="1"/>
              <a:t>CAD'ах</a:t>
            </a:r>
            <a:r>
              <a:rPr lang="en-US" dirty="0"/>
              <a:t> и </a:t>
            </a:r>
            <a:r>
              <a:rPr lang="en-US" dirty="0" err="1"/>
              <a:t>серьёзно</a:t>
            </a:r>
            <a:r>
              <a:rPr lang="en-US" dirty="0"/>
              <a:t> </a:t>
            </a:r>
            <a:r>
              <a:rPr lang="en-US" dirty="0" err="1"/>
              <a:t>заинтересовался</a:t>
            </a:r>
            <a:r>
              <a:rPr lang="en-US" dirty="0"/>
              <a:t> </a:t>
            </a:r>
            <a:r>
              <a:rPr lang="en-US" dirty="0" err="1"/>
              <a:t>этой</a:t>
            </a:r>
            <a:r>
              <a:rPr lang="en-US" dirty="0"/>
              <a:t> </a:t>
            </a:r>
            <a:r>
              <a:rPr lang="en-US" dirty="0" err="1"/>
              <a:t>нишей</a:t>
            </a:r>
            <a:r>
              <a:rPr lang="en-US" dirty="0"/>
              <a:t>, </a:t>
            </a:r>
            <a:r>
              <a:rPr lang="en-US" dirty="0" err="1"/>
              <a:t>т.к</a:t>
            </a:r>
            <a:r>
              <a:rPr lang="en-US" dirty="0"/>
              <a:t>. </a:t>
            </a:r>
            <a:r>
              <a:rPr lang="en-US" dirty="0" err="1"/>
              <a:t>сейчас</a:t>
            </a:r>
            <a:r>
              <a:rPr lang="en-US" dirty="0"/>
              <a:t> </a:t>
            </a:r>
            <a:r>
              <a:rPr lang="en-US" dirty="0" err="1"/>
              <a:t>практически</a:t>
            </a:r>
            <a:r>
              <a:rPr lang="en-US" dirty="0"/>
              <a:t> </a:t>
            </a:r>
            <a:r>
              <a:rPr lang="en-US" dirty="0" err="1"/>
              <a:t>каждое</a:t>
            </a:r>
            <a:r>
              <a:rPr lang="en-US" dirty="0"/>
              <a:t> </a:t>
            </a:r>
            <a:r>
              <a:rPr lang="en-US" dirty="0" err="1"/>
              <a:t>производство</a:t>
            </a:r>
            <a:r>
              <a:rPr lang="en-US" dirty="0"/>
              <a:t> </a:t>
            </a:r>
            <a:r>
              <a:rPr lang="en-US" dirty="0" err="1"/>
              <a:t>нуждается</a:t>
            </a:r>
            <a:r>
              <a:rPr lang="en-US" dirty="0"/>
              <a:t> в </a:t>
            </a:r>
            <a:r>
              <a:rPr lang="en-US" dirty="0" err="1"/>
              <a:t>моделях</a:t>
            </a:r>
            <a:r>
              <a:rPr lang="en-US" dirty="0"/>
              <a:t>, </a:t>
            </a:r>
            <a:r>
              <a:rPr lang="en-US" dirty="0" err="1"/>
              <a:t>собранных</a:t>
            </a:r>
            <a:r>
              <a:rPr lang="en-US" dirty="0"/>
              <a:t> в CAD. </a:t>
            </a:r>
            <a:r>
              <a:rPr lang="en-US" dirty="0" err="1"/>
              <a:t>Особенно</a:t>
            </a:r>
            <a:r>
              <a:rPr lang="en-US" dirty="0"/>
              <a:t> </a:t>
            </a:r>
            <a:r>
              <a:rPr lang="en-US" dirty="0" err="1"/>
              <a:t>подстегнул</a:t>
            </a:r>
            <a:r>
              <a:rPr lang="en-US" dirty="0"/>
              <a:t> </a:t>
            </a:r>
            <a:r>
              <a:rPr lang="en-US" dirty="0" err="1"/>
              <a:t>развитие</a:t>
            </a:r>
            <a:r>
              <a:rPr lang="en-US" dirty="0"/>
              <a:t> </a:t>
            </a:r>
            <a:r>
              <a:rPr lang="en-US" dirty="0" err="1"/>
              <a:t>тот</a:t>
            </a:r>
            <a:r>
              <a:rPr lang="en-US" dirty="0"/>
              <a:t> </a:t>
            </a:r>
            <a:r>
              <a:rPr lang="en-US" dirty="0" err="1"/>
              <a:t>момент</a:t>
            </a:r>
            <a:r>
              <a:rPr lang="en-US" dirty="0"/>
              <a:t>, </a:t>
            </a:r>
            <a:r>
              <a:rPr lang="en-US" dirty="0" err="1"/>
              <a:t>что</a:t>
            </a:r>
            <a:r>
              <a:rPr lang="en-US" dirty="0"/>
              <a:t> </a:t>
            </a:r>
            <a:r>
              <a:rPr lang="en-US" dirty="0" err="1"/>
              <a:t>мало</a:t>
            </a:r>
            <a:r>
              <a:rPr lang="en-US" dirty="0"/>
              <a:t> </a:t>
            </a:r>
            <a:r>
              <a:rPr lang="en-US" dirty="0" err="1"/>
              <a:t>кто</a:t>
            </a:r>
            <a:r>
              <a:rPr lang="en-US" dirty="0"/>
              <a:t> в </a:t>
            </a:r>
            <a:r>
              <a:rPr lang="en-US" dirty="0" err="1"/>
              <a:t>группе</a:t>
            </a:r>
            <a:r>
              <a:rPr lang="en-US" dirty="0"/>
              <a:t> </a:t>
            </a:r>
            <a:r>
              <a:rPr lang="en-US" dirty="0" err="1"/>
              <a:t>вообще</a:t>
            </a:r>
            <a:r>
              <a:rPr lang="en-US" dirty="0"/>
              <a:t> </a:t>
            </a:r>
            <a:r>
              <a:rPr lang="en-US" dirty="0" err="1"/>
              <a:t>более-менее</a:t>
            </a:r>
            <a:r>
              <a:rPr lang="en-US" dirty="0"/>
              <a:t> </a:t>
            </a:r>
            <a:r>
              <a:rPr lang="en-US" dirty="0" err="1"/>
              <a:t>разбирался</a:t>
            </a:r>
            <a:r>
              <a:rPr lang="en-US" dirty="0"/>
              <a:t> в </a:t>
            </a:r>
            <a:r>
              <a:rPr lang="en-US" dirty="0" err="1"/>
              <a:t>моделинге</a:t>
            </a:r>
            <a:r>
              <a:rPr lang="en-US" dirty="0"/>
              <a:t>, </a:t>
            </a:r>
            <a:r>
              <a:rPr lang="en-US" dirty="0" err="1"/>
              <a:t>так</a:t>
            </a:r>
            <a:r>
              <a:rPr lang="en-US" dirty="0"/>
              <a:t> </a:t>
            </a:r>
            <a:r>
              <a:rPr lang="en-US" dirty="0" err="1"/>
              <a:t>что</a:t>
            </a:r>
            <a:r>
              <a:rPr lang="en-US" dirty="0"/>
              <a:t> я </a:t>
            </a:r>
            <a:r>
              <a:rPr lang="en-US" dirty="0" err="1"/>
              <a:t>был</a:t>
            </a:r>
            <a:r>
              <a:rPr lang="en-US" dirty="0"/>
              <a:t> </a:t>
            </a:r>
            <a:r>
              <a:rPr lang="en-US" dirty="0" err="1"/>
              <a:t>почти</a:t>
            </a:r>
            <a:r>
              <a:rPr lang="en-US" dirty="0"/>
              <a:t> </a:t>
            </a:r>
            <a:r>
              <a:rPr lang="en-US" dirty="0" err="1" smtClean="0"/>
              <a:t>нарасхват</a:t>
            </a:r>
            <a:r>
              <a:rPr lang="en-US" dirty="0"/>
              <a:t>.</a:t>
            </a:r>
            <a:r>
              <a:rPr lang="en-US" dirty="0" smtClean="0"/>
              <a:t> </a:t>
            </a:r>
            <a:r>
              <a:rPr lang="en-US" dirty="0" err="1"/>
              <a:t>Так</a:t>
            </a:r>
            <a:r>
              <a:rPr lang="en-US" dirty="0"/>
              <a:t> </a:t>
            </a:r>
            <a:r>
              <a:rPr lang="en-US" dirty="0" err="1"/>
              <a:t>что</a:t>
            </a:r>
            <a:r>
              <a:rPr lang="en-US" dirty="0"/>
              <a:t> </a:t>
            </a:r>
            <a:r>
              <a:rPr lang="en-US" dirty="0" err="1"/>
              <a:t>пошли</a:t>
            </a:r>
            <a:r>
              <a:rPr lang="en-US" dirty="0"/>
              <a:t> </a:t>
            </a:r>
            <a:r>
              <a:rPr lang="en-US" dirty="0" err="1"/>
              <a:t>просьбы</a:t>
            </a:r>
            <a:r>
              <a:rPr lang="en-US" dirty="0"/>
              <a:t> о </a:t>
            </a:r>
            <a:r>
              <a:rPr lang="en-US" dirty="0" err="1"/>
              <a:t>помощи</a:t>
            </a:r>
            <a:r>
              <a:rPr lang="en-US" dirty="0"/>
              <a:t>, я </a:t>
            </a:r>
            <a:r>
              <a:rPr lang="en-US" dirty="0" err="1"/>
              <a:t>начал</a:t>
            </a:r>
            <a:r>
              <a:rPr lang="en-US" dirty="0"/>
              <a:t> </a:t>
            </a:r>
            <a:r>
              <a:rPr lang="en-US" dirty="0" err="1"/>
              <a:t>параллельно</a:t>
            </a:r>
            <a:r>
              <a:rPr lang="en-US" dirty="0"/>
              <a:t> с </a:t>
            </a:r>
            <a:r>
              <a:rPr lang="en-US" dirty="0" err="1"/>
              <a:t>курсом</a:t>
            </a:r>
            <a:r>
              <a:rPr lang="en-US" dirty="0"/>
              <a:t> </a:t>
            </a:r>
            <a:r>
              <a:rPr lang="en-US" dirty="0" err="1"/>
              <a:t>моделирования</a:t>
            </a:r>
            <a:r>
              <a:rPr lang="en-US" dirty="0"/>
              <a:t> </a:t>
            </a:r>
            <a:r>
              <a:rPr lang="en-US" dirty="0" err="1"/>
              <a:t>искать</a:t>
            </a:r>
            <a:r>
              <a:rPr lang="en-US" dirty="0"/>
              <a:t> </a:t>
            </a:r>
            <a:r>
              <a:rPr lang="en-US" dirty="0" err="1"/>
              <a:t>инфу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ютубе</a:t>
            </a:r>
            <a:r>
              <a:rPr lang="en-US" dirty="0"/>
              <a:t> и в </a:t>
            </a:r>
            <a:r>
              <a:rPr lang="en-US" dirty="0" err="1"/>
              <a:t>документации</a:t>
            </a:r>
            <a:r>
              <a:rPr lang="en-US" dirty="0"/>
              <a:t>, </a:t>
            </a:r>
            <a:r>
              <a:rPr lang="en-US" dirty="0" err="1"/>
              <a:t>узнавая</a:t>
            </a:r>
            <a:r>
              <a:rPr lang="en-US" dirty="0"/>
              <a:t> </a:t>
            </a:r>
            <a:r>
              <a:rPr lang="en-US" dirty="0" err="1"/>
              <a:t>всё</a:t>
            </a:r>
            <a:r>
              <a:rPr lang="en-US" dirty="0"/>
              <a:t> </a:t>
            </a:r>
            <a:r>
              <a:rPr lang="en-US" dirty="0" err="1"/>
              <a:t>больше</a:t>
            </a:r>
            <a:r>
              <a:rPr lang="en-US" dirty="0"/>
              <a:t> и </a:t>
            </a:r>
            <a:r>
              <a:rPr lang="en-US" dirty="0" err="1"/>
              <a:t>больше</a:t>
            </a:r>
            <a:r>
              <a:rPr lang="en-US" dirty="0"/>
              <a:t> </a:t>
            </a:r>
            <a:r>
              <a:rPr lang="en-US" dirty="0" err="1"/>
              <a:t>нового</a:t>
            </a:r>
            <a:r>
              <a:rPr lang="en-US" dirty="0"/>
              <a:t>. </a:t>
            </a:r>
            <a:endParaRPr lang="ru-RU" dirty="0" smtClean="0"/>
          </a:p>
          <a:p>
            <a:r>
              <a:rPr lang="en-US" dirty="0" err="1" smtClean="0"/>
              <a:t>Где-то</a:t>
            </a:r>
            <a:r>
              <a:rPr lang="en-US" dirty="0" smtClean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третьем-четвёртом</a:t>
            </a:r>
            <a:r>
              <a:rPr lang="en-US" dirty="0"/>
              <a:t> </a:t>
            </a:r>
            <a:r>
              <a:rPr lang="en-US" dirty="0" err="1"/>
              <a:t>курсе</a:t>
            </a:r>
            <a:r>
              <a:rPr lang="en-US" dirty="0"/>
              <a:t>, </a:t>
            </a:r>
            <a:r>
              <a:rPr lang="en-US" dirty="0" err="1"/>
              <a:t>когда</a:t>
            </a:r>
            <a:r>
              <a:rPr lang="en-US" dirty="0"/>
              <a:t> я </a:t>
            </a:r>
            <a:r>
              <a:rPr lang="en-US" dirty="0" err="1"/>
              <a:t>уже</a:t>
            </a:r>
            <a:r>
              <a:rPr lang="en-US" dirty="0"/>
              <a:t> </a:t>
            </a:r>
            <a:r>
              <a:rPr lang="en-US" dirty="0" err="1"/>
              <a:t>окончательно</a:t>
            </a:r>
            <a:r>
              <a:rPr lang="en-US" dirty="0"/>
              <a:t> </a:t>
            </a:r>
            <a:r>
              <a:rPr lang="en-US" dirty="0" err="1"/>
              <a:t>решил</a:t>
            </a:r>
            <a:r>
              <a:rPr lang="en-US" dirty="0"/>
              <a:t> </a:t>
            </a:r>
            <a:r>
              <a:rPr lang="en-US" dirty="0" err="1"/>
              <a:t>связать</a:t>
            </a:r>
            <a:r>
              <a:rPr lang="en-US" dirty="0"/>
              <a:t> </a:t>
            </a:r>
            <a:r>
              <a:rPr lang="en-US" dirty="0" err="1"/>
              <a:t>свою</a:t>
            </a:r>
            <a:r>
              <a:rPr lang="en-US" dirty="0"/>
              <a:t> </a:t>
            </a:r>
            <a:r>
              <a:rPr lang="en-US" dirty="0" err="1"/>
              <a:t>жизнь</a:t>
            </a:r>
            <a:r>
              <a:rPr lang="en-US" dirty="0"/>
              <a:t> с CAD, </a:t>
            </a:r>
            <a:r>
              <a:rPr lang="en-US" dirty="0" err="1"/>
              <a:t>сошелся</a:t>
            </a:r>
            <a:r>
              <a:rPr lang="en-US" dirty="0"/>
              <a:t> с </a:t>
            </a:r>
            <a:r>
              <a:rPr lang="en-US" dirty="0" err="1"/>
              <a:t>компанией</a:t>
            </a:r>
            <a:r>
              <a:rPr lang="en-US" dirty="0"/>
              <a:t>, </a:t>
            </a:r>
            <a:r>
              <a:rPr lang="en-US" dirty="0" err="1"/>
              <a:t>занимающейся</a:t>
            </a:r>
            <a:r>
              <a:rPr lang="en-US" dirty="0"/>
              <a:t> </a:t>
            </a:r>
            <a:r>
              <a:rPr lang="en-US" dirty="0" err="1"/>
              <a:t>разнообразными</a:t>
            </a:r>
            <a:r>
              <a:rPr lang="en-US" dirty="0"/>
              <a:t> </a:t>
            </a:r>
            <a:r>
              <a:rPr lang="en-US" dirty="0" err="1"/>
              <a:t>проектами</a:t>
            </a:r>
            <a:r>
              <a:rPr lang="en-US" dirty="0"/>
              <a:t> в </a:t>
            </a:r>
            <a:r>
              <a:rPr lang="en-US" dirty="0" err="1"/>
              <a:t>сфере</a:t>
            </a:r>
            <a:r>
              <a:rPr lang="en-US" dirty="0"/>
              <a:t> </a:t>
            </a:r>
            <a:r>
              <a:rPr lang="en-US" dirty="0" err="1"/>
              <a:t>моделирования</a:t>
            </a:r>
            <a:r>
              <a:rPr lang="en-US" dirty="0"/>
              <a:t>/</a:t>
            </a:r>
            <a:r>
              <a:rPr lang="en-US" dirty="0" err="1"/>
              <a:t>черчения</a:t>
            </a:r>
            <a:r>
              <a:rPr lang="en-US" dirty="0"/>
              <a:t>, с </a:t>
            </a:r>
            <a:r>
              <a:rPr lang="en-US" dirty="0" err="1"/>
              <a:t>тех</a:t>
            </a:r>
            <a:r>
              <a:rPr lang="en-US" dirty="0"/>
              <a:t> </a:t>
            </a:r>
            <a:r>
              <a:rPr lang="en-US" dirty="0" err="1"/>
              <a:t>пор</a:t>
            </a:r>
            <a:r>
              <a:rPr lang="en-US" dirty="0"/>
              <a:t> </a:t>
            </a:r>
            <a:r>
              <a:rPr lang="en-US" dirty="0" err="1"/>
              <a:t>изучил</a:t>
            </a:r>
            <a:r>
              <a:rPr lang="en-US" dirty="0"/>
              <a:t> и </a:t>
            </a:r>
            <a:r>
              <a:rPr lang="en-US" dirty="0" err="1"/>
              <a:t>попробовал</a:t>
            </a:r>
            <a:r>
              <a:rPr lang="en-US" dirty="0"/>
              <a:t> </a:t>
            </a:r>
            <a:r>
              <a:rPr lang="en-US" dirty="0" err="1"/>
              <a:t>ещё</a:t>
            </a:r>
            <a:r>
              <a:rPr lang="en-US" dirty="0"/>
              <a:t> </a:t>
            </a:r>
            <a:r>
              <a:rPr lang="en-US" dirty="0" err="1"/>
              <a:t>больше</a:t>
            </a:r>
            <a:r>
              <a:rPr lang="en-US" dirty="0"/>
              <a:t> </a:t>
            </a:r>
            <a:r>
              <a:rPr lang="en-US" dirty="0" err="1"/>
              <a:t>всяких</a:t>
            </a:r>
            <a:r>
              <a:rPr lang="en-US" dirty="0"/>
              <a:t> </a:t>
            </a:r>
            <a:r>
              <a:rPr lang="en-US" dirty="0" err="1"/>
              <a:t>разных</a:t>
            </a:r>
            <a:r>
              <a:rPr lang="en-US" dirty="0"/>
              <a:t> </a:t>
            </a:r>
            <a:r>
              <a:rPr lang="en-US" dirty="0" err="1"/>
              <a:t>интересных</a:t>
            </a:r>
            <a:r>
              <a:rPr lang="en-US" dirty="0"/>
              <a:t> </a:t>
            </a:r>
            <a:r>
              <a:rPr lang="en-US" dirty="0" err="1" smtClean="0"/>
              <a:t>софтин</a:t>
            </a:r>
            <a:r>
              <a:rPr lang="ru-RU" dirty="0" smtClean="0"/>
              <a:t>, с которыми сейчас и работаю (</a:t>
            </a:r>
            <a:r>
              <a:rPr lang="en-US" b="1" u="sng" dirty="0" err="1" smtClean="0"/>
              <a:t>Solidworks</a:t>
            </a:r>
            <a:r>
              <a:rPr lang="en-US" b="1" u="sng" dirty="0"/>
              <a:t>, </a:t>
            </a:r>
            <a:r>
              <a:rPr lang="en-US" b="1" u="sng" dirty="0" err="1"/>
              <a:t>Catia</a:t>
            </a:r>
            <a:r>
              <a:rPr lang="en-US" b="1" u="sng" dirty="0"/>
              <a:t>, PTC </a:t>
            </a:r>
            <a:r>
              <a:rPr lang="en-US" b="1" u="sng" dirty="0" err="1"/>
              <a:t>Creo</a:t>
            </a:r>
            <a:r>
              <a:rPr lang="en-US" b="1" u="sng" dirty="0"/>
              <a:t>, Siemens NX </a:t>
            </a:r>
            <a:r>
              <a:rPr lang="en-US" dirty="0"/>
              <a:t>- </a:t>
            </a:r>
            <a:r>
              <a:rPr lang="ru-RU" dirty="0"/>
              <a:t>в порядке </a:t>
            </a:r>
            <a:r>
              <a:rPr lang="ru-RU" dirty="0" smtClean="0"/>
              <a:t>убывания)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i="1" dirty="0" err="1" smtClean="0"/>
              <a:t>Не</a:t>
            </a:r>
            <a:r>
              <a:rPr lang="en-US" i="1" dirty="0" smtClean="0"/>
              <a:t> </a:t>
            </a:r>
            <a:r>
              <a:rPr lang="en-US" i="1" dirty="0" err="1"/>
              <a:t>халявьте</a:t>
            </a:r>
            <a:r>
              <a:rPr lang="en-US" i="1" dirty="0"/>
              <a:t>, </a:t>
            </a:r>
            <a:r>
              <a:rPr lang="en-US" i="1" dirty="0" err="1"/>
              <a:t>ребята</a:t>
            </a:r>
            <a:r>
              <a:rPr lang="en-US" i="1" dirty="0"/>
              <a:t>, </a:t>
            </a:r>
            <a:r>
              <a:rPr lang="en-US" i="1" dirty="0" err="1"/>
              <a:t>ищите</a:t>
            </a:r>
            <a:r>
              <a:rPr lang="en-US" i="1" dirty="0"/>
              <a:t> </a:t>
            </a:r>
            <a:r>
              <a:rPr lang="en-US" i="1" dirty="0" err="1"/>
              <a:t>то</a:t>
            </a:r>
            <a:r>
              <a:rPr lang="en-US" i="1" dirty="0"/>
              <a:t>, </a:t>
            </a:r>
            <a:r>
              <a:rPr lang="en-US" i="1" dirty="0" err="1"/>
              <a:t>чем</a:t>
            </a:r>
            <a:r>
              <a:rPr lang="en-US" i="1" dirty="0"/>
              <a:t> </a:t>
            </a:r>
            <a:r>
              <a:rPr lang="en-US" i="1" dirty="0" err="1"/>
              <a:t>вам</a:t>
            </a:r>
            <a:r>
              <a:rPr lang="en-US" i="1" dirty="0"/>
              <a:t> </a:t>
            </a:r>
            <a:r>
              <a:rPr lang="en-US" i="1" dirty="0" err="1"/>
              <a:t>реально</a:t>
            </a:r>
            <a:r>
              <a:rPr lang="en-US" i="1" dirty="0"/>
              <a:t> </a:t>
            </a:r>
            <a:r>
              <a:rPr lang="en-US" i="1" dirty="0" err="1"/>
              <a:t>будет</a:t>
            </a:r>
            <a:r>
              <a:rPr lang="en-US" i="1" dirty="0"/>
              <a:t> </a:t>
            </a:r>
            <a:r>
              <a:rPr lang="en-US" i="1" dirty="0" err="1"/>
              <a:t>интересно</a:t>
            </a:r>
            <a:r>
              <a:rPr lang="en-US" i="1" dirty="0"/>
              <a:t> </a:t>
            </a:r>
            <a:r>
              <a:rPr lang="en-US" i="1" dirty="0" err="1"/>
              <a:t>заниматься</a:t>
            </a:r>
            <a:r>
              <a:rPr lang="en-US" i="1" dirty="0"/>
              <a:t>, </a:t>
            </a:r>
            <a:r>
              <a:rPr lang="en-US" i="1" dirty="0" err="1"/>
              <a:t>будь</a:t>
            </a:r>
            <a:r>
              <a:rPr lang="en-US" i="1" dirty="0"/>
              <a:t> </a:t>
            </a:r>
            <a:r>
              <a:rPr lang="en-US" i="1" dirty="0" err="1"/>
              <a:t>то</a:t>
            </a:r>
            <a:r>
              <a:rPr lang="en-US" i="1" dirty="0"/>
              <a:t> </a:t>
            </a:r>
            <a:r>
              <a:rPr lang="en-US" i="1" dirty="0" err="1"/>
              <a:t>моделирование</a:t>
            </a:r>
            <a:r>
              <a:rPr lang="en-US" i="1" dirty="0"/>
              <a:t>, </a:t>
            </a:r>
            <a:r>
              <a:rPr lang="en-US" i="1" dirty="0" err="1"/>
              <a:t>программирование</a:t>
            </a:r>
            <a:r>
              <a:rPr lang="en-US" i="1" dirty="0"/>
              <a:t>, </a:t>
            </a:r>
            <a:r>
              <a:rPr lang="en-US" i="1" dirty="0" err="1"/>
              <a:t>расчёты</a:t>
            </a:r>
            <a:r>
              <a:rPr lang="en-US" i="1" dirty="0"/>
              <a:t> </a:t>
            </a:r>
            <a:r>
              <a:rPr lang="en-US" i="1" dirty="0" err="1"/>
              <a:t>или</a:t>
            </a:r>
            <a:r>
              <a:rPr lang="en-US" i="1" dirty="0"/>
              <a:t> </a:t>
            </a:r>
            <a:r>
              <a:rPr lang="en-US" i="1" dirty="0" err="1"/>
              <a:t>что-нибудь</a:t>
            </a:r>
            <a:r>
              <a:rPr lang="en-US" i="1" dirty="0"/>
              <a:t> </a:t>
            </a:r>
            <a:r>
              <a:rPr lang="en-US" i="1" dirty="0" err="1"/>
              <a:t>ещё</a:t>
            </a:r>
            <a:r>
              <a:rPr lang="en-US" i="1" dirty="0"/>
              <a:t>, и </a:t>
            </a:r>
            <a:r>
              <a:rPr lang="en-US" i="1" dirty="0" err="1"/>
              <a:t>изучайте</a:t>
            </a:r>
            <a:r>
              <a:rPr lang="en-US" i="1" dirty="0"/>
              <a:t> </a:t>
            </a:r>
            <a:r>
              <a:rPr lang="en-US" i="1" dirty="0" err="1"/>
              <a:t>как</a:t>
            </a:r>
            <a:r>
              <a:rPr lang="en-US" i="1" dirty="0"/>
              <a:t> </a:t>
            </a:r>
            <a:r>
              <a:rPr lang="en-US" i="1" dirty="0" err="1"/>
              <a:t>можно</a:t>
            </a:r>
            <a:r>
              <a:rPr lang="en-US" i="1" dirty="0"/>
              <a:t> </a:t>
            </a:r>
            <a:r>
              <a:rPr lang="en-US" i="1" dirty="0" err="1"/>
              <a:t>больше</a:t>
            </a:r>
            <a:r>
              <a:rPr lang="en-US" i="1" dirty="0"/>
              <a:t> </a:t>
            </a:r>
            <a:r>
              <a:rPr lang="en-US" i="1" dirty="0" err="1"/>
              <a:t>информации</a:t>
            </a:r>
            <a:r>
              <a:rPr lang="en-US" i="1" dirty="0"/>
              <a:t>, </a:t>
            </a:r>
            <a:r>
              <a:rPr lang="en-US" i="1" dirty="0" err="1"/>
              <a:t>связанной</a:t>
            </a:r>
            <a:r>
              <a:rPr lang="en-US" i="1" dirty="0"/>
              <a:t> с </a:t>
            </a:r>
            <a:r>
              <a:rPr lang="en-US" i="1" dirty="0" err="1"/>
              <a:t>вашей</a:t>
            </a:r>
            <a:r>
              <a:rPr lang="en-US" i="1" dirty="0"/>
              <a:t> </a:t>
            </a:r>
            <a:r>
              <a:rPr lang="en-US" i="1" dirty="0" err="1"/>
              <a:t>темой</a:t>
            </a:r>
            <a:r>
              <a:rPr lang="en-US" i="1" dirty="0"/>
              <a:t>. </a:t>
            </a:r>
            <a:r>
              <a:rPr lang="en-US" i="1" dirty="0" err="1"/>
              <a:t>Рано</a:t>
            </a:r>
            <a:r>
              <a:rPr lang="en-US" i="1" dirty="0"/>
              <a:t> </a:t>
            </a:r>
            <a:r>
              <a:rPr lang="en-US" i="1" dirty="0" err="1"/>
              <a:t>или</a:t>
            </a:r>
            <a:r>
              <a:rPr lang="en-US" i="1" dirty="0"/>
              <a:t> </a:t>
            </a:r>
            <a:r>
              <a:rPr lang="en-US" i="1" dirty="0" err="1"/>
              <a:t>поздно</a:t>
            </a:r>
            <a:r>
              <a:rPr lang="en-US" i="1" dirty="0"/>
              <a:t> </a:t>
            </a:r>
            <a:r>
              <a:rPr lang="en-US" i="1" dirty="0" err="1"/>
              <a:t>вам</a:t>
            </a:r>
            <a:r>
              <a:rPr lang="en-US" i="1" dirty="0"/>
              <a:t> </a:t>
            </a:r>
            <a:r>
              <a:rPr lang="en-US" i="1" dirty="0" err="1"/>
              <a:t>выпадет</a:t>
            </a:r>
            <a:r>
              <a:rPr lang="en-US" i="1" dirty="0"/>
              <a:t> </a:t>
            </a:r>
            <a:r>
              <a:rPr lang="en-US" i="1" dirty="0" err="1"/>
              <a:t>случай</a:t>
            </a:r>
            <a:r>
              <a:rPr lang="en-US" i="1" dirty="0"/>
              <a:t> </a:t>
            </a:r>
            <a:r>
              <a:rPr lang="en-US" i="1" dirty="0" err="1"/>
              <a:t>полноценно</a:t>
            </a:r>
            <a:r>
              <a:rPr lang="en-US" i="1" dirty="0"/>
              <a:t> </a:t>
            </a:r>
            <a:r>
              <a:rPr lang="en-US" i="1" dirty="0" err="1"/>
              <a:t>работать</a:t>
            </a:r>
            <a:r>
              <a:rPr lang="en-US" i="1" dirty="0"/>
              <a:t> в </a:t>
            </a:r>
            <a:r>
              <a:rPr lang="en-US" i="1" dirty="0" err="1"/>
              <a:t>этой</a:t>
            </a:r>
            <a:r>
              <a:rPr lang="en-US" i="1" dirty="0"/>
              <a:t> </a:t>
            </a:r>
            <a:r>
              <a:rPr lang="en-US" i="1" dirty="0" err="1"/>
              <a:t>сфере</a:t>
            </a:r>
            <a:r>
              <a:rPr lang="en-US" i="1" dirty="0"/>
              <a:t>, и </a:t>
            </a:r>
            <a:r>
              <a:rPr lang="en-US" i="1" dirty="0" err="1"/>
              <a:t>будет</a:t>
            </a:r>
            <a:r>
              <a:rPr lang="en-US" i="1" dirty="0"/>
              <a:t> </a:t>
            </a:r>
            <a:r>
              <a:rPr lang="en-US" i="1" dirty="0" err="1"/>
              <a:t>довольно</a:t>
            </a:r>
            <a:r>
              <a:rPr lang="en-US" i="1" dirty="0"/>
              <a:t> </a:t>
            </a:r>
            <a:r>
              <a:rPr lang="en-US" i="1" dirty="0" err="1"/>
              <a:t>обидно</a:t>
            </a:r>
            <a:r>
              <a:rPr lang="en-US" i="1" dirty="0"/>
              <a:t> </a:t>
            </a:r>
            <a:r>
              <a:rPr lang="en-US" i="1" dirty="0" err="1"/>
              <a:t>этот</a:t>
            </a:r>
            <a:r>
              <a:rPr lang="en-US" i="1" dirty="0"/>
              <a:t> </a:t>
            </a:r>
            <a:r>
              <a:rPr lang="en-US" i="1" dirty="0" err="1"/>
              <a:t>случай</a:t>
            </a:r>
            <a:r>
              <a:rPr lang="en-US" i="1" dirty="0"/>
              <a:t> </a:t>
            </a:r>
            <a:r>
              <a:rPr lang="en-US" i="1" dirty="0" err="1" smtClean="0"/>
              <a:t>упустить</a:t>
            </a:r>
            <a:r>
              <a:rPr lang="ru-RU" i="1" dirty="0" smtClean="0"/>
              <a:t>.</a:t>
            </a:r>
            <a:r>
              <a:rPr lang="en-US" i="1" dirty="0" smtClean="0"/>
              <a:t> P.S</a:t>
            </a:r>
            <a:r>
              <a:rPr lang="en-US" i="1" dirty="0"/>
              <a:t>. </a:t>
            </a:r>
            <a:r>
              <a:rPr lang="en-US" i="1" dirty="0" err="1"/>
              <a:t>Учите</a:t>
            </a:r>
            <a:r>
              <a:rPr lang="en-US" i="1" dirty="0"/>
              <a:t> </a:t>
            </a:r>
            <a:r>
              <a:rPr lang="en-US" i="1" dirty="0" err="1"/>
              <a:t>английский</a:t>
            </a:r>
            <a:r>
              <a:rPr lang="en-US" i="1" dirty="0"/>
              <a:t> </a:t>
            </a:r>
            <a:r>
              <a:rPr lang="en-US" i="1" dirty="0" err="1"/>
              <a:t>до</a:t>
            </a:r>
            <a:r>
              <a:rPr lang="en-US" i="1" dirty="0"/>
              <a:t> </a:t>
            </a:r>
            <a:r>
              <a:rPr lang="en-US" i="1" dirty="0" err="1"/>
              <a:t>разговорного</a:t>
            </a:r>
            <a:r>
              <a:rPr lang="en-US" i="1" dirty="0"/>
              <a:t> </a:t>
            </a:r>
            <a:r>
              <a:rPr lang="en-US" i="1" dirty="0" err="1"/>
              <a:t>уровня</a:t>
            </a:r>
            <a:r>
              <a:rPr lang="en-US" i="1" dirty="0"/>
              <a:t>, </a:t>
            </a:r>
            <a:r>
              <a:rPr lang="en-US" i="1" dirty="0" err="1" smtClean="0"/>
              <a:t>пригодится</a:t>
            </a:r>
            <a:r>
              <a:rPr lang="ru-RU" i="1" dirty="0" smtClean="0"/>
              <a:t>.</a:t>
            </a:r>
          </a:p>
          <a:p>
            <a:pPr algn="ctr"/>
            <a:r>
              <a:rPr lang="ru-RU" b="1" dirty="0"/>
              <a:t>"Учитесь внятно рассказывать о ваших знаниях и умениях, это тоже очень пригодится"</a:t>
            </a:r>
            <a:endParaRPr lang="ru-RU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127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5715" y="0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Иван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2" t="31746" r="11243"/>
          <a:stretch/>
        </p:blipFill>
        <p:spPr>
          <a:xfrm>
            <a:off x="0" y="0"/>
            <a:ext cx="2614863" cy="2180649"/>
          </a:xfrm>
        </p:spPr>
      </p:pic>
      <p:sp>
        <p:nvSpPr>
          <p:cNvPr id="3" name="TextBox 2"/>
          <p:cNvSpPr txBox="1"/>
          <p:nvPr/>
        </p:nvSpPr>
        <p:spPr>
          <a:xfrm>
            <a:off x="2679032" y="365125"/>
            <a:ext cx="3890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Выпуск: 2018 (бакалавр)</a:t>
            </a:r>
          </a:p>
          <a:p>
            <a:r>
              <a:rPr lang="en-US" dirty="0"/>
              <a:t>E-mail: johnustyugov@gmail.com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2189" y="2542674"/>
            <a:ext cx="234214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Altium Designer как основной инструмент для проектирования плат. </a:t>
            </a:r>
            <a:endParaRPr lang="ru-RU" dirty="0" smtClean="0"/>
          </a:p>
          <a:p>
            <a:r>
              <a:rPr lang="ru-RU" dirty="0" smtClean="0"/>
              <a:t>Часто </a:t>
            </a:r>
            <a:r>
              <a:rPr lang="ru-RU" dirty="0"/>
              <a:t>математическим пакетом Octave. </a:t>
            </a:r>
            <a:endParaRPr lang="ru-RU" dirty="0" smtClean="0"/>
          </a:p>
          <a:p>
            <a:r>
              <a:rPr lang="ru-RU" dirty="0" smtClean="0"/>
              <a:t>Из </a:t>
            </a:r>
            <a:r>
              <a:rPr lang="ru-RU" dirty="0"/>
              <a:t>систем моделирования еще Ansys и Orcad CIS Capture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15916" y="1342345"/>
            <a:ext cx="8566484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Начиная со школы участвовал в соревнованиях роботов. Навыки проектирования электронных систем получил в тот же период. Хотел остаться в Челябинской области и обучаться на Аэрокосмическом факультете, на самом деле так хотел отец, даже документы были поданы на поступление в далеком 2014. Но мечта о широкопрофильном образовании в сфере робототехники все же победила.</a:t>
            </a:r>
            <a:endParaRPr lang="en-US" sz="1400" dirty="0"/>
          </a:p>
          <a:p>
            <a:r>
              <a:rPr lang="ru-RU" sz="1400" dirty="0"/>
              <a:t>И я попал в ИТМО, где с первого курса продолжил развивать свои навыки в создании электронных устройств на основе микроконтроллеров (фирм </a:t>
            </a:r>
            <a:r>
              <a:rPr lang="en-US" sz="1400" b="1" i="1" dirty="0"/>
              <a:t>ATMEL</a:t>
            </a:r>
            <a:r>
              <a:rPr lang="ru-RU" sz="1400" b="1" i="1" dirty="0"/>
              <a:t>, </a:t>
            </a:r>
            <a:r>
              <a:rPr lang="en-US" sz="1400" b="1" i="1" dirty="0"/>
              <a:t>STMicroelectronics</a:t>
            </a:r>
            <a:r>
              <a:rPr lang="ru-RU" sz="1400" b="1" i="1" dirty="0"/>
              <a:t>, </a:t>
            </a:r>
            <a:r>
              <a:rPr lang="en-US" sz="1400" b="1" i="1" dirty="0"/>
              <a:t>Texas Instruments</a:t>
            </a:r>
            <a:r>
              <a:rPr lang="ru-RU" sz="1400" dirty="0"/>
              <a:t>) на базе лаборатории </a:t>
            </a:r>
            <a:r>
              <a:rPr lang="en-US" sz="1400" dirty="0"/>
              <a:t>MT</a:t>
            </a:r>
            <a:r>
              <a:rPr lang="ru-RU" sz="1400" dirty="0"/>
              <a:t>.</a:t>
            </a:r>
            <a:r>
              <a:rPr lang="en-US" sz="1400" dirty="0"/>
              <a:t>Lab</a:t>
            </a:r>
            <a:r>
              <a:rPr lang="ru-RU" sz="1400" dirty="0"/>
              <a:t>. С ребятами старших курсов и на выставках бывали (в том числе в Эстонии, Москве, Санкт-Петербурге) и вместе осваивали новое оборудование, пробовали воплотить наши идеи в железе, применяя только что полученные на занятиях знания. Порой к нам заглядывали сотрудники с соседних кафедр, которым необходимо было помочь быстро соорудить какое-либо вспомогательное устройство. Для меня тогда, в самом начале обучения, было особенно интересным научиться работать с 3</a:t>
            </a:r>
            <a:r>
              <a:rPr lang="en-US" sz="1400" dirty="0"/>
              <a:t>D</a:t>
            </a:r>
            <a:r>
              <a:rPr lang="ru-RU" sz="1400" dirty="0"/>
              <a:t>-принтером, что и получилось осуществить в рамках лаборатории и пригодилось в итоге в проектировании мехатронного комплекса для обучения студентов и гоночного робота для соревнований </a:t>
            </a:r>
            <a:r>
              <a:rPr lang="en-US" sz="1400" dirty="0" err="1"/>
              <a:t>Robotex</a:t>
            </a:r>
            <a:r>
              <a:rPr lang="ru-RU" sz="1400" dirty="0"/>
              <a:t> (Таллин).</a:t>
            </a:r>
            <a:endParaRPr lang="en-US" sz="1400" dirty="0"/>
          </a:p>
          <a:p>
            <a:r>
              <a:rPr lang="ru-RU" sz="1400" i="1" dirty="0"/>
              <a:t>«Скажу честно, только некоторые преподаватели смогут передать свой бесценный опыт. Поэтому считаю важным предупредить, что только самостоятельным трудом необходимо по большей части добывать этот опыт и лучше знать теорию, чтобы понимать процессы, протекающие в мехатронной системе, отдельной электрической схеме, механизме и исключать случаи сбоя или минимизировать вероятность их возникновения еще на стадии проектирования. Мне сейчас трудно представить, сколько было испорчено электронных компонентов в период первоначальных опытов, но недооценивать пользу от этого нельзя. Так что, интересуйтесь, экспериментируйте и ищите места для прохождения практики!»</a:t>
            </a:r>
            <a:endParaRPr lang="en-US" sz="1400" i="1" dirty="0"/>
          </a:p>
          <a:p>
            <a:r>
              <a:rPr lang="ru-RU" sz="1400" dirty="0"/>
              <a:t>Всегда старался хоть раз в учебный год участвовать в проектах, где на выходе – рабочая «железка». В итоге именно это и помогло найти работу. Там спросили про участие в проектах и навыках, а мне было, о чем рассказать и что показать. Сейчас работаю инженером в команде разработчиков квантового магнитометра для магнитной съемки с БПЛА в ГК «Геоскан».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2398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252" y="0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Андрей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84" t="28899"/>
          <a:stretch/>
        </p:blipFill>
        <p:spPr>
          <a:xfrm>
            <a:off x="0" y="0"/>
            <a:ext cx="2984500" cy="2447089"/>
          </a:xfrm>
        </p:spPr>
      </p:pic>
      <p:sp>
        <p:nvSpPr>
          <p:cNvPr id="3" name="Rectangle 2"/>
          <p:cNvSpPr/>
          <p:nvPr/>
        </p:nvSpPr>
        <p:spPr>
          <a:xfrm>
            <a:off x="64168" y="2652372"/>
            <a:ext cx="265496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Лично</a:t>
            </a:r>
            <a:r>
              <a:rPr lang="en-US" dirty="0"/>
              <a:t> я </a:t>
            </a:r>
            <a:r>
              <a:rPr lang="en-US" dirty="0" err="1"/>
              <a:t>прошёл</a:t>
            </a:r>
            <a:r>
              <a:rPr lang="en-US" dirty="0"/>
              <a:t> </a:t>
            </a:r>
            <a:r>
              <a:rPr lang="en-US" dirty="0" err="1"/>
              <a:t>несколько</a:t>
            </a:r>
            <a:r>
              <a:rPr lang="en-US" dirty="0"/>
              <a:t> </a:t>
            </a:r>
            <a:r>
              <a:rPr lang="en-US" dirty="0" err="1"/>
              <a:t>онлайн</a:t>
            </a:r>
            <a:r>
              <a:rPr lang="en-US" dirty="0"/>
              <a:t> </a:t>
            </a:r>
            <a:r>
              <a:rPr lang="en-US" dirty="0" err="1"/>
              <a:t>курсов</a:t>
            </a:r>
            <a:r>
              <a:rPr lang="en-US" dirty="0"/>
              <a:t> </a:t>
            </a:r>
            <a:r>
              <a:rPr lang="en-US" dirty="0" err="1"/>
              <a:t>по</a:t>
            </a:r>
            <a:r>
              <a:rPr lang="en-US" dirty="0"/>
              <a:t> ИИ, а </a:t>
            </a:r>
            <a:r>
              <a:rPr lang="en-US" dirty="0" err="1"/>
              <a:t>так</a:t>
            </a:r>
            <a:r>
              <a:rPr lang="en-US" dirty="0"/>
              <a:t> </a:t>
            </a:r>
            <a:r>
              <a:rPr lang="en-US" dirty="0" err="1"/>
              <a:t>же</a:t>
            </a:r>
            <a:r>
              <a:rPr lang="en-US" dirty="0"/>
              <a:t> </a:t>
            </a:r>
            <a:r>
              <a:rPr lang="en-US" dirty="0" err="1"/>
              <a:t>доп.образование</a:t>
            </a:r>
            <a:r>
              <a:rPr lang="en-US" dirty="0"/>
              <a:t> в НИУ ВШЕ, </a:t>
            </a:r>
            <a:r>
              <a:rPr lang="en-US" dirty="0" err="1"/>
              <a:t>где</a:t>
            </a:r>
            <a:r>
              <a:rPr lang="en-US" dirty="0"/>
              <a:t> </a:t>
            </a:r>
            <a:r>
              <a:rPr lang="en-US" dirty="0" err="1"/>
              <a:t>мне</a:t>
            </a:r>
            <a:r>
              <a:rPr lang="en-US" dirty="0"/>
              <a:t> </a:t>
            </a:r>
            <a:r>
              <a:rPr lang="en-US" dirty="0" err="1"/>
              <a:t>показали</a:t>
            </a:r>
            <a:r>
              <a:rPr lang="en-US" dirty="0"/>
              <a:t> </a:t>
            </a:r>
            <a:r>
              <a:rPr lang="en-US" dirty="0" err="1"/>
              <a:t>фреймворк</a:t>
            </a:r>
            <a:r>
              <a:rPr lang="en-US" dirty="0"/>
              <a:t> </a:t>
            </a:r>
            <a:r>
              <a:rPr lang="en-US" dirty="0" err="1"/>
              <a:t>pyTorch</a:t>
            </a:r>
            <a:r>
              <a:rPr lang="en-US" dirty="0"/>
              <a:t> - </a:t>
            </a:r>
            <a:r>
              <a:rPr lang="en-US" dirty="0" err="1"/>
              <a:t>очень</a:t>
            </a:r>
            <a:r>
              <a:rPr lang="en-US" dirty="0"/>
              <a:t> </a:t>
            </a:r>
            <a:r>
              <a:rPr lang="en-US" dirty="0" err="1"/>
              <a:t>гибкий</a:t>
            </a:r>
            <a:r>
              <a:rPr lang="en-US" dirty="0"/>
              <a:t> и </a:t>
            </a:r>
            <a:r>
              <a:rPr lang="en-US" dirty="0" err="1"/>
              <a:t>понятный</a:t>
            </a:r>
            <a:r>
              <a:rPr lang="en-US" dirty="0"/>
              <a:t> </a:t>
            </a:r>
            <a:r>
              <a:rPr lang="en-US" dirty="0" err="1"/>
              <a:t>инструмент</a:t>
            </a:r>
            <a:r>
              <a:rPr lang="en-US" dirty="0"/>
              <a:t> </a:t>
            </a:r>
            <a:r>
              <a:rPr lang="en-US" dirty="0" err="1"/>
              <a:t>для</a:t>
            </a:r>
            <a:r>
              <a:rPr lang="en-US" dirty="0"/>
              <a:t> </a:t>
            </a:r>
            <a:r>
              <a:rPr lang="en-US" dirty="0" err="1"/>
              <a:t>языка</a:t>
            </a:r>
            <a:r>
              <a:rPr lang="en-US" dirty="0"/>
              <a:t> python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52273" y="0"/>
            <a:ext cx="22218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Выпуск: 2015</a:t>
            </a:r>
          </a:p>
          <a:p>
            <a:r>
              <a:rPr lang="ru-RU" dirty="0" smtClean="0"/>
              <a:t>(бакалавр)</a:t>
            </a:r>
          </a:p>
          <a:p>
            <a:r>
              <a:rPr lang="en-US" dirty="0"/>
              <a:t>Telegram: @</a:t>
            </a:r>
            <a:r>
              <a:rPr lang="en-US" dirty="0" err="1"/>
              <a:t>Jonnyfer</a:t>
            </a:r>
            <a:endParaRPr lang="ru-RU" dirty="0" smtClean="0"/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152274" y="1120234"/>
            <a:ext cx="9007642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smtClean="0"/>
              <a:t>М</a:t>
            </a:r>
            <a:r>
              <a:rPr lang="en-US" sz="1400" dirty="0" err="1" smtClean="0"/>
              <a:t>ой</a:t>
            </a:r>
            <a:r>
              <a:rPr lang="en-US" sz="1400" dirty="0" smtClean="0"/>
              <a:t> </a:t>
            </a:r>
            <a:r>
              <a:rPr lang="en-US" sz="1400" dirty="0" err="1"/>
              <a:t>карьерный</a:t>
            </a:r>
            <a:r>
              <a:rPr lang="en-US" sz="1400" dirty="0"/>
              <a:t> </a:t>
            </a:r>
            <a:r>
              <a:rPr lang="en-US" sz="1400" dirty="0" err="1"/>
              <a:t>путь</a:t>
            </a:r>
            <a:r>
              <a:rPr lang="en-US" sz="1400" dirty="0"/>
              <a:t> </a:t>
            </a:r>
            <a:r>
              <a:rPr lang="en-US" sz="1400" dirty="0" err="1"/>
              <a:t>вообще</a:t>
            </a:r>
            <a:r>
              <a:rPr lang="en-US" sz="1400" dirty="0"/>
              <a:t> </a:t>
            </a:r>
            <a:r>
              <a:rPr lang="en-US" sz="1400" dirty="0" err="1"/>
              <a:t>начался</a:t>
            </a:r>
            <a:r>
              <a:rPr lang="en-US" sz="1400" dirty="0"/>
              <a:t> </a:t>
            </a:r>
            <a:r>
              <a:rPr lang="en-US" sz="1400" dirty="0" err="1"/>
              <a:t>ещё</a:t>
            </a:r>
            <a:r>
              <a:rPr lang="en-US" sz="1400" dirty="0"/>
              <a:t> в </a:t>
            </a:r>
            <a:r>
              <a:rPr lang="en-US" sz="1400" dirty="0" err="1"/>
              <a:t>тот</a:t>
            </a:r>
            <a:r>
              <a:rPr lang="en-US" sz="1400" dirty="0"/>
              <a:t> </a:t>
            </a:r>
            <a:r>
              <a:rPr lang="en-US" sz="1400" dirty="0" err="1"/>
              <a:t>момент</a:t>
            </a:r>
            <a:r>
              <a:rPr lang="en-US" sz="1400" dirty="0"/>
              <a:t>, </a:t>
            </a:r>
            <a:r>
              <a:rPr lang="en-US" sz="1400" dirty="0" err="1"/>
              <a:t>когда</a:t>
            </a:r>
            <a:r>
              <a:rPr lang="en-US" sz="1400" dirty="0"/>
              <a:t> я </a:t>
            </a:r>
            <a:r>
              <a:rPr lang="en-US" sz="1400" dirty="0" err="1"/>
              <a:t>учился</a:t>
            </a:r>
            <a:r>
              <a:rPr lang="en-US" sz="1400" dirty="0"/>
              <a:t> в </a:t>
            </a:r>
            <a:r>
              <a:rPr lang="en-US" sz="1400" dirty="0" err="1"/>
              <a:t>универе</a:t>
            </a:r>
            <a:r>
              <a:rPr lang="en-US" sz="1400" dirty="0"/>
              <a:t>. </a:t>
            </a:r>
            <a:r>
              <a:rPr lang="en-US" sz="1400" dirty="0" err="1"/>
              <a:t>Первая</a:t>
            </a:r>
            <a:r>
              <a:rPr lang="en-US" sz="1400" dirty="0"/>
              <a:t> </a:t>
            </a:r>
            <a:r>
              <a:rPr lang="en-US" sz="1400" dirty="0" err="1"/>
              <a:t>работа</a:t>
            </a:r>
            <a:r>
              <a:rPr lang="en-US" sz="1400" dirty="0"/>
              <a:t> </a:t>
            </a:r>
            <a:r>
              <a:rPr lang="en-US" sz="1400" dirty="0" err="1"/>
              <a:t>не</a:t>
            </a:r>
            <a:r>
              <a:rPr lang="en-US" sz="1400" dirty="0"/>
              <a:t> </a:t>
            </a:r>
            <a:r>
              <a:rPr lang="en-US" sz="1400" dirty="0" err="1"/>
              <a:t>была</a:t>
            </a:r>
            <a:r>
              <a:rPr lang="en-US" sz="1400" dirty="0"/>
              <a:t> </a:t>
            </a:r>
            <a:r>
              <a:rPr lang="en-US" sz="1400" dirty="0" err="1"/>
              <a:t>вообще</a:t>
            </a:r>
            <a:r>
              <a:rPr lang="en-US" sz="1400" dirty="0"/>
              <a:t> </a:t>
            </a:r>
            <a:r>
              <a:rPr lang="en-US" sz="1400" dirty="0" err="1"/>
              <a:t>связана</a:t>
            </a:r>
            <a:r>
              <a:rPr lang="en-US" sz="1400" dirty="0"/>
              <a:t> с ИИ, </a:t>
            </a:r>
            <a:r>
              <a:rPr lang="en-US" sz="1400" dirty="0" err="1"/>
              <a:t>но</a:t>
            </a:r>
            <a:r>
              <a:rPr lang="en-US" sz="1400" dirty="0"/>
              <a:t> </a:t>
            </a:r>
            <a:r>
              <a:rPr lang="en-US" sz="1400" dirty="0" err="1"/>
              <a:t>компания</a:t>
            </a:r>
            <a:r>
              <a:rPr lang="en-US" sz="1400" dirty="0"/>
              <a:t> </a:t>
            </a:r>
            <a:r>
              <a:rPr lang="en-US" sz="1400" dirty="0" err="1"/>
              <a:t>была</a:t>
            </a:r>
            <a:r>
              <a:rPr lang="en-US" sz="1400" dirty="0"/>
              <a:t> </a:t>
            </a:r>
            <a:r>
              <a:rPr lang="en-US" sz="1400" dirty="0" err="1"/>
              <a:t>Шведская</a:t>
            </a:r>
            <a:r>
              <a:rPr lang="en-US" sz="1400" dirty="0"/>
              <a:t>, а </a:t>
            </a:r>
            <a:r>
              <a:rPr lang="en-US" sz="1400" dirty="0" err="1"/>
              <a:t>уровень</a:t>
            </a:r>
            <a:r>
              <a:rPr lang="en-US" sz="1400" dirty="0"/>
              <a:t> </a:t>
            </a:r>
            <a:r>
              <a:rPr lang="en-US" sz="1400" dirty="0" err="1"/>
              <a:t>программирования</a:t>
            </a:r>
            <a:r>
              <a:rPr lang="en-US" sz="1400" dirty="0"/>
              <a:t> и </a:t>
            </a:r>
            <a:r>
              <a:rPr lang="en-US" sz="1400" dirty="0" err="1"/>
              <a:t>организации</a:t>
            </a:r>
            <a:r>
              <a:rPr lang="en-US" sz="1400" dirty="0"/>
              <a:t> </a:t>
            </a:r>
            <a:r>
              <a:rPr lang="en-US" sz="1400" dirty="0" err="1"/>
              <a:t>производственных</a:t>
            </a:r>
            <a:r>
              <a:rPr lang="en-US" sz="1400" dirty="0"/>
              <a:t> </a:t>
            </a:r>
            <a:r>
              <a:rPr lang="en-US" sz="1400" dirty="0" err="1"/>
              <a:t>процессов</a:t>
            </a:r>
            <a:r>
              <a:rPr lang="en-US" sz="1400" dirty="0"/>
              <a:t> </a:t>
            </a:r>
            <a:r>
              <a:rPr lang="en-US" sz="1400" dirty="0" err="1"/>
              <a:t>был</a:t>
            </a:r>
            <a:r>
              <a:rPr lang="en-US" sz="1400" dirty="0"/>
              <a:t> </a:t>
            </a:r>
            <a:r>
              <a:rPr lang="en-US" sz="1400" dirty="0" err="1"/>
              <a:t>просто</a:t>
            </a:r>
            <a:r>
              <a:rPr lang="en-US" sz="1400" dirty="0"/>
              <a:t> </a:t>
            </a:r>
            <a:r>
              <a:rPr lang="en-US" sz="1400" dirty="0" err="1"/>
              <a:t>фантастическим</a:t>
            </a:r>
            <a:r>
              <a:rPr lang="en-US" sz="1400" dirty="0"/>
              <a:t>. </a:t>
            </a:r>
            <a:r>
              <a:rPr lang="en-US" sz="1400" dirty="0" err="1"/>
              <a:t>Там</a:t>
            </a:r>
            <a:r>
              <a:rPr lang="en-US" sz="1400" dirty="0"/>
              <a:t> я </a:t>
            </a:r>
            <a:r>
              <a:rPr lang="en-US" sz="1400" dirty="0" err="1"/>
              <a:t>работал</a:t>
            </a:r>
            <a:r>
              <a:rPr lang="en-US" sz="1400" dirty="0"/>
              <a:t> 3 </a:t>
            </a:r>
            <a:r>
              <a:rPr lang="en-US" sz="1400" dirty="0" err="1"/>
              <a:t>года</a:t>
            </a:r>
            <a:r>
              <a:rPr lang="en-US" sz="1400" dirty="0"/>
              <a:t>, </a:t>
            </a:r>
            <a:r>
              <a:rPr lang="en-US" sz="1400" dirty="0" err="1"/>
              <a:t>пока</a:t>
            </a:r>
            <a:r>
              <a:rPr lang="en-US" sz="1400" dirty="0"/>
              <a:t> </a:t>
            </a:r>
            <a:r>
              <a:rPr lang="en-US" sz="1400" dirty="0" err="1"/>
              <a:t>не</a:t>
            </a:r>
            <a:r>
              <a:rPr lang="en-US" sz="1400" dirty="0"/>
              <a:t> </a:t>
            </a:r>
            <a:r>
              <a:rPr lang="en-US" sz="1400" dirty="0" err="1"/>
              <a:t>решил</a:t>
            </a:r>
            <a:r>
              <a:rPr lang="en-US" sz="1400" dirty="0"/>
              <a:t> </a:t>
            </a:r>
            <a:r>
              <a:rPr lang="en-US" sz="1400" dirty="0" err="1"/>
              <a:t>перейти</a:t>
            </a:r>
            <a:r>
              <a:rPr lang="en-US" sz="1400" dirty="0"/>
              <a:t> в ИИ, </a:t>
            </a:r>
            <a:r>
              <a:rPr lang="en-US" sz="1400" dirty="0" err="1"/>
              <a:t>как</a:t>
            </a:r>
            <a:r>
              <a:rPr lang="en-US" sz="1400" dirty="0"/>
              <a:t> </a:t>
            </a:r>
            <a:r>
              <a:rPr lang="en-US" sz="1400" dirty="0" err="1"/>
              <a:t>раз</a:t>
            </a:r>
            <a:r>
              <a:rPr lang="en-US" sz="1400" dirty="0"/>
              <a:t> в </a:t>
            </a:r>
            <a:r>
              <a:rPr lang="en-US" sz="1400" dirty="0" err="1"/>
              <a:t>тот</a:t>
            </a:r>
            <a:r>
              <a:rPr lang="en-US" sz="1400" dirty="0"/>
              <a:t> </a:t>
            </a:r>
            <a:r>
              <a:rPr lang="en-US" sz="1400" dirty="0" err="1"/>
              <a:t>момент</a:t>
            </a:r>
            <a:r>
              <a:rPr lang="en-US" sz="1400" dirty="0"/>
              <a:t>, </a:t>
            </a:r>
            <a:r>
              <a:rPr lang="en-US" sz="1400" dirty="0" err="1"/>
              <a:t>когда</a:t>
            </a:r>
            <a:r>
              <a:rPr lang="en-US" sz="1400" dirty="0"/>
              <a:t> </a:t>
            </a:r>
            <a:r>
              <a:rPr lang="en-US" sz="1400" dirty="0" err="1"/>
              <a:t>об</a:t>
            </a:r>
            <a:r>
              <a:rPr lang="en-US" sz="1400" dirty="0"/>
              <a:t> </a:t>
            </a:r>
            <a:r>
              <a:rPr lang="en-US" sz="1400" dirty="0" err="1"/>
              <a:t>этом</a:t>
            </a:r>
            <a:r>
              <a:rPr lang="en-US" sz="1400" dirty="0"/>
              <a:t> </a:t>
            </a:r>
            <a:r>
              <a:rPr lang="en-US" sz="1400" dirty="0" err="1"/>
              <a:t>заговорили</a:t>
            </a:r>
            <a:r>
              <a:rPr lang="en-US" sz="1400" dirty="0"/>
              <a:t> </a:t>
            </a:r>
            <a:r>
              <a:rPr lang="en-US" sz="1400" dirty="0" err="1"/>
              <a:t>уже</a:t>
            </a:r>
            <a:r>
              <a:rPr lang="en-US" sz="1400" dirty="0"/>
              <a:t> </a:t>
            </a:r>
            <a:r>
              <a:rPr lang="en-US" sz="1400" dirty="0" err="1"/>
              <a:t>буквально</a:t>
            </a:r>
            <a:r>
              <a:rPr lang="en-US" sz="1400" dirty="0"/>
              <a:t> </a:t>
            </a:r>
            <a:r>
              <a:rPr lang="en-US" sz="1400" dirty="0" err="1"/>
              <a:t>все</a:t>
            </a:r>
            <a:r>
              <a:rPr lang="en-US" sz="1400" dirty="0"/>
              <a:t>. </a:t>
            </a:r>
            <a:r>
              <a:rPr lang="en-US" sz="1400" dirty="0" err="1"/>
              <a:t>Чуть</a:t>
            </a:r>
            <a:r>
              <a:rPr lang="en-US" sz="1400" dirty="0"/>
              <a:t> </a:t>
            </a:r>
            <a:r>
              <a:rPr lang="en-US" sz="1400" dirty="0" err="1"/>
              <a:t>больше</a:t>
            </a:r>
            <a:r>
              <a:rPr lang="en-US" sz="1400" dirty="0"/>
              <a:t> </a:t>
            </a:r>
            <a:r>
              <a:rPr lang="en-US" sz="1400" dirty="0" err="1"/>
              <a:t>года</a:t>
            </a:r>
            <a:r>
              <a:rPr lang="en-US" sz="1400" dirty="0"/>
              <a:t> </a:t>
            </a:r>
            <a:r>
              <a:rPr lang="en-US" sz="1400" dirty="0" err="1"/>
              <a:t>назад</a:t>
            </a:r>
            <a:r>
              <a:rPr lang="en-US" sz="1400" dirty="0"/>
              <a:t> я </a:t>
            </a:r>
            <a:r>
              <a:rPr lang="en-US" sz="1400" dirty="0" err="1"/>
              <a:t>уволился</a:t>
            </a:r>
            <a:r>
              <a:rPr lang="en-US" sz="1400" dirty="0"/>
              <a:t> и </a:t>
            </a:r>
            <a:r>
              <a:rPr lang="en-US" sz="1400" dirty="0" err="1"/>
              <a:t>провел</a:t>
            </a:r>
            <a:r>
              <a:rPr lang="en-US" sz="1400" dirty="0"/>
              <a:t> </a:t>
            </a:r>
            <a:r>
              <a:rPr lang="en-US" sz="1400" dirty="0" err="1"/>
              <a:t>несколько</a:t>
            </a:r>
            <a:r>
              <a:rPr lang="en-US" sz="1400" dirty="0"/>
              <a:t> </a:t>
            </a:r>
            <a:r>
              <a:rPr lang="en-US" sz="1400" dirty="0" err="1"/>
              <a:t>месяцев</a:t>
            </a:r>
            <a:r>
              <a:rPr lang="en-US" sz="1400" dirty="0"/>
              <a:t> </a:t>
            </a:r>
            <a:r>
              <a:rPr lang="en-US" sz="1400" dirty="0" err="1"/>
              <a:t>на</a:t>
            </a:r>
            <a:r>
              <a:rPr lang="en-US" sz="1400" dirty="0"/>
              <a:t> </a:t>
            </a:r>
            <a:r>
              <a:rPr lang="en-US" sz="1400" dirty="0" err="1"/>
              <a:t>домашнем</a:t>
            </a:r>
            <a:r>
              <a:rPr lang="en-US" sz="1400" dirty="0"/>
              <a:t> </a:t>
            </a:r>
            <a:r>
              <a:rPr lang="en-US" sz="1400" dirty="0" err="1"/>
              <a:t>обучении</a:t>
            </a:r>
            <a:r>
              <a:rPr lang="en-US" sz="1400" dirty="0"/>
              <a:t>, </a:t>
            </a:r>
            <a:r>
              <a:rPr lang="en-US" sz="1400" dirty="0" err="1"/>
              <a:t>потом</a:t>
            </a:r>
            <a:r>
              <a:rPr lang="en-US" sz="1400" dirty="0"/>
              <a:t> </a:t>
            </a:r>
            <a:r>
              <a:rPr lang="en-US" sz="1400" dirty="0" err="1"/>
              <a:t>стал</a:t>
            </a:r>
            <a:r>
              <a:rPr lang="en-US" sz="1400" dirty="0"/>
              <a:t> </a:t>
            </a:r>
            <a:r>
              <a:rPr lang="en-US" sz="1400" dirty="0" err="1"/>
              <a:t>искать</a:t>
            </a:r>
            <a:r>
              <a:rPr lang="en-US" sz="1400" dirty="0"/>
              <a:t> </a:t>
            </a:r>
            <a:r>
              <a:rPr lang="en-US" sz="1400" dirty="0" err="1"/>
              <a:t>работу</a:t>
            </a:r>
            <a:r>
              <a:rPr lang="en-US" sz="1400" dirty="0"/>
              <a:t> в ИИ, и </a:t>
            </a:r>
            <a:r>
              <a:rPr lang="en-US" sz="1400" dirty="0" err="1"/>
              <a:t>получил</a:t>
            </a:r>
            <a:r>
              <a:rPr lang="en-US" sz="1400" dirty="0"/>
              <a:t> </a:t>
            </a:r>
            <a:r>
              <a:rPr lang="en-US" sz="1400" dirty="0" err="1"/>
              <a:t>даже</a:t>
            </a:r>
            <a:r>
              <a:rPr lang="en-US" sz="1400" dirty="0"/>
              <a:t> 2 </a:t>
            </a:r>
            <a:r>
              <a:rPr lang="en-US" sz="1400" dirty="0" err="1"/>
              <a:t>предложения</a:t>
            </a:r>
            <a:r>
              <a:rPr lang="en-US" sz="1400" dirty="0"/>
              <a:t>, в </a:t>
            </a:r>
            <a:r>
              <a:rPr lang="en-US" sz="1400" dirty="0" err="1"/>
              <a:t>питере</a:t>
            </a:r>
            <a:r>
              <a:rPr lang="en-US" sz="1400" dirty="0"/>
              <a:t> у </a:t>
            </a:r>
            <a:r>
              <a:rPr lang="en-US" sz="1400" dirty="0" err="1"/>
              <a:t>японцев</a:t>
            </a:r>
            <a:r>
              <a:rPr lang="en-US" sz="1400" dirty="0"/>
              <a:t> и в </a:t>
            </a:r>
            <a:r>
              <a:rPr lang="en-US" sz="1400" dirty="0" err="1"/>
              <a:t>москве</a:t>
            </a:r>
            <a:r>
              <a:rPr lang="en-US" sz="1400" dirty="0"/>
              <a:t> - в </a:t>
            </a:r>
            <a:r>
              <a:rPr lang="en-US" sz="1400" dirty="0" err="1"/>
              <a:t>автоматизации</a:t>
            </a:r>
            <a:r>
              <a:rPr lang="en-US" sz="1400" dirty="0"/>
              <a:t> </a:t>
            </a:r>
            <a:r>
              <a:rPr lang="en-US" sz="1400" dirty="0" err="1"/>
              <a:t>бизнес</a:t>
            </a:r>
            <a:r>
              <a:rPr lang="en-US" sz="1400" dirty="0"/>
              <a:t> </a:t>
            </a:r>
            <a:r>
              <a:rPr lang="en-US" sz="1400" dirty="0" err="1"/>
              <a:t>процессов</a:t>
            </a:r>
            <a:r>
              <a:rPr lang="en-US" sz="1400" dirty="0"/>
              <a:t>, </a:t>
            </a:r>
            <a:r>
              <a:rPr lang="en-US" sz="1400" dirty="0" err="1"/>
              <a:t>но</a:t>
            </a:r>
            <a:r>
              <a:rPr lang="en-US" sz="1400" dirty="0"/>
              <a:t> в </a:t>
            </a:r>
            <a:r>
              <a:rPr lang="en-US" sz="1400" dirty="0" err="1"/>
              <a:t>довольно</a:t>
            </a:r>
            <a:r>
              <a:rPr lang="en-US" sz="1400" dirty="0"/>
              <a:t> </a:t>
            </a:r>
            <a:r>
              <a:rPr lang="en-US" sz="1400" dirty="0" err="1"/>
              <a:t>старой</a:t>
            </a:r>
            <a:r>
              <a:rPr lang="en-US" sz="1400" dirty="0"/>
              <a:t> </a:t>
            </a:r>
            <a:r>
              <a:rPr lang="en-US" sz="1400" dirty="0" err="1"/>
              <a:t>русской</a:t>
            </a:r>
            <a:r>
              <a:rPr lang="en-US" sz="1400" dirty="0"/>
              <a:t> </a:t>
            </a:r>
            <a:r>
              <a:rPr lang="en-US" sz="1400" dirty="0" err="1"/>
              <a:t>компании</a:t>
            </a:r>
            <a:r>
              <a:rPr lang="en-US" sz="1400" dirty="0"/>
              <a:t>, </a:t>
            </a:r>
            <a:r>
              <a:rPr lang="en-US" sz="1400" dirty="0" err="1"/>
              <a:t>которая</a:t>
            </a:r>
            <a:r>
              <a:rPr lang="en-US" sz="1400" dirty="0"/>
              <a:t> </a:t>
            </a:r>
            <a:r>
              <a:rPr lang="en-US" sz="1400" dirty="0" err="1"/>
              <a:t>впервые</a:t>
            </a:r>
            <a:r>
              <a:rPr lang="en-US" sz="1400" dirty="0"/>
              <a:t> </a:t>
            </a:r>
            <a:r>
              <a:rPr lang="en-US" sz="1400" dirty="0" err="1"/>
              <a:t>решила</a:t>
            </a:r>
            <a:r>
              <a:rPr lang="en-US" sz="1400" dirty="0"/>
              <a:t> </a:t>
            </a:r>
            <a:r>
              <a:rPr lang="en-US" sz="1400" dirty="0" err="1"/>
              <a:t>сделать</a:t>
            </a:r>
            <a:r>
              <a:rPr lang="en-US" sz="1400" dirty="0"/>
              <a:t> </a:t>
            </a:r>
            <a:r>
              <a:rPr lang="en-US" sz="1400" dirty="0" err="1"/>
              <a:t>свой</a:t>
            </a:r>
            <a:r>
              <a:rPr lang="en-US" sz="1400" dirty="0"/>
              <a:t> </a:t>
            </a:r>
            <a:r>
              <a:rPr lang="en-US" sz="1400" dirty="0" err="1"/>
              <a:t>софтверный</a:t>
            </a:r>
            <a:r>
              <a:rPr lang="en-US" sz="1400" dirty="0"/>
              <a:t> </a:t>
            </a:r>
            <a:r>
              <a:rPr lang="en-US" sz="1400" dirty="0" err="1"/>
              <a:t>продукт</a:t>
            </a:r>
            <a:r>
              <a:rPr lang="en-US" sz="1400" dirty="0"/>
              <a:t>. Я </a:t>
            </a:r>
            <a:r>
              <a:rPr lang="en-US" sz="1400" dirty="0" err="1"/>
              <a:t>выбрал</a:t>
            </a:r>
            <a:r>
              <a:rPr lang="en-US" sz="1400" dirty="0"/>
              <a:t> </a:t>
            </a:r>
            <a:r>
              <a:rPr lang="en-US" sz="1400" dirty="0" err="1"/>
              <a:t>пожить</a:t>
            </a:r>
            <a:r>
              <a:rPr lang="en-US" sz="1400" dirty="0"/>
              <a:t> в </a:t>
            </a:r>
            <a:r>
              <a:rPr lang="en-US" sz="1400" dirty="0" err="1"/>
              <a:t>Москве</a:t>
            </a:r>
            <a:r>
              <a:rPr lang="en-US" sz="1400" dirty="0"/>
              <a:t>, </a:t>
            </a:r>
            <a:r>
              <a:rPr lang="en-US" sz="1400" dirty="0" err="1"/>
              <a:t>посмотреть</a:t>
            </a:r>
            <a:r>
              <a:rPr lang="en-US" sz="1400" dirty="0"/>
              <a:t> </a:t>
            </a:r>
            <a:r>
              <a:rPr lang="en-US" sz="1400" dirty="0" err="1"/>
              <a:t>на</a:t>
            </a:r>
            <a:r>
              <a:rPr lang="en-US" sz="1400" dirty="0"/>
              <a:t> </a:t>
            </a:r>
            <a:r>
              <a:rPr lang="en-US" sz="1400" dirty="0" err="1"/>
              <a:t>родину</a:t>
            </a:r>
            <a:r>
              <a:rPr lang="en-US" sz="1400" dirty="0"/>
              <a:t> </a:t>
            </a:r>
            <a:r>
              <a:rPr lang="en-US" sz="1400" dirty="0" err="1"/>
              <a:t>изнутри</a:t>
            </a:r>
            <a:r>
              <a:rPr lang="en-US" sz="1400" dirty="0"/>
              <a:t>. </a:t>
            </a:r>
            <a:r>
              <a:rPr lang="en-US" sz="1400" dirty="0" err="1"/>
              <a:t>По</a:t>
            </a:r>
            <a:r>
              <a:rPr lang="en-US" sz="1400" dirty="0"/>
              <a:t> </a:t>
            </a:r>
            <a:r>
              <a:rPr lang="en-US" sz="1400" dirty="0" err="1"/>
              <a:t>сути</a:t>
            </a:r>
            <a:r>
              <a:rPr lang="en-US" sz="1400" dirty="0"/>
              <a:t> </a:t>
            </a:r>
            <a:r>
              <a:rPr lang="en-US" sz="1400" dirty="0" err="1"/>
              <a:t>мы</a:t>
            </a:r>
            <a:r>
              <a:rPr lang="en-US" sz="1400" dirty="0"/>
              <a:t> </a:t>
            </a:r>
            <a:r>
              <a:rPr lang="en-US" sz="1400" dirty="0" err="1"/>
              <a:t>делали</a:t>
            </a:r>
            <a:r>
              <a:rPr lang="en-US" sz="1400" dirty="0"/>
              <a:t> </a:t>
            </a:r>
            <a:r>
              <a:rPr lang="en-US" sz="1400" dirty="0" err="1"/>
              <a:t>систему</a:t>
            </a:r>
            <a:r>
              <a:rPr lang="en-US" sz="1400" dirty="0"/>
              <a:t>, </a:t>
            </a:r>
            <a:r>
              <a:rPr lang="en-US" sz="1400" dirty="0" err="1"/>
              <a:t>которая</a:t>
            </a:r>
            <a:r>
              <a:rPr lang="en-US" sz="1400" dirty="0"/>
              <a:t> </a:t>
            </a:r>
            <a:r>
              <a:rPr lang="en-US" sz="1400" dirty="0" err="1"/>
              <a:t>должна</a:t>
            </a:r>
            <a:r>
              <a:rPr lang="en-US" sz="1400" dirty="0"/>
              <a:t> </a:t>
            </a:r>
            <a:r>
              <a:rPr lang="en-US" sz="1400" dirty="0" err="1"/>
              <a:t>была</a:t>
            </a:r>
            <a:r>
              <a:rPr lang="en-US" sz="1400" dirty="0"/>
              <a:t> </a:t>
            </a:r>
            <a:r>
              <a:rPr lang="en-US" sz="1400" dirty="0" err="1"/>
              <a:t>после</a:t>
            </a:r>
            <a:r>
              <a:rPr lang="en-US" sz="1400" dirty="0"/>
              <a:t> </a:t>
            </a:r>
            <a:r>
              <a:rPr lang="en-US" sz="1400" dirty="0" err="1"/>
              <a:t>донастройки</a:t>
            </a:r>
            <a:r>
              <a:rPr lang="en-US" sz="1400" dirty="0"/>
              <a:t> </a:t>
            </a:r>
            <a:r>
              <a:rPr lang="en-US" sz="1400" dirty="0" err="1"/>
              <a:t>заменять</a:t>
            </a:r>
            <a:r>
              <a:rPr lang="en-US" sz="1400" dirty="0"/>
              <a:t> </a:t>
            </a:r>
            <a:r>
              <a:rPr lang="en-US" sz="1400" dirty="0" err="1"/>
              <a:t>человека</a:t>
            </a:r>
            <a:r>
              <a:rPr lang="en-US" sz="1400" dirty="0"/>
              <a:t> в </a:t>
            </a:r>
            <a:r>
              <a:rPr lang="en-US" sz="1400" dirty="0" err="1"/>
              <a:t>рутинных</a:t>
            </a:r>
            <a:r>
              <a:rPr lang="en-US" sz="1400" dirty="0"/>
              <a:t> </a:t>
            </a:r>
            <a:r>
              <a:rPr lang="en-US" sz="1400" dirty="0" err="1"/>
              <a:t>офисных</a:t>
            </a:r>
            <a:r>
              <a:rPr lang="en-US" sz="1400" dirty="0"/>
              <a:t> </a:t>
            </a:r>
            <a:r>
              <a:rPr lang="en-US" sz="1400" dirty="0" err="1"/>
              <a:t>задачах</a:t>
            </a:r>
            <a:r>
              <a:rPr lang="en-US" sz="1400" dirty="0"/>
              <a:t> </a:t>
            </a:r>
            <a:r>
              <a:rPr lang="en-US" sz="1400" dirty="0" err="1"/>
              <a:t>за</a:t>
            </a:r>
            <a:r>
              <a:rPr lang="en-US" sz="1400" dirty="0"/>
              <a:t> </a:t>
            </a:r>
            <a:r>
              <a:rPr lang="en-US" sz="1400" dirty="0" err="1"/>
              <a:t>компьютером</a:t>
            </a:r>
            <a:r>
              <a:rPr lang="en-US" sz="1400" dirty="0"/>
              <a:t> - </a:t>
            </a:r>
            <a:r>
              <a:rPr lang="en-US" sz="1400" dirty="0" err="1"/>
              <a:t>системы</a:t>
            </a:r>
            <a:r>
              <a:rPr lang="en-US" sz="1400" dirty="0"/>
              <a:t> с </a:t>
            </a:r>
            <a:r>
              <a:rPr lang="en-US" sz="1400" dirty="0" err="1"/>
              <a:t>которыми</a:t>
            </a:r>
            <a:r>
              <a:rPr lang="en-US" sz="1400" dirty="0"/>
              <a:t> </a:t>
            </a:r>
            <a:r>
              <a:rPr lang="en-US" sz="1400" dirty="0" err="1"/>
              <a:t>мы</a:t>
            </a:r>
            <a:r>
              <a:rPr lang="en-US" sz="1400" dirty="0"/>
              <a:t> </a:t>
            </a:r>
            <a:r>
              <a:rPr lang="en-US" sz="1400" dirty="0" err="1"/>
              <a:t>при</a:t>
            </a:r>
            <a:r>
              <a:rPr lang="en-US" sz="1400" dirty="0"/>
              <a:t> </a:t>
            </a:r>
            <a:r>
              <a:rPr lang="en-US" sz="1400" dirty="0" err="1"/>
              <a:t>этом</a:t>
            </a:r>
            <a:r>
              <a:rPr lang="en-US" sz="1400" dirty="0"/>
              <a:t> </a:t>
            </a:r>
            <a:r>
              <a:rPr lang="en-US" sz="1400" dirty="0" err="1"/>
              <a:t>работали</a:t>
            </a:r>
            <a:r>
              <a:rPr lang="en-US" sz="1400" dirty="0"/>
              <a:t> </a:t>
            </a:r>
            <a:r>
              <a:rPr lang="en-US" sz="1400" dirty="0" err="1"/>
              <a:t>даже</a:t>
            </a:r>
            <a:r>
              <a:rPr lang="en-US" sz="1400" dirty="0"/>
              <a:t> </a:t>
            </a:r>
            <a:r>
              <a:rPr lang="en-US" sz="1400" dirty="0" err="1"/>
              <a:t>не</a:t>
            </a:r>
            <a:r>
              <a:rPr lang="en-US" sz="1400" dirty="0"/>
              <a:t> </a:t>
            </a:r>
            <a:r>
              <a:rPr lang="en-US" sz="1400" dirty="0" err="1"/>
              <a:t>знали</a:t>
            </a:r>
            <a:r>
              <a:rPr lang="en-US" sz="1400" dirty="0"/>
              <a:t>, </a:t>
            </a:r>
            <a:r>
              <a:rPr lang="en-US" sz="1400" dirty="0" err="1"/>
              <a:t>что</a:t>
            </a:r>
            <a:r>
              <a:rPr lang="en-US" sz="1400" dirty="0"/>
              <a:t> </a:t>
            </a:r>
            <a:r>
              <a:rPr lang="en-US" sz="1400" dirty="0" err="1"/>
              <a:t>за</a:t>
            </a:r>
            <a:r>
              <a:rPr lang="en-US" sz="1400" dirty="0"/>
              <a:t> </a:t>
            </a:r>
            <a:r>
              <a:rPr lang="en-US" sz="1400" dirty="0" err="1"/>
              <a:t>компьютером</a:t>
            </a:r>
            <a:r>
              <a:rPr lang="en-US" sz="1400" dirty="0"/>
              <a:t> </a:t>
            </a:r>
            <a:r>
              <a:rPr lang="en-US" sz="1400" dirty="0" err="1"/>
              <a:t>не</a:t>
            </a:r>
            <a:r>
              <a:rPr lang="en-US" sz="1400" dirty="0"/>
              <a:t> </a:t>
            </a:r>
            <a:r>
              <a:rPr lang="en-US" sz="1400" dirty="0" err="1"/>
              <a:t>человек</a:t>
            </a:r>
            <a:r>
              <a:rPr lang="en-US" sz="1400" dirty="0"/>
              <a:t>. </a:t>
            </a:r>
            <a:r>
              <a:rPr lang="en-US" sz="1400" dirty="0" err="1"/>
              <a:t>Сейчас</a:t>
            </a:r>
            <a:r>
              <a:rPr lang="en-US" sz="1400" dirty="0"/>
              <a:t> в </a:t>
            </a:r>
            <a:r>
              <a:rPr lang="en-US" sz="1400" dirty="0" err="1"/>
              <a:t>крупных</a:t>
            </a:r>
            <a:r>
              <a:rPr lang="en-US" sz="1400" dirty="0"/>
              <a:t> </a:t>
            </a:r>
            <a:r>
              <a:rPr lang="en-US" sz="1400" dirty="0" err="1"/>
              <a:t>федеральных</a:t>
            </a:r>
            <a:r>
              <a:rPr lang="en-US" sz="1400" dirty="0"/>
              <a:t> </a:t>
            </a:r>
            <a:r>
              <a:rPr lang="en-US" sz="1400" dirty="0" err="1"/>
              <a:t>компаниях</a:t>
            </a:r>
            <a:r>
              <a:rPr lang="en-US" sz="1400" dirty="0"/>
              <a:t> </a:t>
            </a:r>
            <a:r>
              <a:rPr lang="en-US" sz="1400" dirty="0" err="1"/>
              <a:t>это</a:t>
            </a:r>
            <a:r>
              <a:rPr lang="en-US" sz="1400" dirty="0"/>
              <a:t> </a:t>
            </a:r>
            <a:r>
              <a:rPr lang="en-US" sz="1400" dirty="0" err="1"/>
              <a:t>нечто</a:t>
            </a:r>
            <a:r>
              <a:rPr lang="en-US" sz="1400" dirty="0"/>
              <a:t> </a:t>
            </a:r>
            <a:r>
              <a:rPr lang="en-US" sz="1400" dirty="0" err="1"/>
              <a:t>вроде</a:t>
            </a:r>
            <a:r>
              <a:rPr lang="en-US" sz="1400" dirty="0"/>
              <a:t> </a:t>
            </a:r>
            <a:r>
              <a:rPr lang="en-US" sz="1400" dirty="0" err="1"/>
              <a:t>тренда</a:t>
            </a:r>
            <a:r>
              <a:rPr lang="en-US" sz="1400" dirty="0"/>
              <a:t> - </a:t>
            </a:r>
            <a:r>
              <a:rPr lang="en-US" sz="1400" dirty="0" err="1"/>
              <a:t>мы</a:t>
            </a:r>
            <a:r>
              <a:rPr lang="en-US" sz="1400" dirty="0"/>
              <a:t> </a:t>
            </a:r>
            <a:r>
              <a:rPr lang="en-US" sz="1400" dirty="0" err="1"/>
              <a:t>помогали</a:t>
            </a:r>
            <a:r>
              <a:rPr lang="en-US" sz="1400" dirty="0"/>
              <a:t> РЖД, </a:t>
            </a:r>
            <a:r>
              <a:rPr lang="en-US" sz="1400" dirty="0" err="1"/>
              <a:t>Почте</a:t>
            </a:r>
            <a:r>
              <a:rPr lang="en-US" sz="1400" dirty="0"/>
              <a:t> </a:t>
            </a:r>
            <a:r>
              <a:rPr lang="en-US" sz="1400" dirty="0" err="1"/>
              <a:t>России</a:t>
            </a:r>
            <a:r>
              <a:rPr lang="en-US" sz="1400" dirty="0"/>
              <a:t>, </a:t>
            </a:r>
            <a:r>
              <a:rPr lang="en-US" sz="1400" dirty="0" err="1"/>
              <a:t>Росатому</a:t>
            </a:r>
            <a:r>
              <a:rPr lang="en-US" sz="1400" dirty="0"/>
              <a:t> и </a:t>
            </a:r>
            <a:r>
              <a:rPr lang="en-US" sz="1400" dirty="0" err="1"/>
              <a:t>просто</a:t>
            </a:r>
            <a:r>
              <a:rPr lang="en-US" sz="1400" dirty="0"/>
              <a:t> </a:t>
            </a:r>
            <a:r>
              <a:rPr lang="en-US" sz="1400" dirty="0" err="1"/>
              <a:t>коммерческим</a:t>
            </a:r>
            <a:r>
              <a:rPr lang="en-US" sz="1400" dirty="0"/>
              <a:t> </a:t>
            </a:r>
            <a:r>
              <a:rPr lang="en-US" sz="1400" dirty="0" err="1"/>
              <a:t>компаниям</a:t>
            </a:r>
            <a:r>
              <a:rPr lang="en-US" sz="1400" dirty="0"/>
              <a:t> </a:t>
            </a:r>
            <a:r>
              <a:rPr lang="en-US" sz="1400" dirty="0" err="1"/>
              <a:t>вроде</a:t>
            </a:r>
            <a:r>
              <a:rPr lang="en-US" sz="1400" dirty="0"/>
              <a:t> Теле2 </a:t>
            </a:r>
            <a:r>
              <a:rPr lang="en-US" sz="1400" dirty="0" err="1"/>
              <a:t>оптимизировать</a:t>
            </a:r>
            <a:r>
              <a:rPr lang="en-US" sz="1400" dirty="0"/>
              <a:t> </a:t>
            </a:r>
            <a:r>
              <a:rPr lang="en-US" sz="1400" dirty="0" err="1"/>
              <a:t>бюррократию</a:t>
            </a:r>
            <a:r>
              <a:rPr lang="en-US" sz="1400" dirty="0"/>
              <a:t> и </a:t>
            </a:r>
            <a:r>
              <a:rPr lang="en-US" sz="1400" dirty="0" err="1"/>
              <a:t>избавить</a:t>
            </a:r>
            <a:r>
              <a:rPr lang="en-US" sz="1400" dirty="0"/>
              <a:t> </a:t>
            </a:r>
            <a:r>
              <a:rPr lang="en-US" sz="1400" dirty="0" err="1"/>
              <a:t>тысячи</a:t>
            </a:r>
            <a:r>
              <a:rPr lang="en-US" sz="1400" dirty="0"/>
              <a:t> </a:t>
            </a:r>
            <a:r>
              <a:rPr lang="en-US" sz="1400" dirty="0" err="1"/>
              <a:t>людей</a:t>
            </a:r>
            <a:r>
              <a:rPr lang="en-US" sz="1400" dirty="0"/>
              <a:t> </a:t>
            </a:r>
            <a:r>
              <a:rPr lang="en-US" sz="1400" dirty="0" err="1"/>
              <a:t>от</a:t>
            </a:r>
            <a:r>
              <a:rPr lang="en-US" sz="1400" dirty="0"/>
              <a:t> </a:t>
            </a:r>
            <a:r>
              <a:rPr lang="en-US" sz="1400" dirty="0" err="1"/>
              <a:t>тупой</a:t>
            </a:r>
            <a:r>
              <a:rPr lang="en-US" sz="1400" dirty="0"/>
              <a:t> </a:t>
            </a:r>
            <a:r>
              <a:rPr lang="en-US" sz="1400" dirty="0" err="1"/>
              <a:t>работы</a:t>
            </a:r>
            <a:r>
              <a:rPr lang="en-US" sz="1400" dirty="0"/>
              <a:t>. К </a:t>
            </a:r>
            <a:r>
              <a:rPr lang="en-US" sz="1400" dirty="0" err="1"/>
              <a:t>сожалению</a:t>
            </a:r>
            <a:r>
              <a:rPr lang="en-US" sz="1400" dirty="0"/>
              <a:t>, у </a:t>
            </a:r>
            <a:r>
              <a:rPr lang="en-US" sz="1400" dirty="0" err="1"/>
              <a:t>компании</a:t>
            </a:r>
            <a:r>
              <a:rPr lang="en-US" sz="1400" dirty="0"/>
              <a:t> </a:t>
            </a:r>
            <a:r>
              <a:rPr lang="en-US" sz="1400" dirty="0" err="1"/>
              <a:t>были</a:t>
            </a:r>
            <a:r>
              <a:rPr lang="en-US" sz="1400" dirty="0"/>
              <a:t> </a:t>
            </a:r>
            <a:r>
              <a:rPr lang="en-US" sz="1400" dirty="0" err="1"/>
              <a:t>финансовые</a:t>
            </a:r>
            <a:r>
              <a:rPr lang="en-US" sz="1400" dirty="0"/>
              <a:t> </a:t>
            </a:r>
            <a:r>
              <a:rPr lang="en-US" sz="1400" dirty="0" err="1"/>
              <a:t>проблемы</a:t>
            </a:r>
            <a:r>
              <a:rPr lang="en-US" sz="1400" dirty="0"/>
              <a:t>, и </a:t>
            </a:r>
            <a:r>
              <a:rPr lang="en-US" sz="1400" dirty="0" err="1"/>
              <a:t>ресурсов</a:t>
            </a:r>
            <a:r>
              <a:rPr lang="en-US" sz="1400" dirty="0"/>
              <a:t> </a:t>
            </a:r>
            <a:r>
              <a:rPr lang="en-US" sz="1400" dirty="0" err="1"/>
              <a:t>для</a:t>
            </a:r>
            <a:r>
              <a:rPr lang="en-US" sz="1400" dirty="0"/>
              <a:t> </a:t>
            </a:r>
            <a:r>
              <a:rPr lang="en-US" sz="1400" dirty="0" err="1"/>
              <a:t>обучения</a:t>
            </a:r>
            <a:r>
              <a:rPr lang="en-US" sz="1400" dirty="0"/>
              <a:t> </a:t>
            </a:r>
            <a:r>
              <a:rPr lang="en-US" sz="1400" dirty="0" err="1"/>
              <a:t>неросетей</a:t>
            </a:r>
            <a:r>
              <a:rPr lang="en-US" sz="1400" dirty="0"/>
              <a:t> </a:t>
            </a:r>
            <a:r>
              <a:rPr lang="en-US" sz="1400" dirty="0" err="1"/>
              <a:t>там</a:t>
            </a:r>
            <a:r>
              <a:rPr lang="en-US" sz="1400" dirty="0"/>
              <a:t> </a:t>
            </a:r>
            <a:r>
              <a:rPr lang="en-US" sz="1400" dirty="0" err="1"/>
              <a:t>не</a:t>
            </a:r>
            <a:r>
              <a:rPr lang="en-US" sz="1400" dirty="0"/>
              <a:t> </a:t>
            </a:r>
            <a:r>
              <a:rPr lang="en-US" sz="1400" dirty="0" err="1"/>
              <a:t>было</a:t>
            </a:r>
            <a:r>
              <a:rPr lang="en-US" sz="1400" dirty="0"/>
              <a:t>. </a:t>
            </a:r>
            <a:r>
              <a:rPr lang="en-US" sz="1400" dirty="0" err="1"/>
              <a:t>Зато</a:t>
            </a:r>
            <a:r>
              <a:rPr lang="en-US" sz="1400" dirty="0"/>
              <a:t> </a:t>
            </a:r>
            <a:r>
              <a:rPr lang="en-US" sz="1400" dirty="0" err="1"/>
              <a:t>мы</a:t>
            </a:r>
            <a:r>
              <a:rPr lang="en-US" sz="1400" dirty="0"/>
              <a:t> </a:t>
            </a:r>
            <a:r>
              <a:rPr lang="en-US" sz="1400" dirty="0" err="1"/>
              <a:t>были</a:t>
            </a:r>
            <a:r>
              <a:rPr lang="en-US" sz="1400" dirty="0"/>
              <a:t> </a:t>
            </a:r>
            <a:r>
              <a:rPr lang="en-US" sz="1400" dirty="0" err="1"/>
              <a:t>первым</a:t>
            </a:r>
            <a:r>
              <a:rPr lang="en-US" sz="1400" dirty="0"/>
              <a:t> </a:t>
            </a:r>
            <a:r>
              <a:rPr lang="en-US" sz="1400" dirty="0" err="1"/>
              <a:t>по-настоящему</a:t>
            </a:r>
            <a:r>
              <a:rPr lang="en-US" sz="1400" dirty="0"/>
              <a:t> </a:t>
            </a:r>
            <a:r>
              <a:rPr lang="en-US" sz="1400" dirty="0" err="1"/>
              <a:t>русским</a:t>
            </a:r>
            <a:r>
              <a:rPr lang="en-US" sz="1400" dirty="0"/>
              <a:t> </a:t>
            </a:r>
            <a:r>
              <a:rPr lang="en-US" sz="1400" dirty="0" err="1"/>
              <a:t>продуктом</a:t>
            </a:r>
            <a:r>
              <a:rPr lang="en-US" sz="1400" dirty="0"/>
              <a:t> </a:t>
            </a:r>
            <a:r>
              <a:rPr lang="en-US" sz="1400" dirty="0" err="1"/>
              <a:t>такого</a:t>
            </a:r>
            <a:r>
              <a:rPr lang="en-US" sz="1400" dirty="0"/>
              <a:t> </a:t>
            </a:r>
            <a:r>
              <a:rPr lang="en-US" sz="1400" dirty="0" err="1"/>
              <a:t>типа</a:t>
            </a:r>
            <a:r>
              <a:rPr lang="en-US" sz="1400" dirty="0"/>
              <a:t>, я </a:t>
            </a:r>
            <a:r>
              <a:rPr lang="en-US" sz="1400" dirty="0" err="1"/>
              <a:t>получил</a:t>
            </a:r>
            <a:r>
              <a:rPr lang="en-US" sz="1400" dirty="0"/>
              <a:t> </a:t>
            </a:r>
            <a:r>
              <a:rPr lang="en-US" sz="1400" dirty="0" err="1"/>
              <a:t>возможность</a:t>
            </a:r>
            <a:r>
              <a:rPr lang="en-US" sz="1400" dirty="0"/>
              <a:t> </a:t>
            </a:r>
            <a:r>
              <a:rPr lang="en-US" sz="1400" dirty="0" err="1"/>
              <a:t>выстраивать</a:t>
            </a:r>
            <a:r>
              <a:rPr lang="en-US" sz="1400" dirty="0"/>
              <a:t> и </a:t>
            </a:r>
            <a:r>
              <a:rPr lang="en-US" sz="1400" dirty="0" err="1"/>
              <a:t>управлять</a:t>
            </a:r>
            <a:r>
              <a:rPr lang="en-US" sz="1400" dirty="0"/>
              <a:t>  </a:t>
            </a:r>
            <a:r>
              <a:rPr lang="en-US" sz="1400" dirty="0" err="1"/>
              <a:t>производственным</a:t>
            </a:r>
            <a:r>
              <a:rPr lang="en-US" sz="1400" dirty="0"/>
              <a:t> </a:t>
            </a:r>
            <a:r>
              <a:rPr lang="en-US" sz="1400" dirty="0" err="1"/>
              <a:t>процессом</a:t>
            </a:r>
            <a:r>
              <a:rPr lang="en-US" sz="1400" dirty="0"/>
              <a:t>, </a:t>
            </a:r>
            <a:r>
              <a:rPr lang="en-US" sz="1400" dirty="0" err="1"/>
              <a:t>координировать</a:t>
            </a:r>
            <a:r>
              <a:rPr lang="en-US" sz="1400" dirty="0"/>
              <a:t> </a:t>
            </a:r>
            <a:r>
              <a:rPr lang="en-US" sz="1400" dirty="0" err="1"/>
              <a:t>команду</a:t>
            </a:r>
            <a:r>
              <a:rPr lang="en-US" sz="1400" dirty="0"/>
              <a:t> </a:t>
            </a:r>
            <a:r>
              <a:rPr lang="en-US" sz="1400" dirty="0" err="1"/>
              <a:t>при</a:t>
            </a:r>
            <a:r>
              <a:rPr lang="en-US" sz="1400" dirty="0"/>
              <a:t> </a:t>
            </a:r>
            <a:r>
              <a:rPr lang="en-US" sz="1400" dirty="0" err="1"/>
              <a:t>выпуске</a:t>
            </a:r>
            <a:r>
              <a:rPr lang="en-US" sz="1400" dirty="0"/>
              <a:t> </a:t>
            </a:r>
            <a:r>
              <a:rPr lang="en-US" sz="1400" dirty="0" err="1"/>
              <a:t>релизов</a:t>
            </a:r>
            <a:r>
              <a:rPr lang="en-US" sz="1400" dirty="0"/>
              <a:t>, а </a:t>
            </a:r>
            <a:r>
              <a:rPr lang="en-US" sz="1400" dirty="0" err="1"/>
              <a:t>так</a:t>
            </a:r>
            <a:r>
              <a:rPr lang="en-US" sz="1400" dirty="0"/>
              <a:t> </a:t>
            </a:r>
            <a:r>
              <a:rPr lang="en-US" sz="1400" dirty="0" err="1"/>
              <a:t>же</a:t>
            </a:r>
            <a:r>
              <a:rPr lang="en-US" sz="1400" dirty="0"/>
              <a:t> </a:t>
            </a:r>
            <a:r>
              <a:rPr lang="en-US" sz="1400" dirty="0" err="1"/>
              <a:t>выбирать</a:t>
            </a:r>
            <a:r>
              <a:rPr lang="en-US" sz="1400" dirty="0"/>
              <a:t> </a:t>
            </a:r>
            <a:r>
              <a:rPr lang="en-US" sz="1400" dirty="0" err="1"/>
              <a:t>абсолютно</a:t>
            </a:r>
            <a:r>
              <a:rPr lang="en-US" sz="1400" dirty="0"/>
              <a:t> </a:t>
            </a:r>
            <a:r>
              <a:rPr lang="en-US" sz="1400" dirty="0" err="1"/>
              <a:t>любые</a:t>
            </a:r>
            <a:r>
              <a:rPr lang="en-US" sz="1400" dirty="0"/>
              <a:t> </a:t>
            </a:r>
            <a:r>
              <a:rPr lang="en-US" sz="1400" dirty="0" err="1"/>
              <a:t>методы</a:t>
            </a:r>
            <a:r>
              <a:rPr lang="en-US" sz="1400" dirty="0"/>
              <a:t> и </a:t>
            </a:r>
            <a:r>
              <a:rPr lang="en-US" sz="1400" dirty="0" err="1"/>
              <a:t>технологии</a:t>
            </a:r>
            <a:r>
              <a:rPr lang="en-US" sz="1400" dirty="0"/>
              <a:t>. В </a:t>
            </a:r>
            <a:r>
              <a:rPr lang="en-US" sz="1400" dirty="0" err="1"/>
              <a:t>проекте</a:t>
            </a:r>
            <a:r>
              <a:rPr lang="en-US" sz="1400" dirty="0"/>
              <a:t> я </a:t>
            </a:r>
            <a:r>
              <a:rPr lang="en-US" sz="1400" dirty="0" err="1"/>
              <a:t>применил</a:t>
            </a:r>
            <a:r>
              <a:rPr lang="en-US" sz="1400" dirty="0"/>
              <a:t> </a:t>
            </a:r>
            <a:r>
              <a:rPr lang="en-US" sz="1400" dirty="0" err="1"/>
              <a:t>всего</a:t>
            </a:r>
            <a:r>
              <a:rPr lang="en-US" sz="1400" dirty="0"/>
              <a:t> </a:t>
            </a:r>
            <a:r>
              <a:rPr lang="en-US" sz="1400" dirty="0" err="1"/>
              <a:t>несколько</a:t>
            </a:r>
            <a:r>
              <a:rPr lang="en-US" sz="1400" dirty="0"/>
              <a:t> </a:t>
            </a:r>
            <a:r>
              <a:rPr lang="en-US" sz="1400" dirty="0" err="1"/>
              <a:t>уже</a:t>
            </a:r>
            <a:r>
              <a:rPr lang="en-US" sz="1400" dirty="0"/>
              <a:t> </a:t>
            </a:r>
            <a:r>
              <a:rPr lang="en-US" sz="1400" dirty="0" err="1"/>
              <a:t>готовых</a:t>
            </a:r>
            <a:r>
              <a:rPr lang="en-US" sz="1400" dirty="0"/>
              <a:t> </a:t>
            </a:r>
            <a:r>
              <a:rPr lang="en-US" sz="1400" dirty="0" err="1"/>
              <a:t>обученных</a:t>
            </a:r>
            <a:r>
              <a:rPr lang="en-US" sz="1400" dirty="0"/>
              <a:t> </a:t>
            </a:r>
            <a:r>
              <a:rPr lang="en-US" sz="1400" dirty="0" err="1"/>
              <a:t>нейронок</a:t>
            </a:r>
            <a:r>
              <a:rPr lang="en-US" sz="1400" dirty="0"/>
              <a:t>, и </a:t>
            </a:r>
            <a:r>
              <a:rPr lang="en-US" sz="1400" dirty="0" err="1"/>
              <a:t>пару</a:t>
            </a:r>
            <a:r>
              <a:rPr lang="en-US" sz="1400" dirty="0"/>
              <a:t> </a:t>
            </a:r>
            <a:r>
              <a:rPr lang="en-US" sz="1400" dirty="0" err="1"/>
              <a:t>алгоритмов</a:t>
            </a:r>
            <a:r>
              <a:rPr lang="en-US" sz="1400" dirty="0"/>
              <a:t> </a:t>
            </a:r>
            <a:r>
              <a:rPr lang="en-US" sz="1400" dirty="0" err="1"/>
              <a:t>из</a:t>
            </a:r>
            <a:r>
              <a:rPr lang="en-US" sz="1400" dirty="0"/>
              <a:t> </a:t>
            </a:r>
            <a:r>
              <a:rPr lang="en-US" sz="1400" dirty="0" err="1"/>
              <a:t>классики</a:t>
            </a:r>
            <a:r>
              <a:rPr lang="en-US" sz="1400" dirty="0"/>
              <a:t> </a:t>
            </a:r>
            <a:r>
              <a:rPr lang="en-US" sz="1400" dirty="0" err="1"/>
              <a:t>зрения</a:t>
            </a:r>
            <a:r>
              <a:rPr lang="en-US" sz="1400" dirty="0"/>
              <a:t> - </a:t>
            </a:r>
            <a:r>
              <a:rPr lang="en-US" sz="1400" dirty="0" err="1"/>
              <a:t>но</a:t>
            </a:r>
            <a:r>
              <a:rPr lang="en-US" sz="1400" dirty="0"/>
              <a:t> </a:t>
            </a:r>
            <a:r>
              <a:rPr lang="en-US" sz="1400" dirty="0" err="1"/>
              <a:t>этого</a:t>
            </a:r>
            <a:r>
              <a:rPr lang="en-US" sz="1400" dirty="0"/>
              <a:t> </a:t>
            </a:r>
            <a:r>
              <a:rPr lang="en-US" sz="1400" dirty="0" err="1"/>
              <a:t>было</a:t>
            </a:r>
            <a:r>
              <a:rPr lang="en-US" sz="1400" dirty="0"/>
              <a:t> </a:t>
            </a:r>
            <a:r>
              <a:rPr lang="en-US" sz="1400" dirty="0" err="1"/>
              <a:t>уже</a:t>
            </a:r>
            <a:r>
              <a:rPr lang="en-US" sz="1400" dirty="0"/>
              <a:t> </a:t>
            </a:r>
            <a:r>
              <a:rPr lang="en-US" sz="1400" dirty="0" err="1"/>
              <a:t>достаточно</a:t>
            </a:r>
            <a:r>
              <a:rPr lang="en-US" sz="1400" dirty="0"/>
              <a:t> </a:t>
            </a:r>
            <a:r>
              <a:rPr lang="en-US" sz="1400" dirty="0" err="1"/>
              <a:t>для</a:t>
            </a:r>
            <a:r>
              <a:rPr lang="en-US" sz="1400" dirty="0"/>
              <a:t> </a:t>
            </a:r>
            <a:r>
              <a:rPr lang="en-US" sz="1400" dirty="0" err="1"/>
              <a:t>решения</a:t>
            </a:r>
            <a:r>
              <a:rPr lang="en-US" sz="1400" dirty="0"/>
              <a:t> </a:t>
            </a:r>
            <a:r>
              <a:rPr lang="en-US" sz="1400" dirty="0" err="1"/>
              <a:t>целого</a:t>
            </a:r>
            <a:r>
              <a:rPr lang="en-US" sz="1400" dirty="0"/>
              <a:t> </a:t>
            </a:r>
            <a:r>
              <a:rPr lang="en-US" sz="1400" dirty="0" err="1"/>
              <a:t>круга</a:t>
            </a:r>
            <a:r>
              <a:rPr lang="en-US" sz="1400" dirty="0"/>
              <a:t> </a:t>
            </a:r>
            <a:r>
              <a:rPr lang="en-US" sz="1400" dirty="0" err="1"/>
              <a:t>задач</a:t>
            </a:r>
            <a:r>
              <a:rPr lang="en-US" sz="1400" dirty="0"/>
              <a:t> </a:t>
            </a:r>
            <a:r>
              <a:rPr lang="en-US" sz="1400" dirty="0" err="1"/>
              <a:t>внутри</a:t>
            </a:r>
            <a:r>
              <a:rPr lang="en-US" sz="1400" dirty="0"/>
              <a:t> </a:t>
            </a:r>
            <a:r>
              <a:rPr lang="en-US" sz="1400" dirty="0" err="1"/>
              <a:t>компьютера</a:t>
            </a:r>
            <a:r>
              <a:rPr lang="en-US" sz="1400" dirty="0"/>
              <a:t>. </a:t>
            </a:r>
            <a:r>
              <a:rPr lang="en-US" sz="1400" dirty="0" err="1"/>
              <a:t>Мы</a:t>
            </a:r>
            <a:r>
              <a:rPr lang="en-US" sz="1400" dirty="0"/>
              <a:t> </a:t>
            </a:r>
            <a:r>
              <a:rPr lang="en-US" sz="1400" dirty="0" err="1"/>
              <a:t>читали</a:t>
            </a:r>
            <a:r>
              <a:rPr lang="en-US" sz="1400" dirty="0"/>
              <a:t> </a:t>
            </a:r>
            <a:r>
              <a:rPr lang="en-US" sz="1400" dirty="0" err="1"/>
              <a:t>документы</a:t>
            </a:r>
            <a:r>
              <a:rPr lang="en-US" sz="1400" dirty="0"/>
              <a:t>, </a:t>
            </a:r>
            <a:r>
              <a:rPr lang="en-US" sz="1400" dirty="0" err="1"/>
              <a:t>искали</a:t>
            </a:r>
            <a:r>
              <a:rPr lang="en-US" sz="1400" dirty="0"/>
              <a:t> </a:t>
            </a:r>
            <a:r>
              <a:rPr lang="en-US" sz="1400" dirty="0" err="1"/>
              <a:t>кнопки</a:t>
            </a:r>
            <a:r>
              <a:rPr lang="en-US" sz="1400" dirty="0"/>
              <a:t> </a:t>
            </a:r>
            <a:r>
              <a:rPr lang="en-US" sz="1400" dirty="0" err="1"/>
              <a:t>на</a:t>
            </a:r>
            <a:r>
              <a:rPr lang="en-US" sz="1400" dirty="0"/>
              <a:t> </a:t>
            </a:r>
            <a:r>
              <a:rPr lang="en-US" sz="1400" dirty="0" err="1"/>
              <a:t>экране</a:t>
            </a:r>
            <a:r>
              <a:rPr lang="en-US" sz="1400" dirty="0"/>
              <a:t> </a:t>
            </a:r>
            <a:r>
              <a:rPr lang="en-US" sz="1400" dirty="0" err="1"/>
              <a:t>чтобы</a:t>
            </a:r>
            <a:r>
              <a:rPr lang="en-US" sz="1400" dirty="0"/>
              <a:t> </a:t>
            </a:r>
            <a:r>
              <a:rPr lang="en-US" sz="1400" dirty="0" err="1"/>
              <a:t>на</a:t>
            </a:r>
            <a:r>
              <a:rPr lang="en-US" sz="1400" dirty="0"/>
              <a:t> </a:t>
            </a:r>
            <a:r>
              <a:rPr lang="en-US" sz="1400" dirty="0" err="1"/>
              <a:t>них</a:t>
            </a:r>
            <a:r>
              <a:rPr lang="en-US" sz="1400" dirty="0"/>
              <a:t> </a:t>
            </a:r>
            <a:r>
              <a:rPr lang="en-US" sz="1400" dirty="0" err="1"/>
              <a:t>нажать</a:t>
            </a:r>
            <a:r>
              <a:rPr lang="en-US" sz="1400" dirty="0"/>
              <a:t>, </a:t>
            </a:r>
            <a:r>
              <a:rPr lang="en-US" sz="1400" dirty="0" err="1"/>
              <a:t>умели</a:t>
            </a:r>
            <a:r>
              <a:rPr lang="en-US" sz="1400" dirty="0"/>
              <a:t> </a:t>
            </a:r>
            <a:r>
              <a:rPr lang="en-US" sz="1400" dirty="0" err="1"/>
              <a:t>видеть</a:t>
            </a:r>
            <a:r>
              <a:rPr lang="en-US" sz="1400" dirty="0"/>
              <a:t> </a:t>
            </a:r>
            <a:r>
              <a:rPr lang="en-US" sz="1400" dirty="0" err="1"/>
              <a:t>когда</a:t>
            </a:r>
            <a:r>
              <a:rPr lang="en-US" sz="1400" dirty="0"/>
              <a:t> </a:t>
            </a:r>
            <a:r>
              <a:rPr lang="en-US" sz="1400" dirty="0" err="1"/>
              <a:t>загрузятся</a:t>
            </a:r>
            <a:r>
              <a:rPr lang="en-US" sz="1400" dirty="0"/>
              <a:t> </a:t>
            </a:r>
            <a:r>
              <a:rPr lang="en-US" sz="1400" dirty="0" err="1"/>
              <a:t>программы</a:t>
            </a:r>
            <a:r>
              <a:rPr lang="en-US" sz="1400" dirty="0"/>
              <a:t> и </a:t>
            </a:r>
            <a:r>
              <a:rPr lang="en-US" sz="1400" dirty="0" err="1"/>
              <a:t>много</a:t>
            </a:r>
            <a:r>
              <a:rPr lang="en-US" sz="1400" dirty="0"/>
              <a:t> </a:t>
            </a:r>
            <a:r>
              <a:rPr lang="en-US" sz="1400" dirty="0" err="1"/>
              <a:t>чего</a:t>
            </a:r>
            <a:r>
              <a:rPr lang="en-US" sz="1400" dirty="0"/>
              <a:t> </a:t>
            </a:r>
            <a:r>
              <a:rPr lang="en-US" sz="1400" dirty="0" err="1"/>
              <a:t>ещё</a:t>
            </a:r>
            <a:r>
              <a:rPr lang="en-US" sz="1400" dirty="0"/>
              <a:t>. В </a:t>
            </a:r>
            <a:r>
              <a:rPr lang="en-US" sz="1400" dirty="0" err="1"/>
              <a:t>итоге</a:t>
            </a:r>
            <a:r>
              <a:rPr lang="en-US" sz="1400" dirty="0"/>
              <a:t> я </a:t>
            </a:r>
            <a:r>
              <a:rPr lang="en-US" sz="1400" dirty="0" err="1"/>
              <a:t>ушёл</a:t>
            </a:r>
            <a:r>
              <a:rPr lang="en-US" sz="1400" dirty="0"/>
              <a:t> </a:t>
            </a:r>
            <a:r>
              <a:rPr lang="en-US" sz="1400" dirty="0" err="1"/>
              <a:t>оттуда</a:t>
            </a:r>
            <a:r>
              <a:rPr lang="en-US" sz="1400" dirty="0"/>
              <a:t> </a:t>
            </a:r>
            <a:r>
              <a:rPr lang="en-US" sz="1400" dirty="0" err="1"/>
              <a:t>из-за</a:t>
            </a:r>
            <a:r>
              <a:rPr lang="en-US" sz="1400" dirty="0"/>
              <a:t> </a:t>
            </a:r>
            <a:r>
              <a:rPr lang="en-US" sz="1400" dirty="0" err="1"/>
              <a:t>конфликта</a:t>
            </a:r>
            <a:r>
              <a:rPr lang="en-US" sz="1400" dirty="0"/>
              <a:t> с </a:t>
            </a:r>
            <a:r>
              <a:rPr lang="en-US" sz="1400" dirty="0" err="1"/>
              <a:t>начальством</a:t>
            </a:r>
            <a:r>
              <a:rPr lang="en-US" sz="1400" dirty="0"/>
              <a:t> </a:t>
            </a:r>
            <a:r>
              <a:rPr lang="en-US" sz="1400" dirty="0" err="1"/>
              <a:t>на</a:t>
            </a:r>
            <a:r>
              <a:rPr lang="en-US" sz="1400" dirty="0"/>
              <a:t> </a:t>
            </a:r>
            <a:r>
              <a:rPr lang="en-US" sz="1400" dirty="0" err="1"/>
              <a:t>почве</a:t>
            </a:r>
            <a:r>
              <a:rPr lang="en-US" sz="1400" dirty="0"/>
              <a:t> </a:t>
            </a:r>
            <a:r>
              <a:rPr lang="en-US" sz="1400" dirty="0" err="1"/>
              <a:t>оплаты</a:t>
            </a:r>
            <a:r>
              <a:rPr lang="en-US" sz="1400" dirty="0"/>
              <a:t> </a:t>
            </a:r>
            <a:r>
              <a:rPr lang="en-US" sz="1400" dirty="0" err="1"/>
              <a:t>труда</a:t>
            </a:r>
            <a:r>
              <a:rPr lang="en-US" sz="1400" dirty="0"/>
              <a:t>, а </a:t>
            </a:r>
            <a:r>
              <a:rPr lang="en-US" sz="1400" dirty="0" err="1"/>
              <a:t>так</a:t>
            </a:r>
            <a:r>
              <a:rPr lang="en-US" sz="1400" dirty="0"/>
              <a:t> </a:t>
            </a:r>
            <a:r>
              <a:rPr lang="en-US" sz="1400" dirty="0" err="1"/>
              <a:t>же</a:t>
            </a:r>
            <a:r>
              <a:rPr lang="en-US" sz="1400" dirty="0"/>
              <a:t> </a:t>
            </a:r>
            <a:r>
              <a:rPr lang="en-US" sz="1400" dirty="0" err="1"/>
              <a:t>из-за</a:t>
            </a:r>
            <a:r>
              <a:rPr lang="en-US" sz="1400" dirty="0"/>
              <a:t> </a:t>
            </a:r>
            <a:r>
              <a:rPr lang="en-US" sz="1400" dirty="0" err="1"/>
              <a:t>полного</a:t>
            </a:r>
            <a:r>
              <a:rPr lang="en-US" sz="1400" dirty="0"/>
              <a:t> </a:t>
            </a:r>
            <a:r>
              <a:rPr lang="en-US" sz="1400" dirty="0" err="1"/>
              <a:t>непонимания</a:t>
            </a:r>
            <a:r>
              <a:rPr lang="en-US" sz="1400" dirty="0"/>
              <a:t> </a:t>
            </a:r>
            <a:r>
              <a:rPr lang="en-US" sz="1400" dirty="0" err="1"/>
              <a:t>того</a:t>
            </a:r>
            <a:r>
              <a:rPr lang="en-US" sz="1400" dirty="0"/>
              <a:t>, </a:t>
            </a:r>
            <a:r>
              <a:rPr lang="en-US" sz="1400" dirty="0" err="1"/>
              <a:t>что</a:t>
            </a:r>
            <a:r>
              <a:rPr lang="en-US" sz="1400" dirty="0"/>
              <a:t> </a:t>
            </a:r>
            <a:r>
              <a:rPr lang="en-US" sz="1400" dirty="0" err="1"/>
              <a:t>такое</a:t>
            </a:r>
            <a:r>
              <a:rPr lang="en-US" sz="1400" dirty="0"/>
              <a:t> ИИ </a:t>
            </a:r>
            <a:r>
              <a:rPr lang="en-US" sz="1400" dirty="0" err="1"/>
              <a:t>людьми</a:t>
            </a:r>
            <a:r>
              <a:rPr lang="en-US" sz="1400" dirty="0"/>
              <a:t> </a:t>
            </a:r>
            <a:r>
              <a:rPr lang="en-US" sz="1400" dirty="0" err="1"/>
              <a:t>вокруг</a:t>
            </a:r>
            <a:r>
              <a:rPr lang="en-US" sz="1400" dirty="0"/>
              <a:t>.  </a:t>
            </a:r>
            <a:r>
              <a:rPr lang="en-US" sz="1400" dirty="0" err="1"/>
              <a:t>Но</a:t>
            </a:r>
            <a:r>
              <a:rPr lang="en-US" sz="1400" dirty="0"/>
              <a:t> я </a:t>
            </a:r>
            <a:r>
              <a:rPr lang="en-US" sz="1400" dirty="0" err="1"/>
              <a:t>хочу</a:t>
            </a:r>
            <a:r>
              <a:rPr lang="en-US" sz="1400" dirty="0"/>
              <a:t> </a:t>
            </a:r>
            <a:r>
              <a:rPr lang="en-US" sz="1400" dirty="0" err="1"/>
              <a:t>сказать</a:t>
            </a:r>
            <a:r>
              <a:rPr lang="en-US" sz="1400" dirty="0"/>
              <a:t>, </a:t>
            </a:r>
            <a:r>
              <a:rPr lang="en-US" sz="1400" dirty="0" err="1"/>
              <a:t>что</a:t>
            </a:r>
            <a:r>
              <a:rPr lang="en-US" sz="1400" dirty="0"/>
              <a:t> </a:t>
            </a:r>
            <a:r>
              <a:rPr lang="en-US" sz="1400" dirty="0" err="1"/>
              <a:t>опыт</a:t>
            </a:r>
            <a:r>
              <a:rPr lang="en-US" sz="1400" dirty="0"/>
              <a:t> </a:t>
            </a:r>
            <a:r>
              <a:rPr lang="en-US" sz="1400" dirty="0" err="1"/>
              <a:t>который</a:t>
            </a:r>
            <a:r>
              <a:rPr lang="en-US" sz="1400" dirty="0"/>
              <a:t> я </a:t>
            </a:r>
            <a:r>
              <a:rPr lang="en-US" sz="1400" dirty="0" err="1"/>
              <a:t>там</a:t>
            </a:r>
            <a:r>
              <a:rPr lang="en-US" sz="1400" dirty="0"/>
              <a:t> </a:t>
            </a:r>
            <a:r>
              <a:rPr lang="en-US" sz="1400" dirty="0" err="1"/>
              <a:t>получил</a:t>
            </a:r>
            <a:r>
              <a:rPr lang="en-US" sz="1400" dirty="0"/>
              <a:t> - </a:t>
            </a:r>
            <a:r>
              <a:rPr lang="en-US" sz="1400" dirty="0" err="1"/>
              <a:t>на</a:t>
            </a:r>
            <a:r>
              <a:rPr lang="en-US" sz="1400" dirty="0"/>
              <a:t> </a:t>
            </a:r>
            <a:r>
              <a:rPr lang="en-US" sz="1400" dirty="0" err="1"/>
              <a:t>самом</a:t>
            </a:r>
            <a:r>
              <a:rPr lang="en-US" sz="1400" dirty="0"/>
              <a:t> </a:t>
            </a:r>
            <a:r>
              <a:rPr lang="en-US" sz="1400" dirty="0" err="1"/>
              <a:t>деле</a:t>
            </a:r>
            <a:r>
              <a:rPr lang="en-US" sz="1400" dirty="0"/>
              <a:t> </a:t>
            </a:r>
            <a:r>
              <a:rPr lang="en-US" sz="1400" dirty="0" err="1"/>
              <a:t>бесценен</a:t>
            </a:r>
            <a:r>
              <a:rPr lang="en-US" sz="1400" dirty="0"/>
              <a:t>, </a:t>
            </a:r>
            <a:r>
              <a:rPr lang="en-US" sz="1400" dirty="0" err="1"/>
              <a:t>особенно</a:t>
            </a:r>
            <a:r>
              <a:rPr lang="en-US" sz="1400" dirty="0"/>
              <a:t> </a:t>
            </a:r>
            <a:r>
              <a:rPr lang="en-US" sz="1400" dirty="0" err="1"/>
              <a:t>для</a:t>
            </a:r>
            <a:r>
              <a:rPr lang="en-US" sz="1400" dirty="0"/>
              <a:t> </a:t>
            </a:r>
            <a:r>
              <a:rPr lang="en-US" sz="1400" dirty="0" err="1"/>
              <a:t>моего</a:t>
            </a:r>
            <a:r>
              <a:rPr lang="en-US" sz="1400" dirty="0"/>
              <a:t> </a:t>
            </a:r>
            <a:r>
              <a:rPr lang="en-US" sz="1400" dirty="0" err="1"/>
              <a:t>возраста</a:t>
            </a:r>
            <a:r>
              <a:rPr lang="en-US" sz="1400" dirty="0"/>
              <a:t>. </a:t>
            </a:r>
            <a:r>
              <a:rPr lang="en-US" sz="1400" dirty="0" err="1"/>
              <a:t>Тем</a:t>
            </a:r>
            <a:r>
              <a:rPr lang="en-US" sz="1400" dirty="0"/>
              <a:t> </a:t>
            </a:r>
            <a:r>
              <a:rPr lang="en-US" sz="1400" dirty="0" err="1"/>
              <a:t>более</a:t>
            </a:r>
            <a:r>
              <a:rPr lang="en-US" sz="1400" dirty="0"/>
              <a:t> я </a:t>
            </a:r>
            <a:r>
              <a:rPr lang="en-US" sz="1400" dirty="0" err="1"/>
              <a:t>несколько</a:t>
            </a:r>
            <a:r>
              <a:rPr lang="en-US" sz="1400" dirty="0"/>
              <a:t> </a:t>
            </a:r>
            <a:r>
              <a:rPr lang="en-US" sz="1400" dirty="0" err="1"/>
              <a:t>раз</a:t>
            </a:r>
            <a:r>
              <a:rPr lang="en-US" sz="1400" dirty="0"/>
              <a:t> </a:t>
            </a:r>
            <a:r>
              <a:rPr lang="en-US" sz="1400" dirty="0" err="1"/>
              <a:t>читал</a:t>
            </a:r>
            <a:r>
              <a:rPr lang="en-US" sz="1400" dirty="0"/>
              <a:t> </a:t>
            </a:r>
            <a:r>
              <a:rPr lang="en-US" sz="1400" dirty="0" err="1"/>
              <a:t>публичные</a:t>
            </a:r>
            <a:r>
              <a:rPr lang="en-US" sz="1400" dirty="0"/>
              <a:t> </a:t>
            </a:r>
            <a:r>
              <a:rPr lang="en-US" sz="1400" dirty="0" err="1"/>
              <a:t>лекции</a:t>
            </a:r>
            <a:r>
              <a:rPr lang="en-US" sz="1400" dirty="0"/>
              <a:t> </a:t>
            </a:r>
            <a:r>
              <a:rPr lang="en-US" sz="1400" dirty="0" err="1"/>
              <a:t>про</a:t>
            </a:r>
            <a:r>
              <a:rPr lang="en-US" sz="1400" dirty="0"/>
              <a:t> </a:t>
            </a:r>
            <a:r>
              <a:rPr lang="en-US" sz="1400" dirty="0" err="1"/>
              <a:t>нейронки</a:t>
            </a:r>
            <a:r>
              <a:rPr lang="en-US" sz="1400" dirty="0"/>
              <a:t> </a:t>
            </a:r>
            <a:r>
              <a:rPr lang="en-US" sz="1400" dirty="0" err="1"/>
              <a:t>пока</a:t>
            </a:r>
            <a:r>
              <a:rPr lang="en-US" sz="1400" dirty="0"/>
              <a:t> </a:t>
            </a:r>
            <a:r>
              <a:rPr lang="en-US" sz="1400" dirty="0" err="1"/>
              <a:t>там</a:t>
            </a:r>
            <a:r>
              <a:rPr lang="en-US" sz="1400" dirty="0"/>
              <a:t> </a:t>
            </a:r>
            <a:r>
              <a:rPr lang="en-US" sz="1400" dirty="0" err="1"/>
              <a:t>работал</a:t>
            </a:r>
            <a:r>
              <a:rPr lang="en-US" sz="1400" dirty="0"/>
              <a:t>, и </a:t>
            </a:r>
            <a:r>
              <a:rPr lang="en-US" sz="1400" dirty="0" err="1"/>
              <a:t>один</a:t>
            </a:r>
            <a:r>
              <a:rPr lang="en-US" sz="1400" dirty="0"/>
              <a:t> </a:t>
            </a:r>
            <a:r>
              <a:rPr lang="en-US" sz="1400" dirty="0" err="1"/>
              <a:t>раз</a:t>
            </a:r>
            <a:r>
              <a:rPr lang="en-US" sz="1400" dirty="0"/>
              <a:t> </a:t>
            </a:r>
            <a:r>
              <a:rPr lang="en-US" sz="1400" dirty="0" err="1"/>
              <a:t>выступил</a:t>
            </a:r>
            <a:r>
              <a:rPr lang="en-US" sz="1400" dirty="0"/>
              <a:t> </a:t>
            </a:r>
            <a:r>
              <a:rPr lang="en-US" sz="1400" dirty="0" err="1"/>
              <a:t>перед</a:t>
            </a:r>
            <a:r>
              <a:rPr lang="en-US" sz="1400" dirty="0"/>
              <a:t> </a:t>
            </a:r>
            <a:r>
              <a:rPr lang="en-US" sz="1400" dirty="0" err="1"/>
              <a:t>художниками</a:t>
            </a:r>
            <a:r>
              <a:rPr lang="en-US" sz="1400" dirty="0"/>
              <a:t> в </a:t>
            </a:r>
            <a:r>
              <a:rPr lang="en-US" sz="1400" dirty="0" err="1"/>
              <a:t>лаборатории</a:t>
            </a:r>
            <a:r>
              <a:rPr lang="en-US" sz="1400" dirty="0"/>
              <a:t> </a:t>
            </a:r>
            <a:r>
              <a:rPr lang="en-US" sz="1400" dirty="0" err="1"/>
              <a:t>современного</a:t>
            </a:r>
            <a:r>
              <a:rPr lang="en-US" sz="1400" dirty="0"/>
              <a:t> </a:t>
            </a:r>
            <a:r>
              <a:rPr lang="en-US" sz="1400" dirty="0" err="1"/>
              <a:t>искусства</a:t>
            </a:r>
            <a:r>
              <a:rPr lang="en-US" sz="1400" dirty="0"/>
              <a:t> - </a:t>
            </a:r>
            <a:r>
              <a:rPr lang="en-US" sz="1400" dirty="0" err="1"/>
              <a:t>они</a:t>
            </a:r>
            <a:r>
              <a:rPr lang="en-US" sz="1400" dirty="0"/>
              <a:t> </a:t>
            </a:r>
            <a:r>
              <a:rPr lang="en-US" sz="1400" dirty="0" err="1"/>
              <a:t>даже</a:t>
            </a:r>
            <a:r>
              <a:rPr lang="en-US" sz="1400" dirty="0"/>
              <a:t> </a:t>
            </a:r>
            <a:r>
              <a:rPr lang="en-US" sz="1400" dirty="0" err="1"/>
              <a:t>не</a:t>
            </a:r>
            <a:r>
              <a:rPr lang="en-US" sz="1400" dirty="0"/>
              <a:t> </a:t>
            </a:r>
            <a:r>
              <a:rPr lang="en-US" sz="1400" dirty="0" err="1"/>
              <a:t>представляли</a:t>
            </a:r>
            <a:r>
              <a:rPr lang="en-US" sz="1400" dirty="0"/>
              <a:t> </a:t>
            </a:r>
            <a:r>
              <a:rPr lang="en-US" sz="1400" dirty="0" err="1"/>
              <a:t>что</a:t>
            </a:r>
            <a:r>
              <a:rPr lang="en-US" sz="1400" dirty="0"/>
              <a:t> </a:t>
            </a:r>
            <a:r>
              <a:rPr lang="en-US" sz="1400" dirty="0" err="1"/>
              <a:t>компьютеры</a:t>
            </a:r>
            <a:r>
              <a:rPr lang="en-US" sz="1400" dirty="0"/>
              <a:t> </a:t>
            </a:r>
            <a:r>
              <a:rPr lang="en-US" sz="1400" dirty="0" err="1"/>
              <a:t>могут</a:t>
            </a:r>
            <a:r>
              <a:rPr lang="en-US" sz="1400" dirty="0"/>
              <a:t> </a:t>
            </a:r>
            <a:r>
              <a:rPr lang="en-US" sz="1400" dirty="0" err="1"/>
              <a:t>делать</a:t>
            </a:r>
            <a:r>
              <a:rPr lang="en-US" sz="1400" dirty="0"/>
              <a:t> с </a:t>
            </a:r>
            <a:r>
              <a:rPr lang="en-US" sz="1400" dirty="0" err="1"/>
              <a:t>картинками</a:t>
            </a:r>
            <a:r>
              <a:rPr lang="en-US" sz="1400" dirty="0"/>
              <a:t> </a:t>
            </a:r>
            <a:r>
              <a:rPr lang="en-US" sz="1400" dirty="0" err="1"/>
              <a:t>уже</a:t>
            </a:r>
            <a:r>
              <a:rPr lang="en-US" sz="1400" dirty="0"/>
              <a:t> </a:t>
            </a:r>
            <a:r>
              <a:rPr lang="en-US" sz="1400" dirty="0" err="1"/>
              <a:t>сегодня</a:t>
            </a:r>
            <a:r>
              <a:rPr lang="en-US" sz="1400" dirty="0"/>
              <a:t>. </a:t>
            </a:r>
            <a:r>
              <a:rPr lang="en-US" sz="1400" dirty="0" err="1"/>
              <a:t>Сейчас</a:t>
            </a:r>
            <a:r>
              <a:rPr lang="en-US" sz="1400" dirty="0"/>
              <a:t> я </a:t>
            </a:r>
            <a:r>
              <a:rPr lang="en-US" sz="1400" dirty="0" err="1"/>
              <a:t>хочу</a:t>
            </a:r>
            <a:r>
              <a:rPr lang="en-US" sz="1400" dirty="0"/>
              <a:t> </a:t>
            </a:r>
            <a:r>
              <a:rPr lang="en-US" sz="1400" dirty="0" err="1"/>
              <a:t>больше</a:t>
            </a:r>
            <a:r>
              <a:rPr lang="en-US" sz="1400" dirty="0"/>
              <a:t> </a:t>
            </a:r>
            <a:r>
              <a:rPr lang="en-US" sz="1400" dirty="0" err="1"/>
              <a:t>заниматься</a:t>
            </a:r>
            <a:r>
              <a:rPr lang="en-US" sz="1400" dirty="0"/>
              <a:t> ИИ и </a:t>
            </a:r>
            <a:r>
              <a:rPr lang="en-US" sz="1400" dirty="0" err="1"/>
              <a:t>работой</a:t>
            </a:r>
            <a:r>
              <a:rPr lang="en-US" sz="1400" dirty="0"/>
              <a:t> с </a:t>
            </a:r>
            <a:r>
              <a:rPr lang="en-US" sz="1400" dirty="0" err="1"/>
              <a:t>обучаемыми</a:t>
            </a:r>
            <a:r>
              <a:rPr lang="en-US" sz="1400" dirty="0"/>
              <a:t> </a:t>
            </a:r>
            <a:r>
              <a:rPr lang="en-US" sz="1400" dirty="0" err="1"/>
              <a:t>алгоритмами</a:t>
            </a:r>
            <a:r>
              <a:rPr lang="en-US" sz="1400" dirty="0"/>
              <a:t>, </a:t>
            </a:r>
            <a:r>
              <a:rPr lang="en-US" sz="1400" dirty="0" err="1"/>
              <a:t>научиться</a:t>
            </a:r>
            <a:r>
              <a:rPr lang="en-US" sz="1400" dirty="0"/>
              <a:t> </a:t>
            </a:r>
            <a:r>
              <a:rPr lang="en-US" sz="1400" dirty="0" err="1"/>
              <a:t>доводить</a:t>
            </a:r>
            <a:r>
              <a:rPr lang="en-US" sz="1400" dirty="0"/>
              <a:t> </a:t>
            </a:r>
            <a:r>
              <a:rPr lang="en-US" sz="1400" dirty="0" err="1"/>
              <a:t>процесс</a:t>
            </a:r>
            <a:r>
              <a:rPr lang="en-US" sz="1400" dirty="0"/>
              <a:t> </a:t>
            </a:r>
            <a:r>
              <a:rPr lang="en-US" sz="1400" dirty="0" err="1"/>
              <a:t>от</a:t>
            </a:r>
            <a:r>
              <a:rPr lang="en-US" sz="1400" dirty="0"/>
              <a:t> </a:t>
            </a:r>
            <a:r>
              <a:rPr lang="en-US" sz="1400" dirty="0" err="1"/>
              <a:t>эксперимента</a:t>
            </a:r>
            <a:r>
              <a:rPr lang="en-US" sz="1400" dirty="0"/>
              <a:t> </a:t>
            </a:r>
            <a:r>
              <a:rPr lang="en-US" sz="1400" dirty="0" err="1"/>
              <a:t>до</a:t>
            </a:r>
            <a:r>
              <a:rPr lang="en-US" sz="1400" dirty="0"/>
              <a:t> production и </a:t>
            </a:r>
            <a:r>
              <a:rPr lang="en-US" sz="1400" dirty="0" err="1"/>
              <a:t>основать</a:t>
            </a:r>
            <a:r>
              <a:rPr lang="en-US" sz="1400" dirty="0"/>
              <a:t> </a:t>
            </a:r>
            <a:r>
              <a:rPr lang="en-US" sz="1400" dirty="0" err="1"/>
              <a:t>собственный</a:t>
            </a:r>
            <a:r>
              <a:rPr lang="en-US" sz="1400" dirty="0"/>
              <a:t> </a:t>
            </a:r>
            <a:r>
              <a:rPr lang="en-US" sz="1400" dirty="0" err="1"/>
              <a:t>стартап</a:t>
            </a:r>
            <a:r>
              <a:rPr lang="en-US" sz="1400" dirty="0"/>
              <a:t> </a:t>
            </a:r>
            <a:r>
              <a:rPr lang="en-US" sz="1400" dirty="0" err="1"/>
              <a:t>на</a:t>
            </a:r>
            <a:r>
              <a:rPr lang="en-US" sz="1400" dirty="0"/>
              <a:t> </a:t>
            </a:r>
            <a:r>
              <a:rPr lang="en-US" sz="1400" dirty="0" err="1"/>
              <a:t>базе</a:t>
            </a:r>
            <a:r>
              <a:rPr lang="en-US" sz="1400" dirty="0"/>
              <a:t> </a:t>
            </a:r>
            <a:r>
              <a:rPr lang="en-US" sz="1400" dirty="0" err="1"/>
              <a:t>этих</a:t>
            </a:r>
            <a:r>
              <a:rPr lang="en-US" sz="1400" dirty="0"/>
              <a:t> </a:t>
            </a:r>
            <a:r>
              <a:rPr lang="en-US" sz="1400" dirty="0" err="1"/>
              <a:t>технологий</a:t>
            </a:r>
            <a:r>
              <a:rPr lang="en-US" sz="1400" dirty="0"/>
              <a:t>, </a:t>
            </a:r>
            <a:r>
              <a:rPr lang="en-US" sz="1400" dirty="0" err="1"/>
              <a:t>решать</a:t>
            </a:r>
            <a:r>
              <a:rPr lang="en-US" sz="1400" dirty="0"/>
              <a:t> </a:t>
            </a:r>
            <a:r>
              <a:rPr lang="en-US" sz="1400" dirty="0" err="1"/>
              <a:t>реальные</a:t>
            </a:r>
            <a:r>
              <a:rPr lang="en-US" sz="1400" dirty="0"/>
              <a:t> </a:t>
            </a:r>
            <a:r>
              <a:rPr lang="en-US" sz="1400" dirty="0" err="1"/>
              <a:t>проблемы</a:t>
            </a:r>
            <a:r>
              <a:rPr lang="en-US" sz="1400" dirty="0"/>
              <a:t> </a:t>
            </a:r>
            <a:r>
              <a:rPr lang="en-US" sz="1400" dirty="0" err="1"/>
              <a:t>человечества</a:t>
            </a:r>
            <a:r>
              <a:rPr lang="en-US" sz="1400" dirty="0"/>
              <a:t> и </a:t>
            </a:r>
            <a:r>
              <a:rPr lang="en-US" sz="1400" dirty="0" err="1"/>
              <a:t>не</a:t>
            </a:r>
            <a:r>
              <a:rPr lang="en-US" sz="1400" dirty="0"/>
              <a:t> </a:t>
            </a:r>
            <a:r>
              <a:rPr lang="en-US" sz="1400" dirty="0" err="1"/>
              <a:t>думать</a:t>
            </a:r>
            <a:r>
              <a:rPr lang="en-US" sz="1400" dirty="0"/>
              <a:t> о </a:t>
            </a:r>
            <a:r>
              <a:rPr lang="en-US" sz="1400" dirty="0" err="1"/>
              <a:t>работодателе</a:t>
            </a:r>
            <a:r>
              <a:rPr lang="en-US" sz="1400" dirty="0"/>
              <a:t> </a:t>
            </a:r>
            <a:r>
              <a:rPr lang="en-US" sz="1400" dirty="0" err="1"/>
              <a:t>плохо</a:t>
            </a:r>
            <a:r>
              <a:rPr lang="en-US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81288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800" dirty="0" smtClean="0"/>
              <a:t>в </a:t>
            </a:r>
            <a:r>
              <a:rPr lang="ru-RU" sz="1800" dirty="0"/>
              <a:t>качестве фронтенда к своим экспериментам я использую научную среду jupyter notebook - она открывается в браузере и позволяет делать красивые странички с кодом прямо внутри браузера, а так же эта среда имеет под капотом доступ ко всеё мощности python и железа </a:t>
            </a:r>
            <a:r>
              <a:rPr lang="ru-RU" sz="1800" dirty="0" smtClean="0"/>
              <a:t>компьютера</a:t>
            </a:r>
            <a:endParaRPr lang="ru-RU" sz="1800" dirty="0"/>
          </a:p>
          <a:p>
            <a:pPr marL="0" indent="0">
              <a:buNone/>
            </a:pPr>
            <a:r>
              <a:rPr lang="ru-RU" sz="1800" dirty="0" smtClean="0"/>
              <a:t>для </a:t>
            </a:r>
            <a:r>
              <a:rPr lang="ru-RU" sz="1800" dirty="0"/>
              <a:t>работы со сложным кодом бразуер плохо подходит, поэтому я использую бесплатную IDE от Microsoft- VS </a:t>
            </a:r>
            <a:r>
              <a:rPr lang="ru-RU" sz="1800" dirty="0" smtClean="0"/>
              <a:t>Code</a:t>
            </a:r>
            <a:endParaRPr lang="ru-RU" sz="1800" dirty="0"/>
          </a:p>
          <a:p>
            <a:pPr marL="0" indent="0">
              <a:buNone/>
            </a:pPr>
            <a:r>
              <a:rPr lang="ru-RU" sz="1800" dirty="0" smtClean="0"/>
              <a:t>для </a:t>
            </a:r>
            <a:r>
              <a:rPr lang="ru-RU" sz="1800" dirty="0"/>
              <a:t>внедрения в продакшен эти инструменты не подходят - они хороши только чтобы создать и обучить нейросеть, подготовить данные и проверить </a:t>
            </a:r>
            <a:r>
              <a:rPr lang="ru-RU" sz="1800" dirty="0" smtClean="0"/>
              <a:t>результаты</a:t>
            </a:r>
            <a:endParaRPr lang="ru-RU" sz="1800" dirty="0"/>
          </a:p>
          <a:p>
            <a:pPr marL="0" indent="0">
              <a:buNone/>
            </a:pPr>
            <a:r>
              <a:rPr lang="ru-RU" sz="1800" dirty="0" smtClean="0"/>
              <a:t>для </a:t>
            </a:r>
            <a:r>
              <a:rPr lang="ru-RU" sz="1800" dirty="0"/>
              <a:t>внедрения есть 2 основных варианта - Facebook Caffe2 либо Intel </a:t>
            </a:r>
            <a:r>
              <a:rPr lang="ru-RU" sz="1800" dirty="0" smtClean="0"/>
              <a:t>OpenCV</a:t>
            </a:r>
            <a:endParaRPr lang="ru-RU" sz="1800" dirty="0"/>
          </a:p>
          <a:p>
            <a:pPr marL="0" indent="0">
              <a:buNone/>
            </a:pPr>
            <a:r>
              <a:rPr lang="ru-RU" sz="1800" dirty="0" smtClean="0"/>
              <a:t>однако внедрение </a:t>
            </a:r>
            <a:r>
              <a:rPr lang="ru-RU" sz="1800" dirty="0"/>
              <a:t>зачастую гораздо сложнее и требует знаний в классическом Computer Science, чаще всего этим занимаются другие люди, но в стартапах и маленьких командах обе части процесса делают одни и те же люди, в связи с чем уровень их ЗП даже на начальном этапе  в 3-4 раза больше среднего по стране</a:t>
            </a:r>
          </a:p>
          <a:p>
            <a:pPr marL="0" indent="0">
              <a:buNone/>
            </a:pPr>
            <a:r>
              <a:rPr lang="ru-RU" sz="1800" dirty="0" smtClean="0"/>
              <a:t>вообще </a:t>
            </a:r>
            <a:r>
              <a:rPr lang="ru-RU" sz="1800" dirty="0"/>
              <a:t>сейчас абсолютно все компании ищут специалистов ИИ, и планка требований постепенно снижается с "обязательно иметь кандидатскую" до "хорошо понимать технологии нейронных сетей</a:t>
            </a:r>
            <a:r>
              <a:rPr lang="ru-RU" sz="1800" dirty="0" smtClean="0"/>
              <a:t>"</a:t>
            </a:r>
            <a:endParaRPr lang="ru-RU" sz="1800" dirty="0"/>
          </a:p>
        </p:txBody>
      </p:sp>
      <p:sp>
        <p:nvSpPr>
          <p:cNvPr id="4" name="Rectangle 3"/>
          <p:cNvSpPr/>
          <p:nvPr/>
        </p:nvSpPr>
        <p:spPr>
          <a:xfrm>
            <a:off x="697832" y="4868648"/>
            <a:ext cx="1149416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Сейчас</a:t>
            </a:r>
            <a:r>
              <a:rPr lang="en-US" dirty="0" smtClean="0"/>
              <a:t> я </a:t>
            </a:r>
            <a:r>
              <a:rPr lang="en-US" dirty="0" err="1" smtClean="0"/>
              <a:t>выхожу</a:t>
            </a:r>
            <a:r>
              <a:rPr lang="en-US" dirty="0" smtClean="0"/>
              <a:t> </a:t>
            </a:r>
            <a:r>
              <a:rPr lang="en-US" dirty="0" err="1" smtClean="0"/>
              <a:t>на</a:t>
            </a:r>
            <a:r>
              <a:rPr lang="en-US" dirty="0" smtClean="0"/>
              <a:t> </a:t>
            </a:r>
            <a:r>
              <a:rPr lang="en-US" dirty="0" err="1" smtClean="0"/>
              <a:t>новую</a:t>
            </a:r>
            <a:r>
              <a:rPr lang="en-US" dirty="0" smtClean="0"/>
              <a:t> </a:t>
            </a:r>
            <a:r>
              <a:rPr lang="en-US" dirty="0" err="1" smtClean="0"/>
              <a:t>работу</a:t>
            </a:r>
            <a:r>
              <a:rPr lang="en-US" dirty="0" smtClean="0"/>
              <a:t>, </a:t>
            </a:r>
            <a:r>
              <a:rPr lang="en-US" dirty="0" err="1" smtClean="0"/>
              <a:t>где</a:t>
            </a:r>
            <a:r>
              <a:rPr lang="en-US" dirty="0" smtClean="0"/>
              <a:t> в </a:t>
            </a:r>
            <a:r>
              <a:rPr lang="en-US" dirty="0" err="1" smtClean="0"/>
              <a:t>команде</a:t>
            </a:r>
            <a:r>
              <a:rPr lang="en-US" dirty="0" smtClean="0"/>
              <a:t> </a:t>
            </a:r>
            <a:r>
              <a:rPr lang="en-US" dirty="0" err="1" smtClean="0"/>
              <a:t>со</a:t>
            </a:r>
            <a:r>
              <a:rPr lang="en-US" dirty="0" smtClean="0"/>
              <a:t> </a:t>
            </a:r>
            <a:r>
              <a:rPr lang="en-US" dirty="0" err="1" smtClean="0"/>
              <a:t>всего</a:t>
            </a:r>
            <a:r>
              <a:rPr lang="en-US" dirty="0" smtClean="0"/>
              <a:t> </a:t>
            </a:r>
            <a:r>
              <a:rPr lang="en-US" dirty="0" err="1" smtClean="0"/>
              <a:t>ещё</a:t>
            </a:r>
            <a:r>
              <a:rPr lang="en-US" dirty="0" smtClean="0"/>
              <a:t> </a:t>
            </a:r>
            <a:r>
              <a:rPr lang="en-US" dirty="0" err="1" smtClean="0"/>
              <a:t>одним</a:t>
            </a:r>
            <a:r>
              <a:rPr lang="en-US" dirty="0" smtClean="0"/>
              <a:t> </a:t>
            </a:r>
            <a:r>
              <a:rPr lang="en-US" dirty="0" err="1" smtClean="0"/>
              <a:t>инженером-математиком</a:t>
            </a:r>
            <a:r>
              <a:rPr lang="en-US" dirty="0" smtClean="0"/>
              <a:t> </a:t>
            </a:r>
            <a:r>
              <a:rPr lang="en-US" dirty="0" err="1" smtClean="0"/>
              <a:t>мы</a:t>
            </a:r>
            <a:r>
              <a:rPr lang="en-US" dirty="0" smtClean="0"/>
              <a:t> </a:t>
            </a:r>
            <a:r>
              <a:rPr lang="en-US" dirty="0" err="1" smtClean="0"/>
              <a:t>будем</a:t>
            </a:r>
            <a:r>
              <a:rPr lang="en-US" dirty="0" smtClean="0"/>
              <a:t> </a:t>
            </a:r>
            <a:r>
              <a:rPr lang="en-US" dirty="0" err="1" smtClean="0"/>
              <a:t>разрабатывать</a:t>
            </a:r>
            <a:r>
              <a:rPr lang="en-US" dirty="0" smtClean="0"/>
              <a:t> </a:t>
            </a:r>
            <a:r>
              <a:rPr lang="en-US" dirty="0" err="1" smtClean="0"/>
              <a:t>когнитивные</a:t>
            </a:r>
            <a:r>
              <a:rPr lang="en-US" dirty="0" smtClean="0"/>
              <a:t> </a:t>
            </a:r>
            <a:r>
              <a:rPr lang="en-US" dirty="0" err="1" smtClean="0"/>
              <a:t>алгоритмы</a:t>
            </a:r>
            <a:r>
              <a:rPr lang="en-US" dirty="0" smtClean="0"/>
              <a:t> </a:t>
            </a:r>
            <a:r>
              <a:rPr lang="en-US" dirty="0" err="1" smtClean="0"/>
              <a:t>компьютерного</a:t>
            </a:r>
            <a:r>
              <a:rPr lang="en-US" dirty="0" smtClean="0"/>
              <a:t> </a:t>
            </a:r>
            <a:r>
              <a:rPr lang="en-US" dirty="0" err="1" smtClean="0"/>
              <a:t>зрения</a:t>
            </a:r>
            <a:r>
              <a:rPr lang="en-US" dirty="0" smtClean="0"/>
              <a:t> - </a:t>
            </a:r>
            <a:r>
              <a:rPr lang="en-US" dirty="0" err="1" smtClean="0"/>
              <a:t>наша</a:t>
            </a:r>
            <a:r>
              <a:rPr lang="en-US" dirty="0" smtClean="0"/>
              <a:t> </a:t>
            </a:r>
            <a:r>
              <a:rPr lang="en-US" dirty="0" err="1" smtClean="0"/>
              <a:t>задача</a:t>
            </a:r>
            <a:r>
              <a:rPr lang="en-US" dirty="0" smtClean="0"/>
              <a:t> </a:t>
            </a:r>
            <a:r>
              <a:rPr lang="en-US" dirty="0" err="1" smtClean="0"/>
              <a:t>решать</a:t>
            </a:r>
            <a:r>
              <a:rPr lang="en-US" dirty="0" smtClean="0"/>
              <a:t> </a:t>
            </a:r>
            <a:r>
              <a:rPr lang="en-US" dirty="0" err="1" smtClean="0"/>
              <a:t>вопросы</a:t>
            </a:r>
            <a:r>
              <a:rPr lang="en-US" dirty="0" smtClean="0"/>
              <a:t>, </a:t>
            </a:r>
            <a:r>
              <a:rPr lang="en-US" dirty="0" err="1" smtClean="0"/>
              <a:t>которые</a:t>
            </a:r>
            <a:r>
              <a:rPr lang="en-US" dirty="0" smtClean="0"/>
              <a:t> </a:t>
            </a:r>
            <a:r>
              <a:rPr lang="en-US" dirty="0" err="1" smtClean="0"/>
              <a:t>людям</a:t>
            </a:r>
            <a:r>
              <a:rPr lang="en-US" dirty="0" smtClean="0"/>
              <a:t> </a:t>
            </a:r>
            <a:r>
              <a:rPr lang="en-US" dirty="0" err="1" smtClean="0"/>
              <a:t>обычно</a:t>
            </a:r>
            <a:r>
              <a:rPr lang="en-US" dirty="0" smtClean="0"/>
              <a:t> </a:t>
            </a:r>
            <a:r>
              <a:rPr lang="en-US" dirty="0" err="1" smtClean="0"/>
              <a:t>не</a:t>
            </a:r>
            <a:r>
              <a:rPr lang="en-US" dirty="0" smtClean="0"/>
              <a:t> </a:t>
            </a:r>
            <a:r>
              <a:rPr lang="en-US" dirty="0" err="1" smtClean="0"/>
              <a:t>кажутся</a:t>
            </a:r>
            <a:r>
              <a:rPr lang="en-US" dirty="0" smtClean="0"/>
              <a:t> </a:t>
            </a:r>
            <a:r>
              <a:rPr lang="en-US" dirty="0" err="1" smtClean="0"/>
              <a:t>очень</a:t>
            </a:r>
            <a:r>
              <a:rPr lang="en-US" dirty="0" smtClean="0"/>
              <a:t> </a:t>
            </a:r>
            <a:r>
              <a:rPr lang="en-US" dirty="0" err="1" smtClean="0"/>
              <a:t>сложными</a:t>
            </a:r>
            <a:r>
              <a:rPr lang="en-US" dirty="0" smtClean="0"/>
              <a:t>. </a:t>
            </a:r>
            <a:r>
              <a:rPr lang="en-US" dirty="0" err="1" smtClean="0"/>
              <a:t>Компания</a:t>
            </a:r>
            <a:r>
              <a:rPr lang="en-US" dirty="0" smtClean="0"/>
              <a:t> </a:t>
            </a:r>
            <a:r>
              <a:rPr lang="en-US" dirty="0" err="1" smtClean="0"/>
              <a:t>первоначально</a:t>
            </a:r>
            <a:r>
              <a:rPr lang="en-US" dirty="0" smtClean="0"/>
              <a:t> </a:t>
            </a:r>
            <a:r>
              <a:rPr lang="en-US" dirty="0" err="1" smtClean="0"/>
              <a:t>занималась</a:t>
            </a:r>
            <a:r>
              <a:rPr lang="en-US" dirty="0" smtClean="0"/>
              <a:t> </a:t>
            </a:r>
            <a:r>
              <a:rPr lang="en-US" dirty="0" err="1" smtClean="0"/>
              <a:t>разработкой</a:t>
            </a:r>
            <a:r>
              <a:rPr lang="en-US" dirty="0" smtClean="0"/>
              <a:t> </a:t>
            </a:r>
            <a:r>
              <a:rPr lang="en-US" dirty="0" err="1" smtClean="0"/>
              <a:t>собственной</a:t>
            </a:r>
            <a:r>
              <a:rPr lang="en-US" dirty="0" smtClean="0"/>
              <a:t> </a:t>
            </a:r>
            <a:r>
              <a:rPr lang="en-US" dirty="0" err="1" smtClean="0"/>
              <a:t>системы</a:t>
            </a:r>
            <a:r>
              <a:rPr lang="en-US" dirty="0" smtClean="0"/>
              <a:t> </a:t>
            </a:r>
            <a:r>
              <a:rPr lang="en-US" dirty="0" err="1" smtClean="0"/>
              <a:t>видеонаблюдения</a:t>
            </a:r>
            <a:r>
              <a:rPr lang="en-US" dirty="0" smtClean="0"/>
              <a:t> в </a:t>
            </a:r>
            <a:r>
              <a:rPr lang="en-US" dirty="0" err="1" smtClean="0"/>
              <a:t>реальном</a:t>
            </a:r>
            <a:r>
              <a:rPr lang="en-US" dirty="0" smtClean="0"/>
              <a:t> </a:t>
            </a:r>
            <a:r>
              <a:rPr lang="en-US" dirty="0" err="1" smtClean="0"/>
              <a:t>времени</a:t>
            </a:r>
            <a:r>
              <a:rPr lang="en-US" dirty="0" smtClean="0"/>
              <a:t> и </a:t>
            </a:r>
            <a:r>
              <a:rPr lang="en-US" dirty="0" err="1" smtClean="0"/>
              <a:t>продажей</a:t>
            </a:r>
            <a:r>
              <a:rPr lang="en-US" dirty="0" smtClean="0"/>
              <a:t> </a:t>
            </a:r>
            <a:r>
              <a:rPr lang="en-US" dirty="0" err="1" smtClean="0"/>
              <a:t>её</a:t>
            </a:r>
            <a:r>
              <a:rPr lang="en-US" dirty="0" smtClean="0"/>
              <a:t> </a:t>
            </a:r>
            <a:r>
              <a:rPr lang="en-US" dirty="0" err="1" smtClean="0"/>
              <a:t>на</a:t>
            </a:r>
            <a:r>
              <a:rPr lang="en-US" dirty="0" smtClean="0"/>
              <a:t> </a:t>
            </a:r>
            <a:r>
              <a:rPr lang="en-US" dirty="0" err="1" smtClean="0"/>
              <a:t>западе</a:t>
            </a:r>
            <a:r>
              <a:rPr lang="en-US" dirty="0" smtClean="0"/>
              <a:t> и в </a:t>
            </a:r>
            <a:r>
              <a:rPr lang="en-US" dirty="0" err="1" smtClean="0"/>
              <a:t>азии</a:t>
            </a:r>
            <a:r>
              <a:rPr lang="en-US" dirty="0" smtClean="0"/>
              <a:t>, </a:t>
            </a:r>
            <a:r>
              <a:rPr lang="en-US" dirty="0" err="1" smtClean="0"/>
              <a:t>однако</a:t>
            </a:r>
            <a:r>
              <a:rPr lang="en-US" dirty="0" smtClean="0"/>
              <a:t> </a:t>
            </a:r>
            <a:r>
              <a:rPr lang="en-US" dirty="0" err="1" smtClean="0"/>
              <a:t>сейчас</a:t>
            </a:r>
            <a:r>
              <a:rPr lang="en-US" dirty="0" smtClean="0"/>
              <a:t> </a:t>
            </a:r>
            <a:r>
              <a:rPr lang="en-US" dirty="0" err="1" smtClean="0"/>
              <a:t>всё</a:t>
            </a:r>
            <a:r>
              <a:rPr lang="en-US" dirty="0" smtClean="0"/>
              <a:t> </a:t>
            </a:r>
            <a:r>
              <a:rPr lang="en-US" dirty="0" err="1" smtClean="0"/>
              <a:t>больше</a:t>
            </a:r>
            <a:r>
              <a:rPr lang="en-US" dirty="0" smtClean="0"/>
              <a:t> </a:t>
            </a:r>
            <a:r>
              <a:rPr lang="en-US" dirty="0" err="1" smtClean="0"/>
              <a:t>заказов</a:t>
            </a:r>
            <a:r>
              <a:rPr lang="en-US" dirty="0" smtClean="0"/>
              <a:t> </a:t>
            </a:r>
            <a:r>
              <a:rPr lang="en-US" dirty="0" err="1" smtClean="0"/>
              <a:t>приходит</a:t>
            </a:r>
            <a:r>
              <a:rPr lang="en-US" dirty="0" smtClean="0"/>
              <a:t> </a:t>
            </a:r>
            <a:r>
              <a:rPr lang="en-US" dirty="0" err="1" smtClean="0"/>
              <a:t>не</a:t>
            </a:r>
            <a:r>
              <a:rPr lang="en-US" dirty="0" smtClean="0"/>
              <a:t> </a:t>
            </a:r>
            <a:r>
              <a:rPr lang="en-US" dirty="0" err="1" smtClean="0"/>
              <a:t>столько</a:t>
            </a:r>
            <a:r>
              <a:rPr lang="en-US" dirty="0" smtClean="0"/>
              <a:t> </a:t>
            </a:r>
            <a:r>
              <a:rPr lang="en-US" dirty="0" err="1" smtClean="0"/>
              <a:t>на</a:t>
            </a:r>
            <a:r>
              <a:rPr lang="en-US" dirty="0" smtClean="0"/>
              <a:t> </a:t>
            </a:r>
            <a:r>
              <a:rPr lang="en-US" dirty="0" err="1" smtClean="0"/>
              <a:t>получение</a:t>
            </a:r>
            <a:r>
              <a:rPr lang="en-US" dirty="0" smtClean="0"/>
              <a:t> </a:t>
            </a:r>
            <a:r>
              <a:rPr lang="en-US" dirty="0" err="1" smtClean="0"/>
              <a:t>картинки</a:t>
            </a:r>
            <a:r>
              <a:rPr lang="en-US" dirty="0" smtClean="0"/>
              <a:t> с </a:t>
            </a:r>
            <a:r>
              <a:rPr lang="en-US" dirty="0" err="1" smtClean="0"/>
              <a:t>камер</a:t>
            </a:r>
            <a:r>
              <a:rPr lang="en-US" dirty="0" smtClean="0"/>
              <a:t>, </a:t>
            </a:r>
            <a:r>
              <a:rPr lang="en-US" dirty="0" err="1" smtClean="0"/>
              <a:t>сколько</a:t>
            </a:r>
            <a:r>
              <a:rPr lang="en-US" dirty="0" smtClean="0"/>
              <a:t> </a:t>
            </a:r>
            <a:r>
              <a:rPr lang="en-US" dirty="0" err="1" smtClean="0"/>
              <a:t>на</a:t>
            </a:r>
            <a:r>
              <a:rPr lang="en-US" dirty="0" smtClean="0"/>
              <a:t> </a:t>
            </a:r>
            <a:r>
              <a:rPr lang="en-US" dirty="0" err="1" smtClean="0"/>
              <a:t>обработку</a:t>
            </a:r>
            <a:r>
              <a:rPr lang="en-US" dirty="0" smtClean="0"/>
              <a:t> и </a:t>
            </a:r>
            <a:r>
              <a:rPr lang="en-US" dirty="0" err="1" smtClean="0"/>
              <a:t>понимание</a:t>
            </a:r>
            <a:r>
              <a:rPr lang="en-US" dirty="0" smtClean="0"/>
              <a:t> </a:t>
            </a:r>
            <a:r>
              <a:rPr lang="en-US" dirty="0" err="1" smtClean="0"/>
              <a:t>сигнала</a:t>
            </a:r>
            <a:r>
              <a:rPr lang="en-US" dirty="0" smtClean="0"/>
              <a:t>, </a:t>
            </a:r>
            <a:r>
              <a:rPr lang="en-US" dirty="0" err="1" smtClean="0"/>
              <a:t>приходящего</a:t>
            </a:r>
            <a:r>
              <a:rPr lang="en-US" dirty="0" smtClean="0"/>
              <a:t> с </a:t>
            </a:r>
            <a:r>
              <a:rPr lang="en-US" dirty="0" err="1" smtClean="0"/>
              <a:t>камер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058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8452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Роман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15"/>
          <a:stretch/>
        </p:blipFill>
        <p:spPr>
          <a:xfrm>
            <a:off x="0" y="0"/>
            <a:ext cx="2451458" cy="3436938"/>
          </a:xfrm>
        </p:spPr>
      </p:pic>
      <p:sp>
        <p:nvSpPr>
          <p:cNvPr id="5" name="Rectangle 4"/>
          <p:cNvSpPr/>
          <p:nvPr/>
        </p:nvSpPr>
        <p:spPr>
          <a:xfrm>
            <a:off x="2727158" y="1291947"/>
            <a:ext cx="8783053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В </a:t>
            </a:r>
            <a:r>
              <a:rPr lang="en-US" dirty="0" err="1"/>
              <a:t>универе</a:t>
            </a:r>
            <a:r>
              <a:rPr lang="en-US" dirty="0"/>
              <a:t> </a:t>
            </a:r>
            <a:r>
              <a:rPr lang="en-US" dirty="0" err="1"/>
              <a:t>наиболее</a:t>
            </a:r>
            <a:r>
              <a:rPr lang="en-US" dirty="0"/>
              <a:t> </a:t>
            </a:r>
            <a:r>
              <a:rPr lang="en-US" dirty="0" err="1"/>
              <a:t>полезны</a:t>
            </a:r>
            <a:r>
              <a:rPr lang="en-US" dirty="0"/>
              <a:t> </a:t>
            </a:r>
            <a:r>
              <a:rPr lang="en-US" dirty="0" err="1"/>
              <a:t>были</a:t>
            </a:r>
            <a:r>
              <a:rPr lang="en-US" dirty="0"/>
              <a:t> </a:t>
            </a:r>
            <a:r>
              <a:rPr lang="en-US" dirty="0" err="1"/>
              <a:t>знания</a:t>
            </a:r>
            <a:r>
              <a:rPr lang="en-US" dirty="0"/>
              <a:t> </a:t>
            </a:r>
            <a:r>
              <a:rPr lang="en-US" dirty="0" err="1"/>
              <a:t>по</a:t>
            </a:r>
            <a:r>
              <a:rPr lang="en-US" dirty="0"/>
              <a:t> </a:t>
            </a:r>
            <a:r>
              <a:rPr lang="en-US" dirty="0" err="1"/>
              <a:t>механике</a:t>
            </a:r>
            <a:r>
              <a:rPr lang="en-US" dirty="0"/>
              <a:t> и </a:t>
            </a:r>
            <a:r>
              <a:rPr lang="en-US" dirty="0" err="1"/>
              <a:t>конструированию</a:t>
            </a:r>
            <a:r>
              <a:rPr lang="en-US" dirty="0"/>
              <a:t>, </a:t>
            </a:r>
            <a:r>
              <a:rPr lang="en-US" dirty="0" err="1"/>
              <a:t>параллельно</a:t>
            </a:r>
            <a:r>
              <a:rPr lang="en-US" dirty="0"/>
              <a:t> </a:t>
            </a:r>
            <a:r>
              <a:rPr lang="en-US" dirty="0" err="1"/>
              <a:t>успел</a:t>
            </a:r>
            <a:r>
              <a:rPr lang="en-US" dirty="0"/>
              <a:t> </a:t>
            </a:r>
            <a:r>
              <a:rPr lang="en-US" dirty="0" err="1"/>
              <a:t>поиграться</a:t>
            </a:r>
            <a:r>
              <a:rPr lang="en-US" dirty="0"/>
              <a:t> с </a:t>
            </a:r>
            <a:r>
              <a:rPr lang="en-US" dirty="0" err="1"/>
              <a:t>электроникой</a:t>
            </a:r>
            <a:r>
              <a:rPr lang="en-US" dirty="0"/>
              <a:t> - </a:t>
            </a:r>
            <a:r>
              <a:rPr lang="en-US" dirty="0" err="1"/>
              <a:t>датчики</a:t>
            </a:r>
            <a:r>
              <a:rPr lang="en-US" dirty="0"/>
              <a:t>, </a:t>
            </a:r>
            <a:r>
              <a:rPr lang="en-US" dirty="0" err="1"/>
              <a:t>ардуинки</a:t>
            </a:r>
            <a:r>
              <a:rPr lang="en-US" dirty="0"/>
              <a:t>, </a:t>
            </a:r>
            <a:r>
              <a:rPr lang="en-US" dirty="0" err="1"/>
              <a:t>движки</a:t>
            </a:r>
            <a:r>
              <a:rPr lang="en-US" dirty="0"/>
              <a:t>, </a:t>
            </a:r>
            <a:r>
              <a:rPr lang="en-US" dirty="0" err="1"/>
              <a:t>вот</a:t>
            </a:r>
            <a:r>
              <a:rPr lang="en-US" dirty="0"/>
              <a:t> </a:t>
            </a:r>
            <a:r>
              <a:rPr lang="en-US" dirty="0" err="1"/>
              <a:t>это</a:t>
            </a:r>
            <a:r>
              <a:rPr lang="en-US" dirty="0"/>
              <a:t> </a:t>
            </a:r>
            <a:r>
              <a:rPr lang="en-US" dirty="0" err="1"/>
              <a:t>вот</a:t>
            </a:r>
            <a:r>
              <a:rPr lang="en-US" dirty="0"/>
              <a:t> </a:t>
            </a:r>
            <a:r>
              <a:rPr lang="en-US" dirty="0" err="1"/>
              <a:t>все</a:t>
            </a:r>
            <a:r>
              <a:rPr lang="en-US" dirty="0"/>
              <a:t>. </a:t>
            </a:r>
            <a:r>
              <a:rPr lang="en-US" dirty="0" err="1"/>
              <a:t>На</a:t>
            </a:r>
            <a:r>
              <a:rPr lang="en-US" dirty="0"/>
              <a:t> 4 </a:t>
            </a:r>
            <a:r>
              <a:rPr lang="en-US" dirty="0" err="1"/>
              <a:t>курсе</a:t>
            </a:r>
            <a:r>
              <a:rPr lang="en-US" dirty="0"/>
              <a:t> </a:t>
            </a:r>
            <a:r>
              <a:rPr lang="en-US" dirty="0" err="1"/>
              <a:t>работал</a:t>
            </a:r>
            <a:r>
              <a:rPr lang="en-US" dirty="0"/>
              <a:t> </a:t>
            </a:r>
            <a:r>
              <a:rPr lang="en-US" dirty="0" err="1"/>
              <a:t>чем-то</a:t>
            </a:r>
            <a:r>
              <a:rPr lang="en-US" dirty="0"/>
              <a:t> </a:t>
            </a:r>
            <a:r>
              <a:rPr lang="en-US" dirty="0" err="1"/>
              <a:t>вроде</a:t>
            </a:r>
            <a:r>
              <a:rPr lang="en-US" dirty="0"/>
              <a:t> </a:t>
            </a:r>
            <a:r>
              <a:rPr lang="en-US" dirty="0" err="1"/>
              <a:t>сервисного</a:t>
            </a:r>
            <a:r>
              <a:rPr lang="en-US" dirty="0"/>
              <a:t> </a:t>
            </a:r>
            <a:r>
              <a:rPr lang="en-US" dirty="0" err="1"/>
              <a:t>инженера</a:t>
            </a:r>
            <a:r>
              <a:rPr lang="en-US" dirty="0"/>
              <a:t> - </a:t>
            </a:r>
            <a:r>
              <a:rPr lang="en-US" dirty="0" err="1"/>
              <a:t>следил</a:t>
            </a:r>
            <a:r>
              <a:rPr lang="en-US" dirty="0"/>
              <a:t> </a:t>
            </a:r>
            <a:r>
              <a:rPr lang="en-US" dirty="0" err="1"/>
              <a:t>за</a:t>
            </a:r>
            <a:r>
              <a:rPr lang="en-US" dirty="0"/>
              <a:t> </a:t>
            </a:r>
            <a:r>
              <a:rPr lang="en-US" dirty="0" err="1"/>
              <a:t>работоспособностью</a:t>
            </a:r>
            <a:r>
              <a:rPr lang="en-US" dirty="0"/>
              <a:t> и </a:t>
            </a:r>
            <a:r>
              <a:rPr lang="en-US" dirty="0" err="1"/>
              <a:t>производил</a:t>
            </a:r>
            <a:r>
              <a:rPr lang="en-US" dirty="0"/>
              <a:t> </a:t>
            </a:r>
            <a:r>
              <a:rPr lang="en-US" dirty="0" err="1"/>
              <a:t>своевременное</a:t>
            </a:r>
            <a:r>
              <a:rPr lang="en-US" dirty="0"/>
              <a:t> ТО с </a:t>
            </a:r>
            <a:r>
              <a:rPr lang="en-US" dirty="0" err="1"/>
              <a:t>модернизацией</a:t>
            </a:r>
            <a:r>
              <a:rPr lang="en-US" dirty="0"/>
              <a:t> </a:t>
            </a:r>
            <a:r>
              <a:rPr lang="en-US" dirty="0" err="1"/>
              <a:t>машин</a:t>
            </a:r>
            <a:r>
              <a:rPr lang="en-US" dirty="0"/>
              <a:t> </a:t>
            </a:r>
            <a:r>
              <a:rPr lang="en-US" dirty="0" err="1"/>
              <a:t>для</a:t>
            </a:r>
            <a:r>
              <a:rPr lang="en-US" dirty="0"/>
              <a:t> </a:t>
            </a:r>
            <a:r>
              <a:rPr lang="en-US" dirty="0" err="1"/>
              <a:t>воскового</a:t>
            </a:r>
            <a:r>
              <a:rPr lang="en-US" dirty="0"/>
              <a:t> </a:t>
            </a:r>
            <a:r>
              <a:rPr lang="en-US" dirty="0" err="1"/>
              <a:t>литья</a:t>
            </a:r>
            <a:r>
              <a:rPr lang="en-US" dirty="0"/>
              <a:t> (</a:t>
            </a:r>
            <a:r>
              <a:rPr lang="en-US" dirty="0" err="1"/>
              <a:t>возня</a:t>
            </a:r>
            <a:r>
              <a:rPr lang="en-US" dirty="0"/>
              <a:t> с </a:t>
            </a:r>
            <a:r>
              <a:rPr lang="en-US" dirty="0" err="1"/>
              <a:t>электроникой</a:t>
            </a:r>
            <a:r>
              <a:rPr lang="en-US" dirty="0"/>
              <a:t>, </a:t>
            </a:r>
            <a:r>
              <a:rPr lang="en-US" dirty="0" err="1"/>
              <a:t>куча</a:t>
            </a:r>
            <a:r>
              <a:rPr lang="en-US" dirty="0"/>
              <a:t> </a:t>
            </a:r>
            <a:r>
              <a:rPr lang="en-US" dirty="0" err="1"/>
              <a:t>датчиков</a:t>
            </a:r>
            <a:r>
              <a:rPr lang="en-US" dirty="0"/>
              <a:t>, 6 </a:t>
            </a:r>
            <a:r>
              <a:rPr lang="en-US" dirty="0" err="1"/>
              <a:t>шаровых</a:t>
            </a:r>
            <a:r>
              <a:rPr lang="en-US" dirty="0"/>
              <a:t>  </a:t>
            </a:r>
            <a:r>
              <a:rPr lang="en-US" dirty="0" err="1"/>
              <a:t>кранов</a:t>
            </a:r>
            <a:r>
              <a:rPr lang="en-US" dirty="0"/>
              <a:t> и 2 </a:t>
            </a:r>
            <a:r>
              <a:rPr lang="en-US" dirty="0" err="1"/>
              <a:t>соленоидных</a:t>
            </a:r>
            <a:r>
              <a:rPr lang="en-US" dirty="0"/>
              <a:t> </a:t>
            </a:r>
            <a:r>
              <a:rPr lang="en-US" dirty="0" err="1"/>
              <a:t>клапана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каждой</a:t>
            </a:r>
            <a:r>
              <a:rPr lang="en-US" dirty="0"/>
              <a:t> </a:t>
            </a:r>
            <a:r>
              <a:rPr lang="en-US" dirty="0" err="1"/>
              <a:t>машине</a:t>
            </a:r>
            <a:r>
              <a:rPr lang="en-US" dirty="0"/>
              <a:t>). </a:t>
            </a:r>
            <a:r>
              <a:rPr lang="en-US" dirty="0" err="1"/>
              <a:t>Параллельно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этой</a:t>
            </a:r>
            <a:r>
              <a:rPr lang="en-US" dirty="0"/>
              <a:t> </a:t>
            </a:r>
            <a:r>
              <a:rPr lang="en-US" dirty="0" err="1"/>
              <a:t>же</a:t>
            </a:r>
            <a:r>
              <a:rPr lang="en-US" dirty="0"/>
              <a:t> </a:t>
            </a:r>
            <a:r>
              <a:rPr lang="en-US" dirty="0" err="1"/>
              <a:t>работе</a:t>
            </a:r>
            <a:r>
              <a:rPr lang="en-US" dirty="0"/>
              <a:t> </a:t>
            </a:r>
            <a:r>
              <a:rPr lang="en-US" dirty="0" err="1"/>
              <a:t>дали</a:t>
            </a:r>
            <a:r>
              <a:rPr lang="en-US" dirty="0"/>
              <a:t> </a:t>
            </a:r>
            <a:r>
              <a:rPr lang="en-US" dirty="0" err="1"/>
              <a:t>проект</a:t>
            </a:r>
            <a:r>
              <a:rPr lang="en-US" dirty="0"/>
              <a:t> 3д </a:t>
            </a:r>
            <a:r>
              <a:rPr lang="en-US" dirty="0" err="1"/>
              <a:t>принтера</a:t>
            </a:r>
            <a:r>
              <a:rPr lang="en-US" dirty="0"/>
              <a:t>, </a:t>
            </a:r>
            <a:r>
              <a:rPr lang="en-US" dirty="0" err="1"/>
              <a:t>печатающего</a:t>
            </a:r>
            <a:r>
              <a:rPr lang="en-US" dirty="0"/>
              <a:t> </a:t>
            </a:r>
            <a:r>
              <a:rPr lang="en-US" dirty="0" err="1"/>
              <a:t>глазурью</a:t>
            </a:r>
            <a:r>
              <a:rPr lang="en-US" dirty="0"/>
              <a:t> </a:t>
            </a:r>
            <a:r>
              <a:rPr lang="en-US" dirty="0" err="1"/>
              <a:t>по</a:t>
            </a:r>
            <a:r>
              <a:rPr lang="en-US" dirty="0"/>
              <a:t> </a:t>
            </a:r>
            <a:r>
              <a:rPr lang="en-US" dirty="0" err="1"/>
              <a:t>кондитерским</a:t>
            </a:r>
            <a:r>
              <a:rPr lang="en-US" dirty="0"/>
              <a:t> </a:t>
            </a:r>
            <a:r>
              <a:rPr lang="en-US" dirty="0" err="1"/>
              <a:t>изделиям</a:t>
            </a:r>
            <a:r>
              <a:rPr lang="en-US" dirty="0"/>
              <a:t>. </a:t>
            </a:r>
            <a:r>
              <a:rPr lang="en-US" dirty="0" err="1"/>
              <a:t>Этот</a:t>
            </a:r>
            <a:r>
              <a:rPr lang="en-US" dirty="0"/>
              <a:t> </a:t>
            </a:r>
            <a:r>
              <a:rPr lang="en-US" dirty="0" err="1"/>
              <a:t>проект</a:t>
            </a:r>
            <a:r>
              <a:rPr lang="en-US" dirty="0"/>
              <a:t> </a:t>
            </a:r>
            <a:r>
              <a:rPr lang="en-US" dirty="0" err="1"/>
              <a:t>взял</a:t>
            </a:r>
            <a:r>
              <a:rPr lang="en-US" dirty="0"/>
              <a:t> в </a:t>
            </a:r>
            <a:r>
              <a:rPr lang="en-US" dirty="0" err="1"/>
              <a:t>качестве</a:t>
            </a:r>
            <a:r>
              <a:rPr lang="en-US" dirty="0"/>
              <a:t> </a:t>
            </a:r>
            <a:r>
              <a:rPr lang="en-US" dirty="0" err="1"/>
              <a:t>темы</a:t>
            </a:r>
            <a:r>
              <a:rPr lang="en-US" dirty="0"/>
              <a:t> </a:t>
            </a:r>
            <a:r>
              <a:rPr lang="en-US" dirty="0" err="1"/>
              <a:t>диплома</a:t>
            </a:r>
            <a:r>
              <a:rPr lang="en-US" dirty="0"/>
              <a:t>. К </a:t>
            </a:r>
            <a:r>
              <a:rPr lang="en-US" dirty="0" err="1"/>
              <a:t>концу</a:t>
            </a:r>
            <a:r>
              <a:rPr lang="en-US" dirty="0"/>
              <a:t> </a:t>
            </a:r>
            <a:r>
              <a:rPr lang="en-US" dirty="0" err="1"/>
              <a:t>четвёртого</a:t>
            </a:r>
            <a:r>
              <a:rPr lang="en-US" dirty="0"/>
              <a:t> </a:t>
            </a:r>
            <a:r>
              <a:rPr lang="en-US" dirty="0" err="1"/>
              <a:t>курса</a:t>
            </a:r>
            <a:r>
              <a:rPr lang="en-US" dirty="0"/>
              <a:t> </a:t>
            </a:r>
            <a:r>
              <a:rPr lang="en-US" dirty="0" err="1"/>
              <a:t>решил</a:t>
            </a:r>
            <a:r>
              <a:rPr lang="en-US" dirty="0"/>
              <a:t>, </a:t>
            </a:r>
            <a:r>
              <a:rPr lang="en-US" dirty="0" err="1"/>
              <a:t>что</a:t>
            </a:r>
            <a:r>
              <a:rPr lang="en-US" dirty="0"/>
              <a:t> </a:t>
            </a:r>
            <a:r>
              <a:rPr lang="en-US" dirty="0" err="1"/>
              <a:t>хочу</a:t>
            </a:r>
            <a:r>
              <a:rPr lang="en-US" dirty="0"/>
              <a:t> </a:t>
            </a:r>
            <a:r>
              <a:rPr lang="en-US" dirty="0" err="1"/>
              <a:t>работать</a:t>
            </a:r>
            <a:r>
              <a:rPr lang="en-US" dirty="0"/>
              <a:t> </a:t>
            </a:r>
            <a:r>
              <a:rPr lang="en-US" dirty="0" err="1"/>
              <a:t>конструктором</a:t>
            </a:r>
            <a:r>
              <a:rPr lang="en-US" dirty="0"/>
              <a:t>. </a:t>
            </a:r>
            <a:r>
              <a:rPr lang="en-US" dirty="0" err="1"/>
              <a:t>Устроился</a:t>
            </a:r>
            <a:r>
              <a:rPr lang="en-US" dirty="0"/>
              <a:t> в </a:t>
            </a:r>
            <a:r>
              <a:rPr lang="en-US" dirty="0" err="1"/>
              <a:t>Металлопродукцию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эту</a:t>
            </a:r>
            <a:r>
              <a:rPr lang="en-US" dirty="0"/>
              <a:t> </a:t>
            </a:r>
            <a:r>
              <a:rPr lang="en-US" dirty="0" err="1"/>
              <a:t>должность</a:t>
            </a:r>
            <a:r>
              <a:rPr lang="en-US" dirty="0"/>
              <a:t>. </a:t>
            </a:r>
            <a:r>
              <a:rPr lang="en-US" dirty="0" err="1"/>
              <a:t>Проектирую</a:t>
            </a:r>
            <a:r>
              <a:rPr lang="en-US" dirty="0"/>
              <a:t> </a:t>
            </a:r>
            <a:r>
              <a:rPr lang="en-US" dirty="0" err="1"/>
              <a:t>различное</a:t>
            </a:r>
            <a:r>
              <a:rPr lang="en-US" dirty="0"/>
              <a:t> </a:t>
            </a:r>
            <a:r>
              <a:rPr lang="en-US" dirty="0" err="1"/>
              <a:t>дополнительное</a:t>
            </a:r>
            <a:r>
              <a:rPr lang="en-US" dirty="0"/>
              <a:t> </a:t>
            </a:r>
            <a:r>
              <a:rPr lang="en-US" dirty="0" err="1"/>
              <a:t>оборудование</a:t>
            </a:r>
            <a:r>
              <a:rPr lang="en-US" dirty="0"/>
              <a:t> </a:t>
            </a:r>
            <a:r>
              <a:rPr lang="en-US" dirty="0" err="1"/>
              <a:t>для</a:t>
            </a:r>
            <a:r>
              <a:rPr lang="en-US" dirty="0"/>
              <a:t> </a:t>
            </a:r>
            <a:r>
              <a:rPr lang="en-US" dirty="0" err="1"/>
              <a:t>машин</a:t>
            </a:r>
            <a:r>
              <a:rPr lang="en-US" dirty="0"/>
              <a:t> - </a:t>
            </a:r>
            <a:r>
              <a:rPr lang="en-US" dirty="0" err="1"/>
              <a:t>упоры</a:t>
            </a:r>
            <a:r>
              <a:rPr lang="en-US" dirty="0"/>
              <a:t> </a:t>
            </a:r>
            <a:r>
              <a:rPr lang="en-US" dirty="0" err="1"/>
              <a:t>капота</a:t>
            </a:r>
            <a:r>
              <a:rPr lang="en-US" dirty="0"/>
              <a:t> с </a:t>
            </a:r>
            <a:r>
              <a:rPr lang="en-US" dirty="0" err="1"/>
              <a:t>газлифтами</a:t>
            </a:r>
            <a:r>
              <a:rPr lang="en-US" dirty="0"/>
              <a:t>, </a:t>
            </a:r>
            <a:r>
              <a:rPr lang="en-US" dirty="0" err="1"/>
              <a:t>защиты</a:t>
            </a:r>
            <a:r>
              <a:rPr lang="en-US" dirty="0"/>
              <a:t> </a:t>
            </a:r>
            <a:r>
              <a:rPr lang="en-US" dirty="0" err="1"/>
              <a:t>картера</a:t>
            </a:r>
            <a:r>
              <a:rPr lang="en-US" dirty="0"/>
              <a:t>, </a:t>
            </a:r>
            <a:r>
              <a:rPr lang="en-US" dirty="0" err="1"/>
              <a:t>фаркопы</a:t>
            </a:r>
            <a:r>
              <a:rPr lang="en-US" dirty="0"/>
              <a:t> и </a:t>
            </a:r>
            <a:r>
              <a:rPr lang="en-US" dirty="0" err="1"/>
              <a:t>тд</a:t>
            </a:r>
            <a:r>
              <a:rPr lang="en-US" dirty="0"/>
              <a:t>. </a:t>
            </a:r>
            <a:r>
              <a:rPr lang="en-US" dirty="0" err="1"/>
              <a:t>Сейчас</a:t>
            </a:r>
            <a:r>
              <a:rPr lang="en-US" dirty="0"/>
              <a:t> </a:t>
            </a:r>
            <a:r>
              <a:rPr lang="en-US" dirty="0" err="1"/>
              <a:t>веду</a:t>
            </a:r>
            <a:r>
              <a:rPr lang="en-US" dirty="0"/>
              <a:t> </a:t>
            </a:r>
            <a:r>
              <a:rPr lang="en-US" dirty="0" err="1"/>
              <a:t>проект</a:t>
            </a:r>
            <a:r>
              <a:rPr lang="en-US" dirty="0"/>
              <a:t> с </a:t>
            </a:r>
            <a:r>
              <a:rPr lang="en-US" dirty="0" err="1"/>
              <a:t>немецким</a:t>
            </a:r>
            <a:r>
              <a:rPr lang="en-US" dirty="0"/>
              <a:t> </a:t>
            </a:r>
            <a:r>
              <a:rPr lang="en-US" dirty="0" err="1"/>
              <a:t>фордом</a:t>
            </a:r>
            <a:r>
              <a:rPr lang="en-US" dirty="0"/>
              <a:t>, </a:t>
            </a:r>
            <a:r>
              <a:rPr lang="en-US" dirty="0" err="1"/>
              <a:t>разработка</a:t>
            </a:r>
            <a:r>
              <a:rPr lang="en-US" dirty="0"/>
              <a:t> </a:t>
            </a:r>
            <a:r>
              <a:rPr lang="en-US" dirty="0" err="1"/>
              <a:t>упоров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ряд</a:t>
            </a:r>
            <a:r>
              <a:rPr lang="en-US" dirty="0"/>
              <a:t> </a:t>
            </a:r>
            <a:r>
              <a:rPr lang="en-US" dirty="0" err="1"/>
              <a:t>машин</a:t>
            </a:r>
            <a:r>
              <a:rPr lang="en-US" dirty="0"/>
              <a:t>. </a:t>
            </a:r>
            <a:r>
              <a:rPr lang="en-US" dirty="0" err="1"/>
              <a:t>Работа</a:t>
            </a:r>
            <a:r>
              <a:rPr lang="en-US" dirty="0"/>
              <a:t> </a:t>
            </a:r>
            <a:r>
              <a:rPr lang="en-US" dirty="0" err="1"/>
              <a:t>включает</a:t>
            </a:r>
            <a:r>
              <a:rPr lang="en-US" dirty="0"/>
              <a:t> в </a:t>
            </a:r>
            <a:r>
              <a:rPr lang="en-US" dirty="0" err="1"/>
              <a:t>себя</a:t>
            </a:r>
            <a:r>
              <a:rPr lang="en-US" dirty="0"/>
              <a:t> </a:t>
            </a:r>
            <a:r>
              <a:rPr lang="en-US" dirty="0" err="1"/>
              <a:t>как</a:t>
            </a:r>
            <a:r>
              <a:rPr lang="en-US" dirty="0"/>
              <a:t> </a:t>
            </a:r>
            <a:r>
              <a:rPr lang="en-US" dirty="0" err="1"/>
              <a:t>рисование</a:t>
            </a:r>
            <a:r>
              <a:rPr lang="en-US" dirty="0"/>
              <a:t> </a:t>
            </a:r>
            <a:r>
              <a:rPr lang="en-US" dirty="0" err="1"/>
              <a:t>деталек</a:t>
            </a:r>
            <a:r>
              <a:rPr lang="en-US" dirty="0"/>
              <a:t> в </a:t>
            </a:r>
            <a:r>
              <a:rPr lang="en-US" dirty="0" err="1"/>
              <a:t>солиде</a:t>
            </a:r>
            <a:r>
              <a:rPr lang="en-US" dirty="0"/>
              <a:t>, </a:t>
            </a:r>
            <a:r>
              <a:rPr lang="en-US" dirty="0" err="1"/>
              <a:t>так</a:t>
            </a:r>
            <a:r>
              <a:rPr lang="en-US" dirty="0"/>
              <a:t> и </a:t>
            </a:r>
            <a:r>
              <a:rPr lang="en-US" dirty="0" err="1"/>
              <a:t>переписку</a:t>
            </a:r>
            <a:r>
              <a:rPr lang="en-US" dirty="0"/>
              <a:t> и </a:t>
            </a:r>
            <a:r>
              <a:rPr lang="en-US" dirty="0" err="1"/>
              <a:t>общение</a:t>
            </a:r>
            <a:r>
              <a:rPr lang="en-US" dirty="0"/>
              <a:t> с </a:t>
            </a:r>
            <a:r>
              <a:rPr lang="en-US" dirty="0" err="1"/>
              <a:t>представителями</a:t>
            </a:r>
            <a:r>
              <a:rPr lang="en-US" dirty="0"/>
              <a:t> </a:t>
            </a:r>
            <a:r>
              <a:rPr lang="en-US" dirty="0" err="1"/>
              <a:t>форда</a:t>
            </a:r>
            <a:r>
              <a:rPr lang="en-US" dirty="0"/>
              <a:t> </a:t>
            </a:r>
            <a:r>
              <a:rPr lang="en-US" dirty="0" err="1"/>
              <a:t>из</a:t>
            </a:r>
            <a:r>
              <a:rPr lang="en-US" dirty="0"/>
              <a:t> </a:t>
            </a:r>
            <a:r>
              <a:rPr lang="en-US" dirty="0" err="1"/>
              <a:t>Германии</a:t>
            </a:r>
            <a:r>
              <a:rPr lang="en-US" dirty="0"/>
              <a:t>. </a:t>
            </a:r>
            <a:r>
              <a:rPr lang="en-US" dirty="0" err="1"/>
              <a:t>Работа</a:t>
            </a:r>
            <a:r>
              <a:rPr lang="en-US" dirty="0"/>
              <a:t> с </a:t>
            </a:r>
            <a:r>
              <a:rPr lang="en-US" dirty="0" err="1"/>
              <a:t>документацией</a:t>
            </a:r>
            <a:r>
              <a:rPr lang="en-US" dirty="0"/>
              <a:t> - у </a:t>
            </a:r>
            <a:r>
              <a:rPr lang="en-US" dirty="0" err="1"/>
              <a:t>них</a:t>
            </a:r>
            <a:r>
              <a:rPr lang="en-US" dirty="0"/>
              <a:t> </a:t>
            </a:r>
            <a:r>
              <a:rPr lang="en-US" dirty="0" err="1"/>
              <a:t>куча</a:t>
            </a:r>
            <a:r>
              <a:rPr lang="en-US" dirty="0"/>
              <a:t> </a:t>
            </a:r>
            <a:r>
              <a:rPr lang="en-US" dirty="0" err="1"/>
              <a:t>требований</a:t>
            </a:r>
            <a:r>
              <a:rPr lang="en-US" dirty="0"/>
              <a:t> - </a:t>
            </a:r>
            <a:r>
              <a:rPr lang="en-US" dirty="0" err="1"/>
              <a:t>тесты</a:t>
            </a:r>
            <a:r>
              <a:rPr lang="en-US" dirty="0"/>
              <a:t> CAE и </a:t>
            </a:r>
            <a:r>
              <a:rPr lang="en-US" dirty="0" err="1"/>
              <a:t>физические</a:t>
            </a:r>
            <a:r>
              <a:rPr lang="en-US" dirty="0"/>
              <a:t> с </a:t>
            </a:r>
            <a:r>
              <a:rPr lang="en-US" dirty="0" err="1"/>
              <a:t>прототипом</a:t>
            </a:r>
            <a:r>
              <a:rPr lang="en-US" dirty="0"/>
              <a:t>, </a:t>
            </a:r>
            <a:r>
              <a:rPr lang="en-US" dirty="0" err="1"/>
              <a:t>общие</a:t>
            </a:r>
            <a:r>
              <a:rPr lang="en-US" dirty="0"/>
              <a:t> </a:t>
            </a:r>
            <a:r>
              <a:rPr lang="en-US" dirty="0" err="1"/>
              <a:t>требования</a:t>
            </a:r>
            <a:r>
              <a:rPr lang="en-US" dirty="0"/>
              <a:t> к </a:t>
            </a:r>
            <a:r>
              <a:rPr lang="en-US" dirty="0" err="1"/>
              <a:t>разработке</a:t>
            </a:r>
            <a:r>
              <a:rPr lang="en-US" dirty="0"/>
              <a:t> (</a:t>
            </a:r>
            <a:r>
              <a:rPr lang="en-US" dirty="0" err="1"/>
              <a:t>внешний</a:t>
            </a:r>
            <a:r>
              <a:rPr lang="en-US" dirty="0"/>
              <a:t> </a:t>
            </a:r>
            <a:r>
              <a:rPr lang="en-US" dirty="0" err="1"/>
              <a:t>вид</a:t>
            </a:r>
            <a:r>
              <a:rPr lang="en-US" dirty="0"/>
              <a:t>, </a:t>
            </a:r>
            <a:r>
              <a:rPr lang="en-US" dirty="0" err="1"/>
              <a:t>задействованные</a:t>
            </a:r>
            <a:r>
              <a:rPr lang="en-US" dirty="0"/>
              <a:t> </a:t>
            </a:r>
            <a:r>
              <a:rPr lang="en-US" dirty="0" err="1"/>
              <a:t>точки</a:t>
            </a:r>
            <a:r>
              <a:rPr lang="en-US" dirty="0"/>
              <a:t> </a:t>
            </a:r>
            <a:r>
              <a:rPr lang="en-US" dirty="0" err="1"/>
              <a:t>крепления</a:t>
            </a:r>
            <a:r>
              <a:rPr lang="en-US" dirty="0"/>
              <a:t> и </a:t>
            </a:r>
            <a:r>
              <a:rPr lang="en-US" dirty="0" err="1"/>
              <a:t>др</a:t>
            </a:r>
            <a:r>
              <a:rPr lang="en-US" dirty="0"/>
              <a:t>.). </a:t>
            </a:r>
            <a:r>
              <a:rPr lang="en-US" dirty="0" err="1"/>
              <a:t>Ну</a:t>
            </a:r>
            <a:r>
              <a:rPr lang="en-US" dirty="0"/>
              <a:t> и </a:t>
            </a:r>
            <a:r>
              <a:rPr lang="en-US" dirty="0" err="1"/>
              <a:t>параллельно</a:t>
            </a:r>
            <a:r>
              <a:rPr lang="en-US" dirty="0"/>
              <a:t> </a:t>
            </a:r>
            <a:r>
              <a:rPr lang="en-US" dirty="0" err="1"/>
              <a:t>ведём</a:t>
            </a:r>
            <a:r>
              <a:rPr lang="en-US" dirty="0"/>
              <a:t> </a:t>
            </a:r>
            <a:r>
              <a:rPr lang="en-US" dirty="0" err="1"/>
              <a:t>проект</a:t>
            </a:r>
            <a:r>
              <a:rPr lang="en-US" dirty="0"/>
              <a:t> с </a:t>
            </a:r>
            <a:r>
              <a:rPr lang="en-US" dirty="0" err="1"/>
              <a:t>принтером</a:t>
            </a:r>
            <a:r>
              <a:rPr lang="en-US" dirty="0"/>
              <a:t>.</a:t>
            </a:r>
          </a:p>
          <a:p>
            <a:r>
              <a:rPr lang="en-US" dirty="0"/>
              <a:t>Я </a:t>
            </a:r>
            <a:r>
              <a:rPr lang="en-US" dirty="0" err="1"/>
              <a:t>своим</a:t>
            </a:r>
            <a:r>
              <a:rPr lang="en-US" dirty="0"/>
              <a:t> </a:t>
            </a:r>
            <a:r>
              <a:rPr lang="en-US" dirty="0" err="1"/>
              <a:t>путём</a:t>
            </a:r>
            <a:r>
              <a:rPr lang="en-US" dirty="0"/>
              <a:t> </a:t>
            </a:r>
            <a:r>
              <a:rPr lang="en-US" dirty="0" err="1"/>
              <a:t>доволен</a:t>
            </a:r>
            <a:r>
              <a:rPr lang="en-US" dirty="0"/>
              <a:t>, </a:t>
            </a:r>
            <a:r>
              <a:rPr lang="en-US" dirty="0" err="1"/>
              <a:t>но</a:t>
            </a:r>
            <a:r>
              <a:rPr lang="en-US" dirty="0"/>
              <a:t> </a:t>
            </a:r>
            <a:r>
              <a:rPr lang="en-US" dirty="0" err="1"/>
              <a:t>останавливаться</a:t>
            </a:r>
            <a:r>
              <a:rPr lang="en-US" dirty="0"/>
              <a:t> </a:t>
            </a:r>
            <a:r>
              <a:rPr lang="en-US" dirty="0" err="1"/>
              <a:t>не</a:t>
            </a:r>
            <a:r>
              <a:rPr lang="en-US" dirty="0"/>
              <a:t> </a:t>
            </a:r>
            <a:r>
              <a:rPr lang="en-US" dirty="0" err="1"/>
              <a:t>планирую</a:t>
            </a:r>
            <a:r>
              <a:rPr lang="en-US" dirty="0"/>
              <a:t>, </a:t>
            </a:r>
            <a:r>
              <a:rPr lang="en-US" dirty="0" err="1"/>
              <a:t>вижу</a:t>
            </a:r>
            <a:r>
              <a:rPr lang="en-US" dirty="0"/>
              <a:t> </a:t>
            </a:r>
            <a:r>
              <a:rPr lang="en-US" dirty="0" err="1"/>
              <a:t>как</a:t>
            </a:r>
            <a:r>
              <a:rPr lang="en-US" dirty="0"/>
              <a:t> и </a:t>
            </a:r>
            <a:r>
              <a:rPr lang="en-US" dirty="0" err="1"/>
              <a:t>куда</a:t>
            </a:r>
            <a:r>
              <a:rPr lang="en-US" dirty="0"/>
              <a:t> </a:t>
            </a:r>
            <a:r>
              <a:rPr lang="en-US" dirty="0" err="1"/>
              <a:t>мне</a:t>
            </a:r>
            <a:r>
              <a:rPr lang="en-US" dirty="0"/>
              <a:t> </a:t>
            </a:r>
            <a:r>
              <a:rPr lang="en-US" dirty="0" err="1"/>
              <a:t>дальше</a:t>
            </a:r>
            <a:r>
              <a:rPr lang="en-US" dirty="0"/>
              <a:t> </a:t>
            </a:r>
            <a:r>
              <a:rPr lang="en-US" dirty="0" err="1"/>
              <a:t>развиваться</a:t>
            </a:r>
            <a:r>
              <a:rPr lang="en-US" dirty="0"/>
              <a:t> и </a:t>
            </a:r>
            <a:r>
              <a:rPr lang="en-US" dirty="0" err="1"/>
              <a:t>что</a:t>
            </a:r>
            <a:r>
              <a:rPr lang="en-US" dirty="0"/>
              <a:t> </a:t>
            </a:r>
            <a:r>
              <a:rPr lang="en-US" dirty="0" err="1"/>
              <a:t>делать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82778" y="184484"/>
            <a:ext cx="26148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Выпуск: 2018 (бакалавр)</a:t>
            </a:r>
          </a:p>
          <a:p>
            <a:r>
              <a:rPr lang="en-US" dirty="0"/>
              <a:t>E-mail: skripkoroman@mail.ru</a:t>
            </a:r>
            <a:endParaRPr lang="ru-RU" dirty="0" smtClean="0"/>
          </a:p>
        </p:txBody>
      </p:sp>
      <p:sp>
        <p:nvSpPr>
          <p:cNvPr id="7" name="Rectangle 6"/>
          <p:cNvSpPr/>
          <p:nvPr/>
        </p:nvSpPr>
        <p:spPr>
          <a:xfrm>
            <a:off x="-32085" y="3512970"/>
            <a:ext cx="2759243" cy="2970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 </a:t>
            </a:r>
            <a:r>
              <a:rPr lang="en-US" sz="1100" dirty="0" err="1"/>
              <a:t>На</a:t>
            </a:r>
            <a:r>
              <a:rPr lang="en-US" sz="1100" dirty="0"/>
              <a:t> </a:t>
            </a:r>
            <a:r>
              <a:rPr lang="en-US" sz="1100" dirty="0" err="1"/>
              <a:t>работе</a:t>
            </a:r>
            <a:r>
              <a:rPr lang="en-US" sz="1100" dirty="0"/>
              <a:t> </a:t>
            </a:r>
            <a:r>
              <a:rPr lang="en-US" sz="1100" dirty="0" err="1"/>
              <a:t>использую</a:t>
            </a:r>
            <a:r>
              <a:rPr lang="en-US" sz="1100" dirty="0"/>
              <a:t> в </a:t>
            </a:r>
            <a:r>
              <a:rPr lang="en-US" sz="1100" dirty="0" err="1"/>
              <a:t>первую</a:t>
            </a:r>
            <a:r>
              <a:rPr lang="en-US" sz="1100" dirty="0"/>
              <a:t> </a:t>
            </a:r>
            <a:r>
              <a:rPr lang="en-US" sz="1100" dirty="0" err="1"/>
              <a:t>очередь</a:t>
            </a:r>
            <a:r>
              <a:rPr lang="en-US" sz="1100" dirty="0"/>
              <a:t> </a:t>
            </a:r>
            <a:r>
              <a:rPr lang="en-US" sz="1100" b="1" u="sng" dirty="0" err="1"/>
              <a:t>Solidworks</a:t>
            </a:r>
            <a:r>
              <a:rPr lang="en-US" sz="1100" dirty="0"/>
              <a:t>. </a:t>
            </a:r>
            <a:r>
              <a:rPr lang="en-US" sz="1100" dirty="0" err="1"/>
              <a:t>Когда</a:t>
            </a:r>
            <a:r>
              <a:rPr lang="en-US" sz="1100" dirty="0"/>
              <a:t> </a:t>
            </a:r>
            <a:r>
              <a:rPr lang="en-US" sz="1100" dirty="0" err="1"/>
              <a:t>делаем</a:t>
            </a:r>
            <a:r>
              <a:rPr lang="en-US" sz="1100" dirty="0"/>
              <a:t> </a:t>
            </a:r>
            <a:r>
              <a:rPr lang="en-US" sz="1100" dirty="0" err="1"/>
              <a:t>защиты</a:t>
            </a:r>
            <a:r>
              <a:rPr lang="en-US" sz="1100" dirty="0"/>
              <a:t> </a:t>
            </a:r>
            <a:r>
              <a:rPr lang="en-US" sz="1100" dirty="0" err="1"/>
              <a:t>по</a:t>
            </a:r>
            <a:r>
              <a:rPr lang="en-US" sz="1100" dirty="0"/>
              <a:t> </a:t>
            </a:r>
            <a:r>
              <a:rPr lang="en-US" sz="1100" dirty="0" err="1"/>
              <a:t>сканам</a:t>
            </a:r>
            <a:r>
              <a:rPr lang="en-US" sz="1100" dirty="0"/>
              <a:t> </a:t>
            </a:r>
            <a:r>
              <a:rPr lang="en-US" sz="1100" dirty="0" err="1"/>
              <a:t>используем</a:t>
            </a:r>
            <a:r>
              <a:rPr lang="en-US" sz="1100" dirty="0"/>
              <a:t> </a:t>
            </a:r>
            <a:r>
              <a:rPr lang="en-US" sz="1100" b="1" u="sng" dirty="0" err="1"/>
              <a:t>rapidform</a:t>
            </a:r>
            <a:r>
              <a:rPr lang="en-US" sz="1100" b="1" u="sng" dirty="0"/>
              <a:t> </a:t>
            </a:r>
            <a:r>
              <a:rPr lang="en-US" sz="1100" b="1" u="sng" dirty="0" err="1"/>
              <a:t>или</a:t>
            </a:r>
            <a:r>
              <a:rPr lang="en-US" sz="1100" b="1" u="sng" dirty="0"/>
              <a:t> </a:t>
            </a:r>
            <a:r>
              <a:rPr lang="en-US" sz="1100" b="1" u="sng" dirty="0" err="1"/>
              <a:t>geomagic</a:t>
            </a:r>
            <a:r>
              <a:rPr lang="en-US" sz="1100" dirty="0"/>
              <a:t>. </a:t>
            </a:r>
            <a:r>
              <a:rPr lang="en-US" sz="1100" dirty="0" err="1"/>
              <a:t>Сканеры</a:t>
            </a:r>
            <a:r>
              <a:rPr lang="en-US" sz="1100" dirty="0"/>
              <a:t> </a:t>
            </a:r>
            <a:r>
              <a:rPr lang="en-US" sz="1100" dirty="0" err="1"/>
              <a:t>артековские</a:t>
            </a:r>
            <a:r>
              <a:rPr lang="en-US" sz="1100" dirty="0"/>
              <a:t>, </a:t>
            </a:r>
            <a:r>
              <a:rPr lang="en-US" sz="1100" dirty="0" err="1"/>
              <a:t>соответственно</a:t>
            </a:r>
            <a:r>
              <a:rPr lang="en-US" sz="1100" dirty="0"/>
              <a:t> </a:t>
            </a:r>
            <a:r>
              <a:rPr lang="en-US" sz="1100" dirty="0" err="1"/>
              <a:t>обрабатываем</a:t>
            </a:r>
            <a:r>
              <a:rPr lang="en-US" sz="1100" dirty="0"/>
              <a:t> в </a:t>
            </a:r>
            <a:r>
              <a:rPr lang="en-US" sz="1100" dirty="0" err="1"/>
              <a:t>их</a:t>
            </a:r>
            <a:r>
              <a:rPr lang="en-US" sz="1100" dirty="0"/>
              <a:t> ПО. </a:t>
            </a:r>
            <a:r>
              <a:rPr lang="en-US" sz="1100" dirty="0" err="1"/>
              <a:t>Для</a:t>
            </a:r>
            <a:r>
              <a:rPr lang="en-US" sz="1100" dirty="0"/>
              <a:t> </a:t>
            </a:r>
            <a:r>
              <a:rPr lang="en-US" sz="1100" dirty="0" err="1"/>
              <a:t>проектирования</a:t>
            </a:r>
            <a:r>
              <a:rPr lang="en-US" sz="1100" dirty="0"/>
              <a:t> </a:t>
            </a:r>
            <a:r>
              <a:rPr lang="en-US" sz="1100" dirty="0" err="1"/>
              <a:t>штампованных</a:t>
            </a:r>
            <a:r>
              <a:rPr lang="en-US" sz="1100" dirty="0"/>
              <a:t> </a:t>
            </a:r>
            <a:r>
              <a:rPr lang="en-US" sz="1100" dirty="0" err="1"/>
              <a:t>деталей</a:t>
            </a:r>
            <a:r>
              <a:rPr lang="en-US" sz="1100" dirty="0"/>
              <a:t> </a:t>
            </a:r>
            <a:r>
              <a:rPr lang="en-US" sz="1100" dirty="0" err="1"/>
              <a:t>необходима</a:t>
            </a:r>
            <a:r>
              <a:rPr lang="en-US" sz="1100" dirty="0"/>
              <a:t> </a:t>
            </a:r>
            <a:r>
              <a:rPr lang="en-US" sz="1100" dirty="0" err="1"/>
              <a:t>прога</a:t>
            </a:r>
            <a:r>
              <a:rPr lang="en-US" sz="1100" dirty="0"/>
              <a:t> </a:t>
            </a:r>
            <a:r>
              <a:rPr lang="en-US" sz="1100" dirty="0" err="1"/>
              <a:t>вроде</a:t>
            </a:r>
            <a:r>
              <a:rPr lang="en-US" sz="1100" dirty="0"/>
              <a:t> </a:t>
            </a:r>
            <a:r>
              <a:rPr lang="en-US" sz="1100" b="1" u="sng" dirty="0" err="1"/>
              <a:t>formingsuite</a:t>
            </a:r>
            <a:r>
              <a:rPr lang="en-US" sz="1100" dirty="0"/>
              <a:t>. </a:t>
            </a:r>
            <a:r>
              <a:rPr lang="en-US" sz="1100" dirty="0" err="1"/>
              <a:t>Для</a:t>
            </a:r>
            <a:r>
              <a:rPr lang="en-US" sz="1100" dirty="0"/>
              <a:t> </a:t>
            </a:r>
            <a:r>
              <a:rPr lang="en-US" sz="1100" dirty="0" err="1"/>
              <a:t>получения</a:t>
            </a:r>
            <a:r>
              <a:rPr lang="en-US" sz="1100" dirty="0"/>
              <a:t> </a:t>
            </a:r>
            <a:r>
              <a:rPr lang="en-US" sz="1100" dirty="0" err="1"/>
              <a:t>развёртки</a:t>
            </a:r>
            <a:r>
              <a:rPr lang="en-US" sz="1100" dirty="0"/>
              <a:t> </a:t>
            </a:r>
            <a:r>
              <a:rPr lang="en-US" sz="1100" dirty="0" err="1"/>
              <a:t>листового</a:t>
            </a:r>
            <a:r>
              <a:rPr lang="en-US" sz="1100" dirty="0"/>
              <a:t> </a:t>
            </a:r>
            <a:r>
              <a:rPr lang="en-US" sz="1100" dirty="0" err="1"/>
              <a:t>металла</a:t>
            </a:r>
            <a:r>
              <a:rPr lang="en-US" sz="1100" dirty="0"/>
              <a:t> </a:t>
            </a:r>
            <a:r>
              <a:rPr lang="en-US" sz="1100" dirty="0" err="1"/>
              <a:t>под</a:t>
            </a:r>
            <a:r>
              <a:rPr lang="en-US" sz="1100" dirty="0"/>
              <a:t> </a:t>
            </a:r>
            <a:r>
              <a:rPr lang="en-US" sz="1100" dirty="0" err="1"/>
              <a:t>штамп</a:t>
            </a:r>
            <a:r>
              <a:rPr lang="en-US" sz="1100" dirty="0"/>
              <a:t>. </a:t>
            </a:r>
            <a:r>
              <a:rPr lang="en-US" sz="1100" dirty="0" err="1"/>
              <a:t>Расчеты</a:t>
            </a:r>
            <a:r>
              <a:rPr lang="en-US" sz="1100" dirty="0"/>
              <a:t> </a:t>
            </a:r>
            <a:r>
              <a:rPr lang="en-US" sz="1100" dirty="0" err="1"/>
              <a:t>кое</a:t>
            </a:r>
            <a:r>
              <a:rPr lang="en-US" sz="1100" dirty="0"/>
              <a:t> </a:t>
            </a:r>
            <a:r>
              <a:rPr lang="en-US" sz="1100" dirty="0" err="1"/>
              <a:t>какие</a:t>
            </a:r>
            <a:r>
              <a:rPr lang="en-US" sz="1100" dirty="0"/>
              <a:t> </a:t>
            </a:r>
            <a:r>
              <a:rPr lang="en-US" sz="1100" dirty="0" err="1"/>
              <a:t>делаем</a:t>
            </a:r>
            <a:r>
              <a:rPr lang="en-US" sz="1100" dirty="0"/>
              <a:t> (я </a:t>
            </a:r>
            <a:r>
              <a:rPr lang="en-US" sz="1100" dirty="0" err="1"/>
              <a:t>делаю</a:t>
            </a:r>
            <a:r>
              <a:rPr lang="en-US" sz="1100" dirty="0"/>
              <a:t>) в </a:t>
            </a:r>
            <a:r>
              <a:rPr lang="en-US" sz="1100" b="1" u="sng" dirty="0" err="1"/>
              <a:t>ansys</a:t>
            </a:r>
            <a:r>
              <a:rPr lang="en-US" sz="1100" dirty="0"/>
              <a:t>. </a:t>
            </a:r>
            <a:r>
              <a:rPr lang="en-US" sz="1100" dirty="0" err="1"/>
              <a:t>Он</a:t>
            </a:r>
            <a:r>
              <a:rPr lang="en-US" sz="1100" dirty="0"/>
              <a:t> </a:t>
            </a:r>
            <a:r>
              <a:rPr lang="en-US" sz="1100" dirty="0" err="1"/>
              <a:t>кстати</a:t>
            </a:r>
            <a:r>
              <a:rPr lang="en-US" sz="1100" dirty="0"/>
              <a:t> </a:t>
            </a:r>
            <a:r>
              <a:rPr lang="en-US" sz="1100" dirty="0" err="1"/>
              <a:t>очень</a:t>
            </a:r>
            <a:r>
              <a:rPr lang="en-US" sz="1100" dirty="0"/>
              <a:t> </a:t>
            </a:r>
            <a:r>
              <a:rPr lang="en-US" sz="1100" dirty="0" err="1"/>
              <a:t>классный</a:t>
            </a:r>
            <a:r>
              <a:rPr lang="en-US" sz="1100" dirty="0"/>
              <a:t>. </a:t>
            </a:r>
            <a:r>
              <a:rPr lang="en-US" sz="1100" dirty="0" err="1"/>
              <a:t>Ну</a:t>
            </a:r>
            <a:r>
              <a:rPr lang="en-US" sz="1100" dirty="0"/>
              <a:t> и в </a:t>
            </a:r>
            <a:r>
              <a:rPr lang="en-US" sz="1100" b="1" u="sng" dirty="0" err="1"/>
              <a:t>Catia</a:t>
            </a:r>
            <a:r>
              <a:rPr lang="en-US" sz="1100" dirty="0"/>
              <a:t> </a:t>
            </a:r>
            <a:r>
              <a:rPr lang="en-US" sz="1100" dirty="0" err="1"/>
              <a:t>приходится</a:t>
            </a:r>
            <a:r>
              <a:rPr lang="en-US" sz="1100" dirty="0"/>
              <a:t> </a:t>
            </a:r>
            <a:r>
              <a:rPr lang="en-US" sz="1100" dirty="0" err="1"/>
              <a:t>работать</a:t>
            </a:r>
            <a:r>
              <a:rPr lang="en-US" sz="1100" dirty="0"/>
              <a:t>, </a:t>
            </a:r>
            <a:r>
              <a:rPr lang="en-US" sz="1100" dirty="0" err="1"/>
              <a:t>она</a:t>
            </a:r>
            <a:r>
              <a:rPr lang="en-US" sz="1100" dirty="0"/>
              <a:t> </a:t>
            </a:r>
            <a:r>
              <a:rPr lang="en-US" sz="1100" dirty="0" err="1"/>
              <a:t>является</a:t>
            </a:r>
            <a:r>
              <a:rPr lang="en-US" sz="1100" dirty="0"/>
              <a:t> </a:t>
            </a:r>
            <a:r>
              <a:rPr lang="en-US" sz="1100" dirty="0" err="1"/>
              <a:t>мировым</a:t>
            </a:r>
            <a:r>
              <a:rPr lang="en-US" sz="1100" dirty="0"/>
              <a:t> </a:t>
            </a:r>
            <a:r>
              <a:rPr lang="en-US" sz="1100" dirty="0" err="1"/>
              <a:t>стандартом</a:t>
            </a:r>
            <a:r>
              <a:rPr lang="en-US" sz="1100" dirty="0"/>
              <a:t> </a:t>
            </a:r>
            <a:r>
              <a:rPr lang="en-US" sz="1100" dirty="0" err="1"/>
              <a:t>для</a:t>
            </a:r>
            <a:r>
              <a:rPr lang="en-US" sz="1100" dirty="0"/>
              <a:t> </a:t>
            </a:r>
            <a:r>
              <a:rPr lang="en-US" sz="1100" dirty="0" err="1"/>
              <a:t>авто</a:t>
            </a:r>
            <a:r>
              <a:rPr lang="en-US" sz="1100" dirty="0"/>
              <a:t> и </a:t>
            </a:r>
            <a:r>
              <a:rPr lang="en-US" sz="1100" dirty="0" err="1"/>
              <a:t>авиа</a:t>
            </a:r>
            <a:r>
              <a:rPr lang="en-US" sz="1100" dirty="0"/>
              <a:t> </a:t>
            </a:r>
            <a:r>
              <a:rPr lang="en-US" sz="1100" dirty="0" err="1"/>
              <a:t>производителей</a:t>
            </a:r>
            <a:r>
              <a:rPr lang="en-US" sz="1100" dirty="0"/>
              <a:t>. </a:t>
            </a:r>
            <a:r>
              <a:rPr lang="en-US" sz="1100" dirty="0" err="1"/>
              <a:t>То</a:t>
            </a:r>
            <a:r>
              <a:rPr lang="en-US" sz="1100" dirty="0"/>
              <a:t> </a:t>
            </a:r>
            <a:r>
              <a:rPr lang="en-US" sz="1100" dirty="0" err="1"/>
              <a:t>есть</a:t>
            </a:r>
            <a:r>
              <a:rPr lang="en-US" sz="1100" dirty="0"/>
              <a:t> в </a:t>
            </a:r>
            <a:r>
              <a:rPr lang="en-US" sz="1100" dirty="0" err="1"/>
              <a:t>ней</a:t>
            </a:r>
            <a:r>
              <a:rPr lang="en-US" sz="1100" dirty="0"/>
              <a:t> </a:t>
            </a:r>
            <a:r>
              <a:rPr lang="en-US" sz="1100" dirty="0" err="1"/>
              <a:t>хорошее</a:t>
            </a:r>
            <a:r>
              <a:rPr lang="en-US" sz="1100" dirty="0"/>
              <a:t> </a:t>
            </a:r>
            <a:r>
              <a:rPr lang="en-US" sz="1100" dirty="0" err="1"/>
              <a:t>поверхностное</a:t>
            </a:r>
            <a:r>
              <a:rPr lang="en-US" sz="1100" dirty="0"/>
              <a:t> </a:t>
            </a:r>
            <a:r>
              <a:rPr lang="en-US" sz="1100" dirty="0" err="1"/>
              <a:t>моделирование</a:t>
            </a:r>
            <a:r>
              <a:rPr lang="en-US" sz="1100" dirty="0"/>
              <a:t>, </a:t>
            </a:r>
            <a:r>
              <a:rPr lang="en-US" sz="1100" dirty="0" err="1"/>
              <a:t>необходимое</a:t>
            </a:r>
            <a:r>
              <a:rPr lang="en-US" sz="1100" dirty="0"/>
              <a:t> </a:t>
            </a:r>
            <a:r>
              <a:rPr lang="en-US" sz="1100" dirty="0" err="1"/>
              <a:t>для</a:t>
            </a:r>
            <a:r>
              <a:rPr lang="en-US" sz="1100" dirty="0"/>
              <a:t> </a:t>
            </a:r>
            <a:r>
              <a:rPr lang="en-US" sz="1100" dirty="0" err="1"/>
              <a:t>проектирования</a:t>
            </a:r>
            <a:r>
              <a:rPr lang="en-US" sz="1100" dirty="0"/>
              <a:t> </a:t>
            </a:r>
            <a:r>
              <a:rPr lang="en-US" sz="1100" dirty="0" err="1"/>
              <a:t>деталей</a:t>
            </a:r>
            <a:r>
              <a:rPr lang="en-US" sz="1100" dirty="0"/>
              <a:t> </a:t>
            </a:r>
            <a:r>
              <a:rPr lang="en-US" sz="1100" dirty="0" err="1"/>
              <a:t>корпусных</a:t>
            </a:r>
            <a:r>
              <a:rPr lang="en-US" sz="1100" dirty="0"/>
              <a:t> </a:t>
            </a:r>
            <a:r>
              <a:rPr lang="en-US" sz="1100" dirty="0" err="1"/>
              <a:t>машин</a:t>
            </a:r>
            <a:r>
              <a:rPr lang="en-US" sz="1100" dirty="0"/>
              <a:t> и </a:t>
            </a:r>
            <a:r>
              <a:rPr lang="en-US" sz="1100" dirty="0" err="1"/>
              <a:t>самолётов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973101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9674" y="-68012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Юрий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2358189" cy="2358189"/>
          </a:xfrm>
        </p:spPr>
      </p:pic>
      <p:sp>
        <p:nvSpPr>
          <p:cNvPr id="3" name="Rectangle 2"/>
          <p:cNvSpPr/>
          <p:nvPr/>
        </p:nvSpPr>
        <p:spPr>
          <a:xfrm>
            <a:off x="2695073" y="836395"/>
            <a:ext cx="9111916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У </a:t>
            </a:r>
            <a:r>
              <a:rPr lang="en-US" sz="1200" dirty="0" err="1"/>
              <a:t>вас</a:t>
            </a:r>
            <a:r>
              <a:rPr lang="en-US" sz="1200" dirty="0"/>
              <a:t> </a:t>
            </a:r>
            <a:r>
              <a:rPr lang="en-US" sz="1200" dirty="0" err="1"/>
              <a:t>есть</a:t>
            </a:r>
            <a:r>
              <a:rPr lang="en-US" sz="1200" dirty="0"/>
              <a:t> </a:t>
            </a:r>
            <a:r>
              <a:rPr lang="en-US" sz="1200" dirty="0" err="1"/>
              <a:t>два</a:t>
            </a:r>
            <a:r>
              <a:rPr lang="en-US" sz="1200" dirty="0"/>
              <a:t> </a:t>
            </a:r>
            <a:r>
              <a:rPr lang="en-US" sz="1200" dirty="0" err="1"/>
              <a:t>пути</a:t>
            </a:r>
            <a:r>
              <a:rPr lang="en-US" sz="1200" dirty="0"/>
              <a:t> </a:t>
            </a:r>
            <a:r>
              <a:rPr lang="en-US" sz="1200" dirty="0" err="1"/>
              <a:t>после</a:t>
            </a:r>
            <a:r>
              <a:rPr lang="en-US" sz="1200" dirty="0"/>
              <a:t> </a:t>
            </a:r>
            <a:r>
              <a:rPr lang="en-US" sz="1200" dirty="0" err="1"/>
              <a:t>выпуска</a:t>
            </a:r>
            <a:r>
              <a:rPr lang="en-US" sz="1200" dirty="0"/>
              <a:t> </a:t>
            </a:r>
            <a:r>
              <a:rPr lang="en-US" sz="1200" dirty="0" err="1"/>
              <a:t>из</a:t>
            </a:r>
            <a:r>
              <a:rPr lang="en-US" sz="1200" dirty="0"/>
              <a:t> </a:t>
            </a:r>
            <a:r>
              <a:rPr lang="en-US" sz="1200" dirty="0" err="1"/>
              <a:t>университета</a:t>
            </a:r>
            <a:r>
              <a:rPr lang="en-US" sz="1200" dirty="0"/>
              <a:t>: </a:t>
            </a:r>
            <a:r>
              <a:rPr lang="en-US" sz="1200" dirty="0" err="1"/>
              <a:t>стать</a:t>
            </a:r>
            <a:r>
              <a:rPr lang="en-US" sz="1200" dirty="0"/>
              <a:t> </a:t>
            </a:r>
            <a:r>
              <a:rPr lang="en-US" sz="1200" dirty="0" err="1"/>
              <a:t>посредственным</a:t>
            </a:r>
            <a:r>
              <a:rPr lang="en-US" sz="1200" dirty="0"/>
              <a:t> </a:t>
            </a:r>
            <a:r>
              <a:rPr lang="en-US" sz="1200" dirty="0" err="1"/>
              <a:t>специалистом</a:t>
            </a:r>
            <a:r>
              <a:rPr lang="en-US" sz="1200" dirty="0"/>
              <a:t> </a:t>
            </a:r>
            <a:r>
              <a:rPr lang="en-US" sz="1200" dirty="0" err="1"/>
              <a:t>или</a:t>
            </a:r>
            <a:r>
              <a:rPr lang="en-US" sz="1200" dirty="0"/>
              <a:t> </a:t>
            </a:r>
            <a:r>
              <a:rPr lang="en-US" sz="1200" dirty="0" err="1"/>
              <a:t>одним</a:t>
            </a:r>
            <a:r>
              <a:rPr lang="en-US" sz="1200" dirty="0"/>
              <a:t> </a:t>
            </a:r>
            <a:r>
              <a:rPr lang="en-US" sz="1200" dirty="0" err="1"/>
              <a:t>из</a:t>
            </a:r>
            <a:r>
              <a:rPr lang="en-US" sz="1200" dirty="0"/>
              <a:t> </a:t>
            </a:r>
            <a:r>
              <a:rPr lang="en-US" sz="1200" dirty="0" err="1"/>
              <a:t>топовых</a:t>
            </a:r>
            <a:r>
              <a:rPr lang="en-US" sz="1200" dirty="0"/>
              <a:t>. </a:t>
            </a:r>
            <a:endParaRPr lang="ru-RU" sz="1200" dirty="0" smtClean="0"/>
          </a:p>
          <a:p>
            <a:endParaRPr lang="ru-RU" sz="1200" dirty="0"/>
          </a:p>
          <a:p>
            <a:r>
              <a:rPr lang="en-US" sz="1200" dirty="0" err="1" smtClean="0"/>
              <a:t>Второго</a:t>
            </a:r>
            <a:r>
              <a:rPr lang="en-US" sz="1200" dirty="0" smtClean="0"/>
              <a:t> </a:t>
            </a:r>
            <a:r>
              <a:rPr lang="en-US" sz="1200" dirty="0" err="1"/>
              <a:t>от</a:t>
            </a:r>
            <a:r>
              <a:rPr lang="en-US" sz="1200" dirty="0"/>
              <a:t> </a:t>
            </a:r>
            <a:r>
              <a:rPr lang="en-US" sz="1200" dirty="0" err="1"/>
              <a:t>первого</a:t>
            </a:r>
            <a:r>
              <a:rPr lang="en-US" sz="1200" dirty="0"/>
              <a:t> </a:t>
            </a:r>
            <a:r>
              <a:rPr lang="en-US" sz="1200" dirty="0" err="1"/>
              <a:t>отличает</a:t>
            </a:r>
            <a:r>
              <a:rPr lang="en-US" sz="1200" dirty="0"/>
              <a:t> </a:t>
            </a:r>
            <a:r>
              <a:rPr lang="en-US" sz="1200" dirty="0" err="1"/>
              <a:t>глубокое</a:t>
            </a:r>
            <a:r>
              <a:rPr lang="en-US" sz="1200" dirty="0"/>
              <a:t> </a:t>
            </a:r>
            <a:r>
              <a:rPr lang="en-US" sz="1200" dirty="0" err="1"/>
              <a:t>знание</a:t>
            </a:r>
            <a:r>
              <a:rPr lang="en-US" sz="1200" dirty="0"/>
              <a:t> </a:t>
            </a:r>
            <a:r>
              <a:rPr lang="en-US" sz="1200" dirty="0" err="1"/>
              <a:t>математики</a:t>
            </a:r>
            <a:r>
              <a:rPr lang="en-US" sz="1200" dirty="0"/>
              <a:t> и </a:t>
            </a:r>
            <a:r>
              <a:rPr lang="en-US" sz="1200" dirty="0" err="1"/>
              <a:t>физики</a:t>
            </a:r>
            <a:r>
              <a:rPr lang="en-US" sz="1200" dirty="0"/>
              <a:t> </a:t>
            </a:r>
            <a:r>
              <a:rPr lang="en-US" sz="1200" dirty="0" err="1"/>
              <a:t>помимо</a:t>
            </a:r>
            <a:r>
              <a:rPr lang="en-US" sz="1200" dirty="0"/>
              <a:t> </a:t>
            </a:r>
            <a:r>
              <a:rPr lang="en-US" sz="1200" dirty="0" err="1"/>
              <a:t>владения</a:t>
            </a:r>
            <a:r>
              <a:rPr lang="en-US" sz="1200" dirty="0"/>
              <a:t> </a:t>
            </a:r>
            <a:r>
              <a:rPr lang="en-US" sz="1200" dirty="0" err="1"/>
              <a:t>инжереными</a:t>
            </a:r>
            <a:r>
              <a:rPr lang="en-US" sz="1200" dirty="0"/>
              <a:t> </a:t>
            </a:r>
            <a:r>
              <a:rPr lang="en-US" sz="1200" dirty="0" err="1"/>
              <a:t>инструментами</a:t>
            </a:r>
            <a:r>
              <a:rPr lang="en-US" sz="1200" dirty="0" smtClean="0"/>
              <a:t>.</a:t>
            </a:r>
            <a:endParaRPr lang="ru-RU" sz="1200" dirty="0" smtClean="0"/>
          </a:p>
          <a:p>
            <a:r>
              <a:rPr lang="en-US" sz="1200" dirty="0" smtClean="0"/>
              <a:t> </a:t>
            </a:r>
            <a:r>
              <a:rPr lang="en-US" sz="1200" dirty="0"/>
              <a:t>К </a:t>
            </a:r>
            <a:r>
              <a:rPr lang="en-US" sz="1200" dirty="0" err="1" smtClean="0"/>
              <a:t>сож</a:t>
            </a:r>
            <a:r>
              <a:rPr lang="ru-RU" sz="1200" dirty="0" smtClean="0"/>
              <a:t>а</a:t>
            </a:r>
            <a:r>
              <a:rPr lang="en-US" sz="1200" dirty="0" err="1" smtClean="0"/>
              <a:t>лению</a:t>
            </a:r>
            <a:r>
              <a:rPr lang="en-US" sz="1200" dirty="0" smtClean="0"/>
              <a:t> </a:t>
            </a:r>
            <a:r>
              <a:rPr lang="en-US" sz="1200" dirty="0" err="1"/>
              <a:t>образование</a:t>
            </a:r>
            <a:r>
              <a:rPr lang="en-US" sz="1200" dirty="0"/>
              <a:t> в </a:t>
            </a:r>
            <a:r>
              <a:rPr lang="en-US" sz="1200" dirty="0" err="1"/>
              <a:t>России</a:t>
            </a:r>
            <a:r>
              <a:rPr lang="en-US" sz="1200" dirty="0"/>
              <a:t>, в </a:t>
            </a:r>
            <a:r>
              <a:rPr lang="en-US" sz="1200" dirty="0" err="1"/>
              <a:t>большинстве</a:t>
            </a:r>
            <a:r>
              <a:rPr lang="en-US" sz="1200" dirty="0"/>
              <a:t> </a:t>
            </a:r>
            <a:r>
              <a:rPr lang="en-US" sz="1200" dirty="0" err="1"/>
              <a:t>случаев</a:t>
            </a:r>
            <a:r>
              <a:rPr lang="en-US" sz="1200" dirty="0"/>
              <a:t>, </a:t>
            </a:r>
            <a:r>
              <a:rPr lang="en-US" sz="1200" dirty="0" err="1"/>
              <a:t>не</a:t>
            </a:r>
            <a:r>
              <a:rPr lang="en-US" sz="1200" dirty="0"/>
              <a:t> </a:t>
            </a:r>
            <a:r>
              <a:rPr lang="en-US" sz="1200" dirty="0" err="1"/>
              <a:t>способно</a:t>
            </a:r>
            <a:r>
              <a:rPr lang="en-US" sz="1200" dirty="0"/>
              <a:t> </a:t>
            </a:r>
            <a:r>
              <a:rPr lang="en-US" sz="1200" dirty="0" err="1"/>
              <a:t>сделать</a:t>
            </a:r>
            <a:r>
              <a:rPr lang="en-US" sz="1200" dirty="0"/>
              <a:t> </a:t>
            </a:r>
            <a:r>
              <a:rPr lang="en-US" sz="1200" dirty="0" err="1"/>
              <a:t>из</a:t>
            </a:r>
            <a:r>
              <a:rPr lang="en-US" sz="1200" dirty="0"/>
              <a:t> </a:t>
            </a:r>
            <a:r>
              <a:rPr lang="en-US" sz="1200" dirty="0" err="1"/>
              <a:t>вас</a:t>
            </a:r>
            <a:r>
              <a:rPr lang="en-US" sz="1200" dirty="0"/>
              <a:t> </a:t>
            </a:r>
            <a:r>
              <a:rPr lang="en-US" sz="1200" dirty="0" err="1"/>
              <a:t>даже</a:t>
            </a:r>
            <a:r>
              <a:rPr lang="en-US" sz="1200" dirty="0"/>
              <a:t> </a:t>
            </a:r>
            <a:r>
              <a:rPr lang="en-US" sz="1200" dirty="0" err="1"/>
              <a:t>посредственного</a:t>
            </a:r>
            <a:r>
              <a:rPr lang="en-US" sz="1200" dirty="0"/>
              <a:t> </a:t>
            </a:r>
            <a:r>
              <a:rPr lang="en-US" sz="1200" dirty="0" err="1"/>
              <a:t>специалиста</a:t>
            </a:r>
            <a:r>
              <a:rPr lang="en-US" sz="1200" dirty="0"/>
              <a:t>, </a:t>
            </a:r>
            <a:r>
              <a:rPr lang="en-US" sz="1200" dirty="0" err="1"/>
              <a:t>поэтому</a:t>
            </a:r>
            <a:r>
              <a:rPr lang="en-US" sz="1200" dirty="0"/>
              <a:t> </a:t>
            </a:r>
            <a:r>
              <a:rPr lang="en-US" sz="1200" dirty="0" err="1"/>
              <a:t>очень</a:t>
            </a:r>
            <a:r>
              <a:rPr lang="en-US" sz="1200" dirty="0"/>
              <a:t> </a:t>
            </a:r>
            <a:r>
              <a:rPr lang="en-US" sz="1200" dirty="0" err="1"/>
              <a:t>важно</a:t>
            </a:r>
            <a:r>
              <a:rPr lang="en-US" sz="1200" dirty="0"/>
              <a:t> </a:t>
            </a:r>
            <a:r>
              <a:rPr lang="en-US" sz="1200" dirty="0" err="1"/>
              <a:t>заниматься</a:t>
            </a:r>
            <a:r>
              <a:rPr lang="en-US" sz="1200" dirty="0"/>
              <a:t> </a:t>
            </a:r>
            <a:r>
              <a:rPr lang="en-US" sz="1200" dirty="0" err="1"/>
              <a:t>самообразованием</a:t>
            </a:r>
            <a:r>
              <a:rPr lang="en-US" sz="1200" dirty="0"/>
              <a:t>. </a:t>
            </a:r>
            <a:r>
              <a:rPr lang="en-US" sz="1200" dirty="0" err="1"/>
              <a:t>Ежедневно</a:t>
            </a:r>
            <a:r>
              <a:rPr lang="en-US" sz="1200" dirty="0"/>
              <a:t>, </a:t>
            </a:r>
            <a:r>
              <a:rPr lang="en-US" sz="1200" dirty="0" err="1"/>
              <a:t>приходя</a:t>
            </a:r>
            <a:r>
              <a:rPr lang="en-US" sz="1200" dirty="0"/>
              <a:t> </a:t>
            </a:r>
            <a:r>
              <a:rPr lang="en-US" sz="1200" dirty="0" err="1"/>
              <a:t>домой</a:t>
            </a:r>
            <a:r>
              <a:rPr lang="en-US" sz="1200" dirty="0"/>
              <a:t>, </a:t>
            </a:r>
            <a:r>
              <a:rPr lang="ru-RU" sz="1200" dirty="0" smtClean="0"/>
              <a:t>стоит </a:t>
            </a:r>
            <a:r>
              <a:rPr lang="en-US" sz="1200" dirty="0" err="1" smtClean="0"/>
              <a:t>заниматься</a:t>
            </a:r>
            <a:r>
              <a:rPr lang="en-US" sz="1200" dirty="0" smtClean="0"/>
              <a:t> </a:t>
            </a:r>
            <a:r>
              <a:rPr lang="en-US" sz="1200" dirty="0" err="1"/>
              <a:t>более</a:t>
            </a:r>
            <a:r>
              <a:rPr lang="en-US" sz="1200" dirty="0"/>
              <a:t> </a:t>
            </a:r>
            <a:r>
              <a:rPr lang="en-US" sz="1200" dirty="0" err="1"/>
              <a:t>глубоким</a:t>
            </a:r>
            <a:r>
              <a:rPr lang="en-US" sz="1200" dirty="0"/>
              <a:t> </a:t>
            </a:r>
            <a:r>
              <a:rPr lang="en-US" sz="1200" dirty="0" err="1"/>
              <a:t>изучением</a:t>
            </a:r>
            <a:r>
              <a:rPr lang="en-US" sz="1200" dirty="0"/>
              <a:t> </a:t>
            </a:r>
            <a:r>
              <a:rPr lang="en-US" sz="1200" dirty="0" err="1"/>
              <a:t>предмета</a:t>
            </a:r>
            <a:r>
              <a:rPr lang="en-US" sz="1200" dirty="0"/>
              <a:t>. </a:t>
            </a:r>
            <a:r>
              <a:rPr lang="en-US" sz="1200" dirty="0" err="1"/>
              <a:t>Вы</a:t>
            </a:r>
            <a:r>
              <a:rPr lang="en-US" sz="1200" dirty="0"/>
              <a:t> </a:t>
            </a:r>
            <a:r>
              <a:rPr lang="en-US" sz="1200" dirty="0" err="1"/>
              <a:t>можете</a:t>
            </a:r>
            <a:r>
              <a:rPr lang="en-US" sz="1200" dirty="0"/>
              <a:t> </a:t>
            </a:r>
            <a:r>
              <a:rPr lang="en-US" sz="1200" dirty="0" err="1"/>
              <a:t>посчитать</a:t>
            </a:r>
            <a:r>
              <a:rPr lang="en-US" sz="1200" dirty="0"/>
              <a:t>, </a:t>
            </a:r>
            <a:r>
              <a:rPr lang="en-US" sz="1200" dirty="0" err="1"/>
              <a:t>что</a:t>
            </a:r>
            <a:r>
              <a:rPr lang="en-US" sz="1200" dirty="0"/>
              <a:t> </a:t>
            </a:r>
            <a:r>
              <a:rPr lang="en-US" sz="1200" dirty="0" err="1"/>
              <a:t>это</a:t>
            </a:r>
            <a:r>
              <a:rPr lang="en-US" sz="1200" dirty="0"/>
              <a:t> </a:t>
            </a:r>
            <a:r>
              <a:rPr lang="en-US" sz="1200" dirty="0" err="1"/>
              <a:t>несправедливо</a:t>
            </a:r>
            <a:r>
              <a:rPr lang="en-US" sz="1200" dirty="0"/>
              <a:t>: </a:t>
            </a:r>
            <a:r>
              <a:rPr lang="en-US" sz="1200" dirty="0" err="1"/>
              <a:t>вы</a:t>
            </a:r>
            <a:r>
              <a:rPr lang="en-US" sz="1200" dirty="0"/>
              <a:t> </a:t>
            </a:r>
            <a:r>
              <a:rPr lang="en-US" sz="1200" dirty="0" err="1"/>
              <a:t>тратите</a:t>
            </a:r>
            <a:r>
              <a:rPr lang="en-US" sz="1200" dirty="0"/>
              <a:t> </a:t>
            </a:r>
            <a:r>
              <a:rPr lang="en-US" sz="1200" dirty="0" err="1"/>
              <a:t>свое</a:t>
            </a:r>
            <a:r>
              <a:rPr lang="en-US" sz="1200" dirty="0"/>
              <a:t> </a:t>
            </a:r>
            <a:r>
              <a:rPr lang="en-US" sz="1200" dirty="0" err="1"/>
              <a:t>время</a:t>
            </a:r>
            <a:r>
              <a:rPr lang="en-US" sz="1200" dirty="0"/>
              <a:t> в </a:t>
            </a:r>
            <a:r>
              <a:rPr lang="en-US" sz="1200" dirty="0" err="1"/>
              <a:t>универститете</a:t>
            </a:r>
            <a:r>
              <a:rPr lang="en-US" sz="1200" dirty="0"/>
              <a:t>, а </a:t>
            </a:r>
            <a:r>
              <a:rPr lang="en-US" sz="1200" dirty="0" err="1"/>
              <a:t>после</a:t>
            </a:r>
            <a:r>
              <a:rPr lang="en-US" sz="1200" dirty="0"/>
              <a:t> </a:t>
            </a:r>
            <a:r>
              <a:rPr lang="en-US" sz="1200" dirty="0" err="1"/>
              <a:t>должны</a:t>
            </a:r>
            <a:r>
              <a:rPr lang="en-US" sz="1200" dirty="0"/>
              <a:t> </a:t>
            </a:r>
            <a:r>
              <a:rPr lang="en-US" sz="1200" dirty="0" err="1"/>
              <a:t>еще</a:t>
            </a:r>
            <a:r>
              <a:rPr lang="en-US" sz="1200" dirty="0"/>
              <a:t> и </a:t>
            </a:r>
            <a:r>
              <a:rPr lang="en-US" sz="1200" dirty="0" err="1"/>
              <a:t>тратить</a:t>
            </a:r>
            <a:r>
              <a:rPr lang="en-US" sz="1200" dirty="0"/>
              <a:t> </a:t>
            </a:r>
            <a:r>
              <a:rPr lang="en-US" sz="1200" dirty="0" err="1"/>
              <a:t>свое</a:t>
            </a:r>
            <a:r>
              <a:rPr lang="en-US" sz="1200" dirty="0"/>
              <a:t> </a:t>
            </a:r>
            <a:r>
              <a:rPr lang="en-US" sz="1200" dirty="0" err="1"/>
              <a:t>время</a:t>
            </a:r>
            <a:r>
              <a:rPr lang="en-US" sz="1200" dirty="0"/>
              <a:t> </a:t>
            </a:r>
            <a:r>
              <a:rPr lang="en-US" sz="1200" dirty="0" err="1"/>
              <a:t>дома</a:t>
            </a:r>
            <a:r>
              <a:rPr lang="en-US" sz="1200" dirty="0"/>
              <a:t>. К </a:t>
            </a:r>
            <a:r>
              <a:rPr lang="en-US" sz="1200" dirty="0" err="1"/>
              <a:t>счастью</a:t>
            </a:r>
            <a:r>
              <a:rPr lang="en-US" sz="1200" dirty="0"/>
              <a:t>, </a:t>
            </a:r>
            <a:r>
              <a:rPr lang="en-US" sz="1200" dirty="0" err="1"/>
              <a:t>это</a:t>
            </a:r>
            <a:r>
              <a:rPr lang="en-US" sz="1200" dirty="0"/>
              <a:t> </a:t>
            </a:r>
            <a:r>
              <a:rPr lang="en-US" sz="1200" dirty="0" err="1"/>
              <a:t>очень</a:t>
            </a:r>
            <a:r>
              <a:rPr lang="en-US" sz="1200" dirty="0"/>
              <a:t> </a:t>
            </a:r>
            <a:r>
              <a:rPr lang="en-US" sz="1200" dirty="0" err="1"/>
              <a:t>даже</a:t>
            </a:r>
            <a:r>
              <a:rPr lang="en-US" sz="1200" dirty="0"/>
              <a:t> </a:t>
            </a:r>
            <a:r>
              <a:rPr lang="en-US" sz="1200" dirty="0" err="1"/>
              <a:t>справедливо</a:t>
            </a:r>
            <a:r>
              <a:rPr lang="en-US" sz="1200" dirty="0"/>
              <a:t>. У </a:t>
            </a:r>
            <a:r>
              <a:rPr lang="en-US" sz="1200" dirty="0" err="1"/>
              <a:t>меня</a:t>
            </a:r>
            <a:r>
              <a:rPr lang="en-US" sz="1200" dirty="0"/>
              <a:t> </a:t>
            </a:r>
            <a:r>
              <a:rPr lang="en-US" sz="1200" dirty="0" err="1"/>
              <a:t>есть</a:t>
            </a:r>
            <a:r>
              <a:rPr lang="en-US" sz="1200" dirty="0"/>
              <a:t> </a:t>
            </a:r>
            <a:r>
              <a:rPr lang="en-US" sz="1200" dirty="0" err="1"/>
              <a:t>друг</a:t>
            </a:r>
            <a:r>
              <a:rPr lang="en-US" sz="1200" dirty="0"/>
              <a:t> в </a:t>
            </a:r>
            <a:r>
              <a:rPr lang="en-US" sz="1200" dirty="0" err="1"/>
              <a:t>Канаде</a:t>
            </a:r>
            <a:r>
              <a:rPr lang="en-US" sz="1200" dirty="0"/>
              <a:t>, </a:t>
            </a:r>
            <a:r>
              <a:rPr lang="en-US" sz="1200" dirty="0" err="1"/>
              <a:t>который</a:t>
            </a:r>
            <a:r>
              <a:rPr lang="en-US" sz="1200" dirty="0"/>
              <a:t> </a:t>
            </a:r>
            <a:r>
              <a:rPr lang="en-US" sz="1200" dirty="0" err="1"/>
              <a:t>после</a:t>
            </a:r>
            <a:r>
              <a:rPr lang="en-US" sz="1200" dirty="0"/>
              <a:t> </a:t>
            </a:r>
            <a:r>
              <a:rPr lang="en-US" sz="1200" dirty="0" err="1"/>
              <a:t>университета</a:t>
            </a:r>
            <a:r>
              <a:rPr lang="en-US" sz="1200" dirty="0"/>
              <a:t> </a:t>
            </a:r>
            <a:r>
              <a:rPr lang="en-US" sz="1200" dirty="0" err="1"/>
              <a:t>устроился</a:t>
            </a:r>
            <a:r>
              <a:rPr lang="en-US" sz="1200" dirty="0"/>
              <a:t> </a:t>
            </a:r>
            <a:r>
              <a:rPr lang="en-US" sz="1200" dirty="0" err="1"/>
              <a:t>финансовым</a:t>
            </a:r>
            <a:r>
              <a:rPr lang="en-US" sz="1200" dirty="0"/>
              <a:t> </a:t>
            </a:r>
            <a:r>
              <a:rPr lang="en-US" sz="1200" dirty="0" err="1"/>
              <a:t>аналитиком</a:t>
            </a:r>
            <a:r>
              <a:rPr lang="en-US" sz="1200" dirty="0"/>
              <a:t> </a:t>
            </a:r>
            <a:r>
              <a:rPr lang="en-US" sz="1200" dirty="0" err="1"/>
              <a:t>за</a:t>
            </a:r>
            <a:r>
              <a:rPr lang="en-US" sz="1200" dirty="0"/>
              <a:t> 80к в </a:t>
            </a:r>
            <a:r>
              <a:rPr lang="en-US" sz="1200" dirty="0" err="1"/>
              <a:t>год</a:t>
            </a:r>
            <a:r>
              <a:rPr lang="en-US" sz="1200" dirty="0"/>
              <a:t>. </a:t>
            </a:r>
            <a:r>
              <a:rPr lang="en-US" sz="1200" dirty="0" err="1"/>
              <a:t>Очень</a:t>
            </a:r>
            <a:r>
              <a:rPr lang="en-US" sz="1200" dirty="0"/>
              <a:t> </a:t>
            </a:r>
            <a:r>
              <a:rPr lang="en-US" sz="1200" dirty="0" err="1"/>
              <a:t>хорошая</a:t>
            </a:r>
            <a:r>
              <a:rPr lang="en-US" sz="1200" dirty="0"/>
              <a:t> </a:t>
            </a:r>
            <a:r>
              <a:rPr lang="en-US" sz="1200" dirty="0" err="1"/>
              <a:t>позиция</a:t>
            </a:r>
            <a:r>
              <a:rPr lang="en-US" sz="1200" dirty="0"/>
              <a:t> </a:t>
            </a:r>
            <a:r>
              <a:rPr lang="en-US" sz="1200" dirty="0" err="1"/>
              <a:t>для</a:t>
            </a:r>
            <a:r>
              <a:rPr lang="en-US" sz="1200" dirty="0"/>
              <a:t> </a:t>
            </a:r>
            <a:r>
              <a:rPr lang="en-US" sz="1200" dirty="0" err="1"/>
              <a:t>человека</a:t>
            </a:r>
            <a:r>
              <a:rPr lang="en-US" sz="1200" dirty="0"/>
              <a:t> </a:t>
            </a:r>
            <a:r>
              <a:rPr lang="en-US" sz="1200" dirty="0" err="1"/>
              <a:t>недавно</a:t>
            </a:r>
            <a:r>
              <a:rPr lang="en-US" sz="1200" dirty="0"/>
              <a:t> </a:t>
            </a:r>
            <a:r>
              <a:rPr lang="en-US" sz="1200" dirty="0" err="1"/>
              <a:t>окончившего</a:t>
            </a:r>
            <a:r>
              <a:rPr lang="en-US" sz="1200" dirty="0"/>
              <a:t> </a:t>
            </a:r>
            <a:r>
              <a:rPr lang="en-US" sz="1200" dirty="0" err="1"/>
              <a:t>университет</a:t>
            </a:r>
            <a:r>
              <a:rPr lang="en-US" sz="1200" dirty="0"/>
              <a:t>. </a:t>
            </a:r>
            <a:r>
              <a:rPr lang="en-US" sz="1200" dirty="0" err="1"/>
              <a:t>Как</a:t>
            </a:r>
            <a:r>
              <a:rPr lang="en-US" sz="1200" dirty="0"/>
              <a:t> у </a:t>
            </a:r>
            <a:r>
              <a:rPr lang="en-US" sz="1200" dirty="0" err="1"/>
              <a:t>него</a:t>
            </a:r>
            <a:r>
              <a:rPr lang="en-US" sz="1200" dirty="0"/>
              <a:t> </a:t>
            </a:r>
            <a:r>
              <a:rPr lang="en-US" sz="1200" dirty="0" err="1"/>
              <a:t>это</a:t>
            </a:r>
            <a:r>
              <a:rPr lang="en-US" sz="1200" dirty="0"/>
              <a:t> </a:t>
            </a:r>
            <a:r>
              <a:rPr lang="en-US" sz="1200" dirty="0" err="1"/>
              <a:t>получилось</a:t>
            </a:r>
            <a:r>
              <a:rPr lang="en-US" sz="1200" dirty="0"/>
              <a:t>? </a:t>
            </a:r>
            <a:r>
              <a:rPr lang="en-US" sz="1200" dirty="0" err="1"/>
              <a:t>Да</a:t>
            </a:r>
            <a:r>
              <a:rPr lang="en-US" sz="1200" dirty="0"/>
              <a:t> </a:t>
            </a:r>
            <a:r>
              <a:rPr lang="en-US" sz="1200" dirty="0" err="1"/>
              <a:t>очень</a:t>
            </a:r>
            <a:r>
              <a:rPr lang="en-US" sz="1200" dirty="0"/>
              <a:t> </a:t>
            </a:r>
            <a:r>
              <a:rPr lang="en-US" sz="1200" dirty="0" err="1"/>
              <a:t>просто</a:t>
            </a:r>
            <a:r>
              <a:rPr lang="en-US" sz="1200" dirty="0"/>
              <a:t>, </a:t>
            </a:r>
            <a:r>
              <a:rPr lang="en-US" sz="1200" dirty="0" err="1"/>
              <a:t>почти</a:t>
            </a:r>
            <a:r>
              <a:rPr lang="en-US" sz="1200" dirty="0"/>
              <a:t> </a:t>
            </a:r>
            <a:r>
              <a:rPr lang="en-US" sz="1200" dirty="0" err="1"/>
              <a:t>каждый</a:t>
            </a:r>
            <a:r>
              <a:rPr lang="en-US" sz="1200" dirty="0"/>
              <a:t> </a:t>
            </a:r>
            <a:r>
              <a:rPr lang="en-US" sz="1200" dirty="0" err="1"/>
              <a:t>день</a:t>
            </a:r>
            <a:r>
              <a:rPr lang="en-US" sz="1200" dirty="0"/>
              <a:t> </a:t>
            </a:r>
            <a:r>
              <a:rPr lang="en-US" sz="1200" dirty="0" err="1"/>
              <a:t>он</a:t>
            </a:r>
            <a:r>
              <a:rPr lang="en-US" sz="1200" dirty="0"/>
              <a:t> </a:t>
            </a:r>
            <a:r>
              <a:rPr lang="en-US" sz="1200" dirty="0" err="1"/>
              <a:t>проводил</a:t>
            </a:r>
            <a:r>
              <a:rPr lang="en-US" sz="1200" dirty="0"/>
              <a:t> в </a:t>
            </a:r>
            <a:r>
              <a:rPr lang="en-US" sz="1200" dirty="0" err="1"/>
              <a:t>университете</a:t>
            </a:r>
            <a:r>
              <a:rPr lang="en-US" sz="1200" dirty="0"/>
              <a:t> с 9 </a:t>
            </a:r>
            <a:r>
              <a:rPr lang="en-US" sz="1200" dirty="0" err="1"/>
              <a:t>утра</a:t>
            </a:r>
            <a:r>
              <a:rPr lang="en-US" sz="1200" dirty="0"/>
              <a:t> </a:t>
            </a:r>
            <a:r>
              <a:rPr lang="en-US" sz="1200" dirty="0" err="1"/>
              <a:t>до</a:t>
            </a:r>
            <a:r>
              <a:rPr lang="en-US" sz="1200" dirty="0"/>
              <a:t> 6 </a:t>
            </a:r>
            <a:r>
              <a:rPr lang="en-US" sz="1200" dirty="0" err="1"/>
              <a:t>вечера</a:t>
            </a:r>
            <a:r>
              <a:rPr lang="en-US" sz="1200" dirty="0"/>
              <a:t>. </a:t>
            </a:r>
            <a:r>
              <a:rPr lang="en-US" sz="1200" dirty="0" err="1"/>
              <a:t>По</a:t>
            </a:r>
            <a:r>
              <a:rPr lang="en-US" sz="1200" dirty="0"/>
              <a:t> 9 </a:t>
            </a:r>
            <a:r>
              <a:rPr lang="en-US" sz="1200" dirty="0" err="1"/>
              <a:t>часов</a:t>
            </a:r>
            <a:r>
              <a:rPr lang="en-US" sz="1200" dirty="0"/>
              <a:t> в </a:t>
            </a:r>
            <a:r>
              <a:rPr lang="en-US" sz="1200" dirty="0" err="1"/>
              <a:t>день</a:t>
            </a:r>
            <a:r>
              <a:rPr lang="en-US" sz="1200" dirty="0"/>
              <a:t> </a:t>
            </a:r>
            <a:r>
              <a:rPr lang="en-US" sz="1200" dirty="0" err="1"/>
              <a:t>за</a:t>
            </a:r>
            <a:r>
              <a:rPr lang="en-US" sz="1200" dirty="0"/>
              <a:t> </a:t>
            </a:r>
            <a:r>
              <a:rPr lang="en-US" sz="1200" dirty="0" err="1"/>
              <a:t>изучением</a:t>
            </a:r>
            <a:r>
              <a:rPr lang="en-US" sz="1200" dirty="0"/>
              <a:t> </a:t>
            </a:r>
            <a:r>
              <a:rPr lang="en-US" sz="1200" dirty="0" err="1"/>
              <a:t>профильных</a:t>
            </a:r>
            <a:r>
              <a:rPr lang="en-US" sz="1200" dirty="0"/>
              <a:t> </a:t>
            </a:r>
            <a:r>
              <a:rPr lang="en-US" sz="1200" dirty="0" err="1"/>
              <a:t>предметов</a:t>
            </a:r>
            <a:r>
              <a:rPr lang="en-US" sz="1200" dirty="0"/>
              <a:t>. </a:t>
            </a:r>
            <a:r>
              <a:rPr lang="en-US" sz="1200" dirty="0" err="1"/>
              <a:t>Посчитайте</a:t>
            </a:r>
            <a:r>
              <a:rPr lang="en-US" sz="1200" dirty="0"/>
              <a:t> </a:t>
            </a:r>
            <a:r>
              <a:rPr lang="en-US" sz="1200" dirty="0" err="1"/>
              <a:t>сколько</a:t>
            </a:r>
            <a:r>
              <a:rPr lang="en-US" sz="1200" dirty="0"/>
              <a:t> </a:t>
            </a:r>
            <a:r>
              <a:rPr lang="en-US" sz="1200" dirty="0" err="1"/>
              <a:t>часов</a:t>
            </a:r>
            <a:r>
              <a:rPr lang="en-US" sz="1200" dirty="0"/>
              <a:t> в </a:t>
            </a:r>
            <a:r>
              <a:rPr lang="en-US" sz="1200" dirty="0" err="1"/>
              <a:t>день</a:t>
            </a:r>
            <a:r>
              <a:rPr lang="en-US" sz="1200" dirty="0"/>
              <a:t> в </a:t>
            </a:r>
            <a:r>
              <a:rPr lang="en-US" sz="1200" dirty="0" err="1"/>
              <a:t>среднем</a:t>
            </a:r>
            <a:r>
              <a:rPr lang="en-US" sz="1200" dirty="0"/>
              <a:t> </a:t>
            </a:r>
            <a:r>
              <a:rPr lang="en-US" sz="1200" dirty="0" err="1"/>
              <a:t>вы</a:t>
            </a:r>
            <a:r>
              <a:rPr lang="en-US" sz="1200" dirty="0"/>
              <a:t> </a:t>
            </a:r>
            <a:r>
              <a:rPr lang="en-US" sz="1200" dirty="0" err="1"/>
              <a:t>проводите</a:t>
            </a:r>
            <a:r>
              <a:rPr lang="en-US" sz="1200" dirty="0"/>
              <a:t> </a:t>
            </a:r>
            <a:r>
              <a:rPr lang="en-US" sz="1200" dirty="0" err="1"/>
              <a:t>за</a:t>
            </a:r>
            <a:r>
              <a:rPr lang="en-US" sz="1200" dirty="0"/>
              <a:t> </a:t>
            </a:r>
            <a:r>
              <a:rPr lang="en-US" sz="1200" dirty="0" err="1"/>
              <a:t>изучением</a:t>
            </a:r>
            <a:r>
              <a:rPr lang="en-US" sz="1200" dirty="0"/>
              <a:t> </a:t>
            </a:r>
            <a:r>
              <a:rPr lang="en-US" sz="1200" dirty="0" err="1"/>
              <a:t>профильных</a:t>
            </a:r>
            <a:r>
              <a:rPr lang="en-US" sz="1200" dirty="0"/>
              <a:t> </a:t>
            </a:r>
            <a:r>
              <a:rPr lang="en-US" sz="1200" dirty="0" err="1"/>
              <a:t>предметов?Опираясь</a:t>
            </a:r>
            <a:r>
              <a:rPr lang="en-US" sz="1200" dirty="0"/>
              <a:t> </a:t>
            </a:r>
            <a:r>
              <a:rPr lang="en-US" sz="1200" dirty="0" err="1"/>
              <a:t>на</a:t>
            </a:r>
            <a:r>
              <a:rPr lang="en-US" sz="1200" dirty="0"/>
              <a:t> </a:t>
            </a:r>
            <a:r>
              <a:rPr lang="en-US" sz="1200" dirty="0" err="1"/>
              <a:t>вышеизложенное</a:t>
            </a:r>
            <a:r>
              <a:rPr lang="en-US" sz="1200" dirty="0"/>
              <a:t> я </a:t>
            </a:r>
            <a:r>
              <a:rPr lang="en-US" sz="1200" dirty="0" err="1"/>
              <a:t>могу</a:t>
            </a:r>
            <a:r>
              <a:rPr lang="en-US" sz="1200" dirty="0"/>
              <a:t> </a:t>
            </a:r>
            <a:r>
              <a:rPr lang="en-US" sz="1200" dirty="0" err="1"/>
              <a:t>дать</a:t>
            </a:r>
            <a:r>
              <a:rPr lang="en-US" sz="1200" dirty="0"/>
              <a:t> </a:t>
            </a:r>
            <a:r>
              <a:rPr lang="en-US" sz="1200" dirty="0" err="1"/>
              <a:t>вам</a:t>
            </a:r>
            <a:r>
              <a:rPr lang="en-US" sz="1200" dirty="0"/>
              <a:t> </a:t>
            </a:r>
            <a:r>
              <a:rPr lang="en-US" sz="1200" dirty="0" err="1"/>
              <a:t>несколько</a:t>
            </a:r>
            <a:r>
              <a:rPr lang="en-US" sz="1200" dirty="0"/>
              <a:t> </a:t>
            </a:r>
            <a:r>
              <a:rPr lang="en-US" sz="1200" dirty="0" err="1"/>
              <a:t>советов</a:t>
            </a:r>
            <a:r>
              <a:rPr lang="en-US" sz="1200" dirty="0"/>
              <a:t>, </a:t>
            </a:r>
            <a:r>
              <a:rPr lang="en-US" sz="1200" dirty="0" err="1"/>
              <a:t>которые</a:t>
            </a:r>
            <a:r>
              <a:rPr lang="en-US" sz="1200" dirty="0"/>
              <a:t> </a:t>
            </a:r>
            <a:r>
              <a:rPr lang="en-US" sz="1200" dirty="0" err="1"/>
              <a:t>могут</a:t>
            </a:r>
            <a:r>
              <a:rPr lang="en-US" sz="1200" dirty="0"/>
              <a:t> </a:t>
            </a:r>
            <a:r>
              <a:rPr lang="en-US" sz="1200" dirty="0" err="1"/>
              <a:t>быть</a:t>
            </a:r>
            <a:r>
              <a:rPr lang="en-US" sz="1200" dirty="0"/>
              <a:t> </a:t>
            </a:r>
            <a:r>
              <a:rPr lang="en-US" sz="1200" dirty="0" err="1"/>
              <a:t>полезными</a:t>
            </a:r>
            <a:r>
              <a:rPr lang="en-US" sz="1200" dirty="0"/>
              <a:t>, </a:t>
            </a:r>
            <a:r>
              <a:rPr lang="en-US" sz="1200" dirty="0" err="1"/>
              <a:t>если</a:t>
            </a:r>
            <a:r>
              <a:rPr lang="en-US" sz="1200" dirty="0"/>
              <a:t> </a:t>
            </a:r>
            <a:r>
              <a:rPr lang="en-US" sz="1200" dirty="0" err="1"/>
              <a:t>вы</a:t>
            </a:r>
            <a:r>
              <a:rPr lang="en-US" sz="1200" dirty="0"/>
              <a:t> </a:t>
            </a:r>
            <a:r>
              <a:rPr lang="en-US" sz="1200" dirty="0" err="1"/>
              <a:t>хотите</a:t>
            </a:r>
            <a:r>
              <a:rPr lang="en-US" sz="1200" dirty="0"/>
              <a:t> </a:t>
            </a:r>
            <a:r>
              <a:rPr lang="en-US" sz="1200" dirty="0" err="1"/>
              <a:t>стать</a:t>
            </a:r>
            <a:r>
              <a:rPr lang="en-US" sz="1200" dirty="0"/>
              <a:t> </a:t>
            </a:r>
            <a:r>
              <a:rPr lang="en-US" sz="1200" dirty="0" err="1"/>
              <a:t>высококвалифицированным</a:t>
            </a:r>
            <a:r>
              <a:rPr lang="en-US" sz="1200" dirty="0"/>
              <a:t> </a:t>
            </a:r>
            <a:r>
              <a:rPr lang="en-US" sz="1200" dirty="0" err="1"/>
              <a:t>специалистом</a:t>
            </a:r>
            <a:r>
              <a:rPr lang="en-US" sz="1200" dirty="0"/>
              <a:t>:    </a:t>
            </a:r>
            <a:endParaRPr lang="ru-RU" sz="1200" dirty="0" smtClean="0"/>
          </a:p>
          <a:p>
            <a:pPr marL="342900" indent="-342900">
              <a:buAutoNum type="arabicPeriod"/>
            </a:pPr>
            <a:r>
              <a:rPr lang="en-US" sz="1200" dirty="0" err="1" smtClean="0"/>
              <a:t>Эффективно</a:t>
            </a:r>
            <a:r>
              <a:rPr lang="en-US" sz="1200" dirty="0" smtClean="0"/>
              <a:t> </a:t>
            </a:r>
            <a:r>
              <a:rPr lang="en-US" sz="1200" dirty="0" err="1"/>
              <a:t>планируйте</a:t>
            </a:r>
            <a:r>
              <a:rPr lang="en-US" sz="1200" dirty="0"/>
              <a:t> </a:t>
            </a:r>
            <a:r>
              <a:rPr lang="en-US" sz="1200" dirty="0" err="1"/>
              <a:t>свое</a:t>
            </a:r>
            <a:r>
              <a:rPr lang="en-US" sz="1200" dirty="0"/>
              <a:t> </a:t>
            </a:r>
            <a:r>
              <a:rPr lang="en-US" sz="1200" dirty="0" err="1"/>
              <a:t>время</a:t>
            </a:r>
            <a:r>
              <a:rPr lang="en-US" sz="1200" dirty="0"/>
              <a:t>. </a:t>
            </a:r>
            <a:r>
              <a:rPr lang="en-US" sz="1200" dirty="0" err="1"/>
              <a:t>Занимайтесь</a:t>
            </a:r>
            <a:r>
              <a:rPr lang="en-US" sz="1200" dirty="0"/>
              <a:t> </a:t>
            </a:r>
            <a:r>
              <a:rPr lang="en-US" sz="1200" dirty="0" err="1"/>
              <a:t>самообразованием</a:t>
            </a:r>
            <a:r>
              <a:rPr lang="en-US" sz="1200" dirty="0"/>
              <a:t> и </a:t>
            </a:r>
            <a:r>
              <a:rPr lang="en-US" sz="1200" dirty="0" err="1"/>
              <a:t>хорошо</a:t>
            </a:r>
            <a:r>
              <a:rPr lang="en-US" sz="1200" dirty="0"/>
              <a:t> </a:t>
            </a:r>
            <a:r>
              <a:rPr lang="en-US" sz="1200" dirty="0" err="1"/>
              <a:t>отдыхайте</a:t>
            </a:r>
            <a:r>
              <a:rPr lang="en-US" sz="1200" dirty="0"/>
              <a:t>. </a:t>
            </a:r>
            <a:r>
              <a:rPr lang="en-US" sz="1200" dirty="0" err="1"/>
              <a:t>Социальные</a:t>
            </a:r>
            <a:r>
              <a:rPr lang="en-US" sz="1200" dirty="0"/>
              <a:t> </a:t>
            </a:r>
            <a:r>
              <a:rPr lang="en-US" sz="1200" dirty="0" err="1"/>
              <a:t>сети</a:t>
            </a:r>
            <a:r>
              <a:rPr lang="en-US" sz="1200" dirty="0"/>
              <a:t> и </a:t>
            </a:r>
            <a:r>
              <a:rPr lang="en-US" sz="1200" dirty="0" err="1"/>
              <a:t>паблики</a:t>
            </a:r>
            <a:r>
              <a:rPr lang="en-US" sz="1200" dirty="0"/>
              <a:t> в </a:t>
            </a:r>
            <a:r>
              <a:rPr lang="en-US" sz="1200" dirty="0" err="1"/>
              <a:t>вк</a:t>
            </a:r>
            <a:r>
              <a:rPr lang="en-US" sz="1200" dirty="0"/>
              <a:t> </a:t>
            </a:r>
            <a:r>
              <a:rPr lang="en-US" sz="1200" dirty="0" err="1"/>
              <a:t>очень</a:t>
            </a:r>
            <a:r>
              <a:rPr lang="en-US" sz="1200" dirty="0"/>
              <a:t> </a:t>
            </a:r>
            <a:r>
              <a:rPr lang="en-US" sz="1200" dirty="0" err="1"/>
              <a:t>плохо</a:t>
            </a:r>
            <a:r>
              <a:rPr lang="en-US" sz="1200" dirty="0"/>
              <a:t> </a:t>
            </a:r>
            <a:r>
              <a:rPr lang="en-US" sz="1200" dirty="0" err="1"/>
              <a:t>влияют</a:t>
            </a:r>
            <a:r>
              <a:rPr lang="en-US" sz="1200" dirty="0"/>
              <a:t> </a:t>
            </a:r>
            <a:r>
              <a:rPr lang="en-US" sz="1200" dirty="0" err="1"/>
              <a:t>на</a:t>
            </a:r>
            <a:r>
              <a:rPr lang="en-US" sz="1200" dirty="0"/>
              <a:t> </a:t>
            </a:r>
            <a:r>
              <a:rPr lang="en-US" sz="1200" dirty="0" err="1"/>
              <a:t>качество</a:t>
            </a:r>
            <a:r>
              <a:rPr lang="en-US" sz="1200" dirty="0"/>
              <a:t> </a:t>
            </a:r>
            <a:r>
              <a:rPr lang="en-US" sz="1200" dirty="0" err="1"/>
              <a:t>проведенного</a:t>
            </a:r>
            <a:r>
              <a:rPr lang="en-US" sz="1200" dirty="0"/>
              <a:t> </a:t>
            </a:r>
            <a:r>
              <a:rPr lang="en-US" sz="1200" dirty="0" err="1"/>
              <a:t>времени</a:t>
            </a:r>
            <a:r>
              <a:rPr lang="en-US" sz="1200" dirty="0"/>
              <a:t>.    </a:t>
            </a:r>
            <a:endParaRPr lang="ru-RU" sz="1200" dirty="0"/>
          </a:p>
          <a:p>
            <a:pPr marL="342900" indent="-342900">
              <a:buAutoNum type="arabicPeriod"/>
            </a:pPr>
            <a:r>
              <a:rPr lang="en-US" sz="1200" dirty="0" err="1" smtClean="0"/>
              <a:t>Изучайте</a:t>
            </a:r>
            <a:r>
              <a:rPr lang="en-US" sz="1200" dirty="0" smtClean="0"/>
              <a:t> </a:t>
            </a:r>
            <a:r>
              <a:rPr lang="en-US" sz="1200" dirty="0" err="1"/>
              <a:t>математику</a:t>
            </a:r>
            <a:r>
              <a:rPr lang="en-US" sz="1200" dirty="0"/>
              <a:t> и </a:t>
            </a:r>
            <a:r>
              <a:rPr lang="en-US" sz="1200" dirty="0" err="1"/>
              <a:t>физику</a:t>
            </a:r>
            <a:r>
              <a:rPr lang="en-US" sz="1200" dirty="0"/>
              <a:t>. </a:t>
            </a:r>
            <a:r>
              <a:rPr lang="en-US" sz="1200" dirty="0" err="1"/>
              <a:t>Математика</a:t>
            </a:r>
            <a:r>
              <a:rPr lang="en-US" sz="1200" dirty="0"/>
              <a:t> и </a:t>
            </a:r>
            <a:r>
              <a:rPr lang="en-US" sz="1200" dirty="0" err="1"/>
              <a:t>физика</a:t>
            </a:r>
            <a:r>
              <a:rPr lang="en-US" sz="1200" dirty="0"/>
              <a:t> в </a:t>
            </a:r>
            <a:r>
              <a:rPr lang="en-US" sz="1200" dirty="0" err="1"/>
              <a:t>отрыве</a:t>
            </a:r>
            <a:r>
              <a:rPr lang="en-US" sz="1200" dirty="0"/>
              <a:t> </a:t>
            </a:r>
            <a:r>
              <a:rPr lang="en-US" sz="1200" dirty="0" err="1"/>
              <a:t>от</a:t>
            </a:r>
            <a:r>
              <a:rPr lang="en-US" sz="1200" dirty="0"/>
              <a:t> </a:t>
            </a:r>
            <a:r>
              <a:rPr lang="en-US" sz="1200" dirty="0" err="1"/>
              <a:t>реальных</a:t>
            </a:r>
            <a:r>
              <a:rPr lang="en-US" sz="1200" dirty="0"/>
              <a:t> </a:t>
            </a:r>
            <a:r>
              <a:rPr lang="en-US" sz="1200" dirty="0" err="1"/>
              <a:t>задач</a:t>
            </a:r>
            <a:r>
              <a:rPr lang="en-US" sz="1200" dirty="0"/>
              <a:t> </a:t>
            </a:r>
            <a:r>
              <a:rPr lang="en-US" sz="1200" dirty="0" err="1"/>
              <a:t>могут</a:t>
            </a:r>
            <a:r>
              <a:rPr lang="en-US" sz="1200" dirty="0"/>
              <a:t> </a:t>
            </a:r>
            <a:r>
              <a:rPr lang="en-US" sz="1200" dirty="0" err="1"/>
              <a:t>казаться</a:t>
            </a:r>
            <a:r>
              <a:rPr lang="en-US" sz="1200" dirty="0"/>
              <a:t> </a:t>
            </a:r>
            <a:r>
              <a:rPr lang="en-US" sz="1200" dirty="0" err="1"/>
              <a:t>скучными</a:t>
            </a:r>
            <a:r>
              <a:rPr lang="en-US" sz="1200" dirty="0"/>
              <a:t>, </a:t>
            </a:r>
            <a:r>
              <a:rPr lang="en-US" sz="1200" dirty="0" err="1"/>
              <a:t>старайтесь</a:t>
            </a:r>
            <a:r>
              <a:rPr lang="en-US" sz="1200" dirty="0"/>
              <a:t> </a:t>
            </a:r>
            <a:r>
              <a:rPr lang="en-US" sz="1200" dirty="0" err="1"/>
              <a:t>искать</a:t>
            </a:r>
            <a:r>
              <a:rPr lang="en-US" sz="1200" dirty="0"/>
              <a:t> </a:t>
            </a:r>
            <a:r>
              <a:rPr lang="en-US" sz="1200" dirty="0" err="1"/>
              <a:t>применение</a:t>
            </a:r>
            <a:r>
              <a:rPr lang="en-US" sz="1200" dirty="0"/>
              <a:t> к </a:t>
            </a:r>
            <a:r>
              <a:rPr lang="en-US" sz="1200" dirty="0" err="1"/>
              <a:t>реальным</a:t>
            </a:r>
            <a:r>
              <a:rPr lang="en-US" sz="1200" dirty="0"/>
              <a:t> </a:t>
            </a:r>
            <a:r>
              <a:rPr lang="en-US" sz="1200" dirty="0" err="1"/>
              <a:t>задачам</a:t>
            </a:r>
            <a:r>
              <a:rPr lang="en-US" sz="1200" dirty="0"/>
              <a:t> </a:t>
            </a:r>
            <a:r>
              <a:rPr lang="en-US" sz="1200" dirty="0" err="1"/>
              <a:t>во</a:t>
            </a:r>
            <a:r>
              <a:rPr lang="en-US" sz="1200" dirty="0"/>
              <a:t> </a:t>
            </a:r>
            <a:r>
              <a:rPr lang="en-US" sz="1200" dirty="0" err="1"/>
              <a:t>время</a:t>
            </a:r>
            <a:r>
              <a:rPr lang="en-US" sz="1200" dirty="0"/>
              <a:t> </a:t>
            </a:r>
            <a:r>
              <a:rPr lang="en-US" sz="1200" dirty="0" err="1"/>
              <a:t>изучения</a:t>
            </a:r>
            <a:r>
              <a:rPr lang="en-US" sz="1200" dirty="0"/>
              <a:t> </a:t>
            </a:r>
            <a:r>
              <a:rPr lang="en-US" sz="1200" dirty="0" err="1"/>
              <a:t>материала</a:t>
            </a:r>
            <a:r>
              <a:rPr lang="en-US" sz="1200" dirty="0"/>
              <a:t> в </a:t>
            </a:r>
            <a:r>
              <a:rPr lang="en-US" sz="1200" dirty="0" err="1"/>
              <a:t>университете</a:t>
            </a:r>
            <a:r>
              <a:rPr lang="en-US" sz="1200" dirty="0"/>
              <a:t>. </a:t>
            </a:r>
            <a:r>
              <a:rPr lang="en-US" sz="1200" dirty="0" err="1"/>
              <a:t>Это</a:t>
            </a:r>
            <a:r>
              <a:rPr lang="en-US" sz="1200" dirty="0"/>
              <a:t> </a:t>
            </a:r>
            <a:r>
              <a:rPr lang="en-US" sz="1200" dirty="0" err="1"/>
              <a:t>кардинально</a:t>
            </a:r>
            <a:r>
              <a:rPr lang="en-US" sz="1200" dirty="0"/>
              <a:t> </a:t>
            </a:r>
            <a:r>
              <a:rPr lang="en-US" sz="1200" dirty="0" err="1"/>
              <a:t>меняет</a:t>
            </a:r>
            <a:r>
              <a:rPr lang="en-US" sz="1200" dirty="0"/>
              <a:t> </a:t>
            </a:r>
            <a:r>
              <a:rPr lang="en-US" sz="1200" dirty="0" err="1"/>
              <a:t>ваш</a:t>
            </a:r>
            <a:r>
              <a:rPr lang="en-US" sz="1200" dirty="0"/>
              <a:t> </a:t>
            </a:r>
            <a:r>
              <a:rPr lang="en-US" sz="1200" dirty="0" err="1"/>
              <a:t>взгляд</a:t>
            </a:r>
            <a:r>
              <a:rPr lang="en-US" sz="1200" dirty="0"/>
              <a:t> </a:t>
            </a:r>
            <a:r>
              <a:rPr lang="en-US" sz="1200" dirty="0" err="1"/>
              <a:t>на</a:t>
            </a:r>
            <a:r>
              <a:rPr lang="en-US" sz="1200" dirty="0"/>
              <a:t> </a:t>
            </a:r>
            <a:r>
              <a:rPr lang="en-US" sz="1200" dirty="0" err="1"/>
              <a:t>новый</a:t>
            </a:r>
            <a:r>
              <a:rPr lang="en-US" sz="1200" dirty="0"/>
              <a:t> </a:t>
            </a:r>
            <a:r>
              <a:rPr lang="en-US" sz="1200" dirty="0" err="1"/>
              <a:t>материал</a:t>
            </a:r>
            <a:r>
              <a:rPr lang="en-US" sz="1200" dirty="0"/>
              <a:t>.    </a:t>
            </a:r>
            <a:endParaRPr lang="ru-RU" sz="1200" dirty="0" smtClean="0"/>
          </a:p>
          <a:p>
            <a:pPr marL="342900" indent="-342900">
              <a:buAutoNum type="arabicPeriod"/>
            </a:pPr>
            <a:r>
              <a:rPr lang="en-US" sz="1200" dirty="0" err="1" smtClean="0"/>
              <a:t>Читайте</a:t>
            </a:r>
            <a:r>
              <a:rPr lang="en-US" sz="1200" dirty="0" smtClean="0"/>
              <a:t> </a:t>
            </a:r>
            <a:r>
              <a:rPr lang="en-US" sz="1200" dirty="0" err="1"/>
              <a:t>тематическую</a:t>
            </a:r>
            <a:r>
              <a:rPr lang="en-US" sz="1200" dirty="0"/>
              <a:t> </a:t>
            </a:r>
            <a:r>
              <a:rPr lang="en-US" sz="1200" dirty="0" err="1"/>
              <a:t>литературу</a:t>
            </a:r>
            <a:r>
              <a:rPr lang="en-US" sz="1200" dirty="0"/>
              <a:t>. </a:t>
            </a:r>
            <a:r>
              <a:rPr lang="en-US" sz="1200" dirty="0" err="1"/>
              <a:t>Что</a:t>
            </a:r>
            <a:r>
              <a:rPr lang="en-US" sz="1200" dirty="0"/>
              <a:t> </a:t>
            </a:r>
            <a:r>
              <a:rPr lang="en-US" sz="1200" dirty="0" err="1"/>
              <a:t>бы</a:t>
            </a:r>
            <a:r>
              <a:rPr lang="en-US" sz="1200" dirty="0"/>
              <a:t> </a:t>
            </a:r>
            <a:r>
              <a:rPr lang="en-US" sz="1200" dirty="0" err="1"/>
              <a:t>вам</a:t>
            </a:r>
            <a:r>
              <a:rPr lang="en-US" sz="1200" dirty="0"/>
              <a:t> </a:t>
            </a:r>
            <a:r>
              <a:rPr lang="en-US" sz="1200" dirty="0" err="1"/>
              <a:t>ни</a:t>
            </a:r>
            <a:r>
              <a:rPr lang="en-US" sz="1200" dirty="0"/>
              <a:t> </a:t>
            </a:r>
            <a:r>
              <a:rPr lang="en-US" sz="1200" dirty="0" err="1"/>
              <a:t>говорили</a:t>
            </a:r>
            <a:r>
              <a:rPr lang="en-US" sz="1200" dirty="0"/>
              <a:t> </a:t>
            </a:r>
            <a:r>
              <a:rPr lang="en-US" sz="1200" dirty="0" err="1"/>
              <a:t>ваши</a:t>
            </a:r>
            <a:r>
              <a:rPr lang="en-US" sz="1200" dirty="0"/>
              <a:t> </a:t>
            </a:r>
            <a:r>
              <a:rPr lang="en-US" sz="1200" dirty="0" err="1"/>
              <a:t>преподаватели</a:t>
            </a:r>
            <a:r>
              <a:rPr lang="en-US" sz="1200" dirty="0"/>
              <a:t>, </a:t>
            </a:r>
            <a:r>
              <a:rPr lang="en-US" sz="1200" dirty="0" err="1"/>
              <a:t>тематическая</a:t>
            </a:r>
            <a:r>
              <a:rPr lang="en-US" sz="1200" dirty="0"/>
              <a:t> </a:t>
            </a:r>
            <a:r>
              <a:rPr lang="en-US" sz="1200" dirty="0" err="1"/>
              <a:t>литература</a:t>
            </a:r>
            <a:r>
              <a:rPr lang="en-US" sz="1200" dirty="0"/>
              <a:t> </a:t>
            </a:r>
            <a:r>
              <a:rPr lang="en-US" sz="1200" dirty="0" err="1"/>
              <a:t>на</a:t>
            </a:r>
            <a:r>
              <a:rPr lang="en-US" sz="1200" dirty="0"/>
              <a:t> </a:t>
            </a:r>
            <a:r>
              <a:rPr lang="en-US" sz="1200" dirty="0" err="1"/>
              <a:t>русском</a:t>
            </a:r>
            <a:r>
              <a:rPr lang="en-US" sz="1200" dirty="0"/>
              <a:t> </a:t>
            </a:r>
            <a:r>
              <a:rPr lang="en-US" sz="1200" dirty="0" err="1"/>
              <a:t>языке</a:t>
            </a:r>
            <a:r>
              <a:rPr lang="en-US" sz="1200" dirty="0"/>
              <a:t> </a:t>
            </a:r>
            <a:r>
              <a:rPr lang="en-US" sz="1200" dirty="0" err="1"/>
              <a:t>очень</a:t>
            </a:r>
            <a:r>
              <a:rPr lang="en-US" sz="1200" dirty="0"/>
              <a:t> </a:t>
            </a:r>
            <a:r>
              <a:rPr lang="en-US" sz="1200" dirty="0" err="1"/>
              <a:t>сильно</a:t>
            </a:r>
            <a:r>
              <a:rPr lang="en-US" sz="1200" dirty="0"/>
              <a:t> </a:t>
            </a:r>
            <a:r>
              <a:rPr lang="en-US" sz="1200" dirty="0" err="1"/>
              <a:t>устарела</a:t>
            </a:r>
            <a:r>
              <a:rPr lang="en-US" sz="1200" dirty="0"/>
              <a:t>. </a:t>
            </a:r>
            <a:r>
              <a:rPr lang="en-US" sz="1200" dirty="0" err="1"/>
              <a:t>Читайте</a:t>
            </a:r>
            <a:r>
              <a:rPr lang="en-US" sz="1200" dirty="0"/>
              <a:t> </a:t>
            </a:r>
            <a:r>
              <a:rPr lang="en-US" sz="1200" dirty="0" err="1"/>
              <a:t>современные</a:t>
            </a:r>
            <a:r>
              <a:rPr lang="en-US" sz="1200" dirty="0"/>
              <a:t> </a:t>
            </a:r>
            <a:r>
              <a:rPr lang="en-US" sz="1200" dirty="0" err="1"/>
              <a:t>зарубежные</a:t>
            </a:r>
            <a:r>
              <a:rPr lang="en-US" sz="1200" dirty="0"/>
              <a:t> </a:t>
            </a:r>
            <a:r>
              <a:rPr lang="en-US" sz="1200" dirty="0" err="1"/>
              <a:t>издания</a:t>
            </a:r>
            <a:r>
              <a:rPr lang="en-US" sz="1200" dirty="0" smtClean="0"/>
              <a:t>.</a:t>
            </a:r>
            <a:endParaRPr lang="ru-RU" sz="1200" dirty="0" smtClean="0"/>
          </a:p>
          <a:p>
            <a:pPr marL="342900" indent="-342900">
              <a:buAutoNum type="arabicPeriod"/>
            </a:pPr>
            <a:endParaRPr lang="ru-RU" sz="1200" dirty="0"/>
          </a:p>
          <a:p>
            <a:r>
              <a:rPr lang="en-US" sz="1200" dirty="0" err="1" smtClean="0"/>
              <a:t>Также</a:t>
            </a:r>
            <a:r>
              <a:rPr lang="en-US" sz="1200" dirty="0" smtClean="0"/>
              <a:t> </a:t>
            </a:r>
            <a:r>
              <a:rPr lang="en-US" sz="1200" dirty="0"/>
              <a:t>я </a:t>
            </a:r>
            <a:r>
              <a:rPr lang="en-US" sz="1200" dirty="0" err="1"/>
              <a:t>приведу</a:t>
            </a:r>
            <a:r>
              <a:rPr lang="en-US" sz="1200" dirty="0"/>
              <a:t> </a:t>
            </a:r>
            <a:r>
              <a:rPr lang="en-US" sz="1200" dirty="0" err="1"/>
              <a:t>список</a:t>
            </a:r>
            <a:r>
              <a:rPr lang="en-US" sz="1200" dirty="0"/>
              <a:t> </a:t>
            </a:r>
            <a:r>
              <a:rPr lang="en-US" sz="1200" dirty="0" err="1"/>
              <a:t>очень</a:t>
            </a:r>
            <a:r>
              <a:rPr lang="en-US" sz="1200" dirty="0"/>
              <a:t> </a:t>
            </a:r>
            <a:r>
              <a:rPr lang="en-US" sz="1200" dirty="0" err="1"/>
              <a:t>полезных</a:t>
            </a:r>
            <a:r>
              <a:rPr lang="en-US" sz="1200" dirty="0"/>
              <a:t> </a:t>
            </a:r>
            <a:r>
              <a:rPr lang="en-US" sz="1200" dirty="0" err="1"/>
              <a:t>курсов</a:t>
            </a:r>
            <a:r>
              <a:rPr lang="en-US" sz="1200" dirty="0"/>
              <a:t> и </a:t>
            </a:r>
            <a:r>
              <a:rPr lang="en-US" sz="1200" dirty="0" err="1"/>
              <a:t>книг</a:t>
            </a:r>
            <a:r>
              <a:rPr lang="en-US" sz="1200" dirty="0"/>
              <a:t>:    </a:t>
            </a:r>
            <a:endParaRPr lang="ru-RU" sz="1200" dirty="0" smtClean="0"/>
          </a:p>
          <a:p>
            <a:pPr marL="342900" indent="-342900">
              <a:buAutoNum type="arabicPeriod"/>
            </a:pPr>
            <a:r>
              <a:rPr lang="en-US" sz="1200" dirty="0" smtClean="0"/>
              <a:t>Modern </a:t>
            </a:r>
            <a:r>
              <a:rPr lang="en-US" sz="1200" dirty="0"/>
              <a:t>Robotics Specialization (Coursera). </a:t>
            </a:r>
            <a:r>
              <a:rPr lang="en-US" sz="1200" dirty="0" err="1"/>
              <a:t>Специализация</a:t>
            </a:r>
            <a:r>
              <a:rPr lang="en-US" sz="1200" dirty="0"/>
              <a:t>, </a:t>
            </a:r>
            <a:r>
              <a:rPr lang="en-US" sz="1200" dirty="0" err="1"/>
              <a:t>которая</a:t>
            </a:r>
            <a:r>
              <a:rPr lang="en-US" sz="1200" dirty="0"/>
              <a:t> </a:t>
            </a:r>
            <a:r>
              <a:rPr lang="en-US" sz="1200" dirty="0" err="1"/>
              <a:t>базово</a:t>
            </a:r>
            <a:r>
              <a:rPr lang="en-US" sz="1200" dirty="0"/>
              <a:t> </a:t>
            </a:r>
            <a:r>
              <a:rPr lang="en-US" sz="1200" dirty="0" err="1"/>
              <a:t>покрывает</a:t>
            </a:r>
            <a:r>
              <a:rPr lang="en-US" sz="1200" dirty="0"/>
              <a:t> </a:t>
            </a:r>
            <a:r>
              <a:rPr lang="en-US" sz="1200" dirty="0" err="1"/>
              <a:t>все</a:t>
            </a:r>
            <a:r>
              <a:rPr lang="en-US" sz="1200" dirty="0"/>
              <a:t> </a:t>
            </a:r>
            <a:r>
              <a:rPr lang="en-US" sz="1200" dirty="0" err="1"/>
              <a:t>основные</a:t>
            </a:r>
            <a:r>
              <a:rPr lang="en-US" sz="1200" dirty="0"/>
              <a:t> </a:t>
            </a:r>
            <a:r>
              <a:rPr lang="en-US" sz="1200" dirty="0" err="1"/>
              <a:t>темы</a:t>
            </a:r>
            <a:r>
              <a:rPr lang="en-US" sz="1200" dirty="0"/>
              <a:t> в </a:t>
            </a:r>
            <a:r>
              <a:rPr lang="en-US" sz="1200" dirty="0" err="1"/>
              <a:t>управлении</a:t>
            </a:r>
            <a:r>
              <a:rPr lang="en-US" sz="1200" dirty="0"/>
              <a:t> </a:t>
            </a:r>
            <a:r>
              <a:rPr lang="en-US" sz="1200" dirty="0" err="1"/>
              <a:t>манипуляторами</a:t>
            </a:r>
            <a:r>
              <a:rPr lang="en-US" sz="1200" dirty="0"/>
              <a:t> и </a:t>
            </a:r>
            <a:r>
              <a:rPr lang="en-US" sz="1200" dirty="0" err="1"/>
              <a:t>мобильными</a:t>
            </a:r>
            <a:r>
              <a:rPr lang="en-US" sz="1200" dirty="0"/>
              <a:t> </a:t>
            </a:r>
            <a:r>
              <a:rPr lang="en-US" sz="1200" dirty="0" err="1"/>
              <a:t>роботами</a:t>
            </a:r>
            <a:r>
              <a:rPr lang="en-US" sz="1200" dirty="0"/>
              <a:t>.    </a:t>
            </a:r>
            <a:endParaRPr lang="ru-RU" sz="1200" dirty="0" smtClean="0"/>
          </a:p>
          <a:p>
            <a:pPr marL="342900" indent="-342900">
              <a:buAutoNum type="arabicPeriod"/>
            </a:pPr>
            <a:r>
              <a:rPr lang="en-US" sz="1200" dirty="0" smtClean="0"/>
              <a:t>Modern </a:t>
            </a:r>
            <a:r>
              <a:rPr lang="en-US" sz="1200" dirty="0"/>
              <a:t>Robotics. </a:t>
            </a:r>
            <a:r>
              <a:rPr lang="en-US" sz="1200" dirty="0" err="1"/>
              <a:t>Книга</a:t>
            </a:r>
            <a:r>
              <a:rPr lang="en-US" sz="1200" dirty="0"/>
              <a:t> </a:t>
            </a:r>
            <a:r>
              <a:rPr lang="en-US" sz="1200" dirty="0" err="1"/>
              <a:t>сопровождение</a:t>
            </a:r>
            <a:r>
              <a:rPr lang="en-US" sz="1200" dirty="0"/>
              <a:t> в </a:t>
            </a:r>
            <a:r>
              <a:rPr lang="en-US" sz="1200" dirty="0" err="1"/>
              <a:t>предыдущему</a:t>
            </a:r>
            <a:r>
              <a:rPr lang="en-US" sz="1200" dirty="0"/>
              <a:t> </a:t>
            </a:r>
            <a:r>
              <a:rPr lang="en-US" sz="1200" dirty="0" err="1"/>
              <a:t>курсу</a:t>
            </a:r>
            <a:r>
              <a:rPr lang="en-US" sz="1200" dirty="0"/>
              <a:t>. </a:t>
            </a:r>
            <a:r>
              <a:rPr lang="en-US" sz="1200" dirty="0" err="1"/>
              <a:t>Без</a:t>
            </a:r>
            <a:r>
              <a:rPr lang="en-US" sz="1200" dirty="0"/>
              <a:t> </a:t>
            </a:r>
            <a:r>
              <a:rPr lang="en-US" sz="1200" dirty="0" err="1"/>
              <a:t>нее</a:t>
            </a:r>
            <a:r>
              <a:rPr lang="en-US" sz="1200" dirty="0"/>
              <a:t> </a:t>
            </a:r>
            <a:r>
              <a:rPr lang="en-US" sz="1200" dirty="0" err="1"/>
              <a:t>курс</a:t>
            </a:r>
            <a:r>
              <a:rPr lang="en-US" sz="1200" dirty="0"/>
              <a:t> </a:t>
            </a:r>
            <a:r>
              <a:rPr lang="en-US" sz="1200" dirty="0" err="1"/>
              <a:t>не</a:t>
            </a:r>
            <a:r>
              <a:rPr lang="en-US" sz="1200" dirty="0"/>
              <a:t> </a:t>
            </a:r>
            <a:r>
              <a:rPr lang="en-US" sz="1200" dirty="0" err="1"/>
              <a:t>является</a:t>
            </a:r>
            <a:r>
              <a:rPr lang="en-US" sz="1200" dirty="0"/>
              <a:t> </a:t>
            </a:r>
            <a:r>
              <a:rPr lang="en-US" sz="1200" dirty="0" err="1"/>
              <a:t>полноценным</a:t>
            </a:r>
            <a:r>
              <a:rPr lang="en-US" sz="1200" dirty="0"/>
              <a:t>.    </a:t>
            </a:r>
            <a:endParaRPr lang="ru-RU" sz="1200" dirty="0" smtClean="0"/>
          </a:p>
          <a:p>
            <a:pPr marL="342900" indent="-342900">
              <a:buAutoNum type="arabicPeriod"/>
            </a:pPr>
            <a:r>
              <a:rPr lang="en-US" sz="1200" dirty="0" smtClean="0"/>
              <a:t>Control </a:t>
            </a:r>
            <a:r>
              <a:rPr lang="en-US" sz="1200" dirty="0"/>
              <a:t>of mobile robots (Coursera). </a:t>
            </a:r>
            <a:r>
              <a:rPr lang="en-US" sz="1200" dirty="0" err="1"/>
              <a:t>Очень</a:t>
            </a:r>
            <a:r>
              <a:rPr lang="en-US" sz="1200" dirty="0"/>
              <a:t> </a:t>
            </a:r>
            <a:r>
              <a:rPr lang="en-US" sz="1200" dirty="0" err="1"/>
              <a:t>полезный</a:t>
            </a:r>
            <a:r>
              <a:rPr lang="en-US" sz="1200" dirty="0"/>
              <a:t> </a:t>
            </a:r>
            <a:r>
              <a:rPr lang="en-US" sz="1200" dirty="0" err="1"/>
              <a:t>курс</a:t>
            </a:r>
            <a:r>
              <a:rPr lang="en-US" sz="1200" dirty="0"/>
              <a:t> </a:t>
            </a:r>
            <a:r>
              <a:rPr lang="en-US" sz="1200" dirty="0" err="1"/>
              <a:t>по</a:t>
            </a:r>
            <a:r>
              <a:rPr lang="en-US" sz="1200" dirty="0"/>
              <a:t> </a:t>
            </a:r>
            <a:r>
              <a:rPr lang="en-US" sz="1200" dirty="0" err="1"/>
              <a:t>управлению</a:t>
            </a:r>
            <a:r>
              <a:rPr lang="en-US" sz="1200" dirty="0"/>
              <a:t> </a:t>
            </a:r>
            <a:r>
              <a:rPr lang="en-US" sz="1200" dirty="0" err="1"/>
              <a:t>мобильными</a:t>
            </a:r>
            <a:r>
              <a:rPr lang="en-US" sz="1200" dirty="0"/>
              <a:t> </a:t>
            </a:r>
            <a:r>
              <a:rPr lang="en-US" sz="1200" dirty="0" err="1"/>
              <a:t>роботами</a:t>
            </a:r>
            <a:r>
              <a:rPr lang="en-US" sz="1200" dirty="0"/>
              <a:t>.    </a:t>
            </a:r>
            <a:endParaRPr lang="ru-RU" sz="1200" dirty="0" smtClean="0"/>
          </a:p>
          <a:p>
            <a:pPr marL="342900" indent="-342900">
              <a:buAutoNum type="arabicPeriod"/>
            </a:pPr>
            <a:r>
              <a:rPr lang="en-US" sz="1200" dirty="0" err="1" smtClean="0"/>
              <a:t>Artifical</a:t>
            </a:r>
            <a:r>
              <a:rPr lang="en-US" sz="1200" dirty="0" smtClean="0"/>
              <a:t> </a:t>
            </a:r>
            <a:r>
              <a:rPr lang="en-US" sz="1200" dirty="0"/>
              <a:t>intelligence for robotics (</a:t>
            </a:r>
            <a:r>
              <a:rPr lang="en-US" sz="1200" dirty="0" err="1"/>
              <a:t>Udacity</a:t>
            </a:r>
            <a:r>
              <a:rPr lang="en-US" sz="1200" dirty="0"/>
              <a:t>). </a:t>
            </a:r>
            <a:r>
              <a:rPr lang="en-US" sz="1200" dirty="0" err="1"/>
              <a:t>Полезный</a:t>
            </a:r>
            <a:r>
              <a:rPr lang="en-US" sz="1200" dirty="0"/>
              <a:t> </a:t>
            </a:r>
            <a:r>
              <a:rPr lang="en-US" sz="1200" dirty="0" err="1"/>
              <a:t>курс</a:t>
            </a:r>
            <a:r>
              <a:rPr lang="en-US" sz="1200" dirty="0"/>
              <a:t> </a:t>
            </a:r>
            <a:r>
              <a:rPr lang="en-US" sz="1200" dirty="0" err="1"/>
              <a:t>по</a:t>
            </a:r>
            <a:r>
              <a:rPr lang="en-US" sz="1200" dirty="0"/>
              <a:t> </a:t>
            </a:r>
            <a:r>
              <a:rPr lang="en-US" sz="1200" dirty="0" err="1"/>
              <a:t>основам</a:t>
            </a:r>
            <a:r>
              <a:rPr lang="en-US" sz="1200" dirty="0"/>
              <a:t> </a:t>
            </a:r>
            <a:r>
              <a:rPr lang="en-US" sz="1200" dirty="0" err="1"/>
              <a:t>на</a:t>
            </a:r>
            <a:r>
              <a:rPr lang="en-US" sz="1200" dirty="0"/>
              <a:t> </a:t>
            </a:r>
            <a:r>
              <a:rPr lang="en-US" sz="1200" dirty="0" err="1"/>
              <a:t>которые</a:t>
            </a:r>
            <a:r>
              <a:rPr lang="en-US" sz="1200" dirty="0"/>
              <a:t> </a:t>
            </a:r>
            <a:r>
              <a:rPr lang="en-US" sz="1200" dirty="0" err="1"/>
              <a:t>опираются</a:t>
            </a:r>
            <a:r>
              <a:rPr lang="en-US" sz="1200" dirty="0"/>
              <a:t> </a:t>
            </a:r>
            <a:r>
              <a:rPr lang="en-US" sz="1200" dirty="0" err="1"/>
              <a:t>современные</a:t>
            </a:r>
            <a:r>
              <a:rPr lang="en-US" sz="1200" dirty="0"/>
              <a:t> SLAM </a:t>
            </a:r>
            <a:r>
              <a:rPr lang="en-US" sz="1200" dirty="0" err="1"/>
              <a:t>алгоритмы</a:t>
            </a:r>
            <a:r>
              <a:rPr lang="en-US" sz="1200" dirty="0"/>
              <a:t>.    </a:t>
            </a:r>
            <a:endParaRPr lang="ru-RU" sz="1200" dirty="0" smtClean="0"/>
          </a:p>
          <a:p>
            <a:pPr marL="342900" indent="-342900">
              <a:buAutoNum type="arabicPeriod"/>
            </a:pPr>
            <a:r>
              <a:rPr lang="en-US" sz="1200" dirty="0" smtClean="0"/>
              <a:t>Probabilistic </a:t>
            </a:r>
            <a:r>
              <a:rPr lang="en-US" sz="1200" dirty="0"/>
              <a:t>robotics (Sebastian </a:t>
            </a:r>
            <a:r>
              <a:rPr lang="en-US" sz="1200" dirty="0" err="1"/>
              <a:t>Thrun</a:t>
            </a:r>
            <a:r>
              <a:rPr lang="en-US" sz="1200" dirty="0"/>
              <a:t>). </a:t>
            </a:r>
            <a:r>
              <a:rPr lang="en-US" sz="1200" dirty="0" err="1"/>
              <a:t>Книга</a:t>
            </a:r>
            <a:r>
              <a:rPr lang="en-US" sz="1200" dirty="0"/>
              <a:t> </a:t>
            </a:r>
            <a:r>
              <a:rPr lang="en-US" sz="1200" dirty="0" err="1"/>
              <a:t>сопровождение</a:t>
            </a:r>
            <a:r>
              <a:rPr lang="en-US" sz="1200" dirty="0"/>
              <a:t> к </a:t>
            </a:r>
            <a:r>
              <a:rPr lang="en-US" sz="1200" dirty="0" err="1"/>
              <a:t>предыдущему</a:t>
            </a:r>
            <a:r>
              <a:rPr lang="en-US" sz="1200" dirty="0"/>
              <a:t> </a:t>
            </a:r>
            <a:r>
              <a:rPr lang="en-US" sz="1200" dirty="0" err="1"/>
              <a:t>курсу</a:t>
            </a:r>
            <a:r>
              <a:rPr lang="en-US" sz="1200" dirty="0"/>
              <a:t>. </a:t>
            </a:r>
            <a:r>
              <a:rPr lang="en-US" sz="1200" dirty="0" err="1"/>
              <a:t>Более</a:t>
            </a:r>
            <a:r>
              <a:rPr lang="en-US" sz="1200" dirty="0"/>
              <a:t> </a:t>
            </a:r>
            <a:r>
              <a:rPr lang="en-US" sz="1200" dirty="0" err="1"/>
              <a:t>глубокая</a:t>
            </a:r>
            <a:r>
              <a:rPr lang="en-US" sz="1200" dirty="0"/>
              <a:t> </a:t>
            </a:r>
            <a:r>
              <a:rPr lang="en-US" sz="1200" dirty="0" err="1"/>
              <a:t>матчасть</a:t>
            </a:r>
            <a:r>
              <a:rPr lang="en-US" sz="1200" dirty="0"/>
              <a:t> </a:t>
            </a:r>
            <a:r>
              <a:rPr lang="en-US" sz="1200" dirty="0" err="1"/>
              <a:t>от</a:t>
            </a:r>
            <a:r>
              <a:rPr lang="en-US" sz="1200" dirty="0"/>
              <a:t> </a:t>
            </a:r>
            <a:r>
              <a:rPr lang="en-US" sz="1200" dirty="0" err="1"/>
              <a:t>автора</a:t>
            </a:r>
            <a:r>
              <a:rPr lang="en-US" sz="1200" dirty="0"/>
              <a:t> </a:t>
            </a:r>
            <a:r>
              <a:rPr lang="en-US" sz="1200" dirty="0" err="1"/>
              <a:t>курса</a:t>
            </a:r>
            <a:r>
              <a:rPr lang="en-US" sz="1200" dirty="0"/>
              <a:t>. </a:t>
            </a:r>
            <a:r>
              <a:rPr lang="en-US" sz="1200" dirty="0" err="1"/>
              <a:t>Считается</a:t>
            </a:r>
            <a:r>
              <a:rPr lang="en-US" sz="1200" dirty="0"/>
              <a:t> </a:t>
            </a:r>
            <a:r>
              <a:rPr lang="en-US" sz="1200" dirty="0" err="1"/>
              <a:t>каноном</a:t>
            </a:r>
            <a:r>
              <a:rPr lang="en-US" sz="1200" dirty="0"/>
              <a:t> в </a:t>
            </a:r>
            <a:r>
              <a:rPr lang="en-US" sz="1200" dirty="0" err="1"/>
              <a:t>мире</a:t>
            </a:r>
            <a:r>
              <a:rPr lang="en-US" sz="1200" dirty="0"/>
              <a:t> </a:t>
            </a:r>
            <a:r>
              <a:rPr lang="en-US" sz="1200" dirty="0" err="1"/>
              <a:t>робототехники</a:t>
            </a:r>
            <a:r>
              <a:rPr lang="en-US" sz="1200" dirty="0"/>
              <a:t>.    </a:t>
            </a:r>
            <a:endParaRPr lang="ru-RU" sz="1200" dirty="0" smtClean="0"/>
          </a:p>
          <a:p>
            <a:pPr marL="342900" indent="-342900">
              <a:buAutoNum type="arabicPeriod"/>
            </a:pPr>
            <a:r>
              <a:rPr lang="en-US" sz="1200" dirty="0" smtClean="0"/>
              <a:t>Intro </a:t>
            </a:r>
            <a:r>
              <a:rPr lang="en-US" sz="1200" dirty="0"/>
              <a:t>to machine learning (</a:t>
            </a:r>
            <a:r>
              <a:rPr lang="en-US" sz="1200" dirty="0" err="1"/>
              <a:t>Udacity</a:t>
            </a:r>
            <a:r>
              <a:rPr lang="en-US" sz="1200" dirty="0"/>
              <a:t>). </a:t>
            </a:r>
            <a:r>
              <a:rPr lang="en-US" sz="1200" dirty="0" err="1"/>
              <a:t>Полезный</a:t>
            </a:r>
            <a:r>
              <a:rPr lang="en-US" sz="1200" dirty="0"/>
              <a:t> </a:t>
            </a:r>
            <a:r>
              <a:rPr lang="en-US" sz="1200" dirty="0" err="1"/>
              <a:t>курс</a:t>
            </a:r>
            <a:r>
              <a:rPr lang="en-US" sz="1200" dirty="0"/>
              <a:t> </a:t>
            </a:r>
            <a:r>
              <a:rPr lang="en-US" sz="1200" dirty="0" err="1"/>
              <a:t>по</a:t>
            </a:r>
            <a:r>
              <a:rPr lang="en-US" sz="1200" dirty="0"/>
              <a:t> </a:t>
            </a:r>
            <a:r>
              <a:rPr lang="en-US" sz="1200" dirty="0" err="1"/>
              <a:t>основам</a:t>
            </a:r>
            <a:r>
              <a:rPr lang="en-US" sz="1200" dirty="0"/>
              <a:t> </a:t>
            </a:r>
            <a:r>
              <a:rPr lang="en-US" sz="1200" dirty="0" err="1"/>
              <a:t>машинного</a:t>
            </a:r>
            <a:r>
              <a:rPr lang="en-US" sz="1200" dirty="0"/>
              <a:t> </a:t>
            </a:r>
            <a:r>
              <a:rPr lang="en-US" sz="1200" dirty="0" err="1"/>
              <a:t>обучения</a:t>
            </a:r>
            <a:r>
              <a:rPr lang="en-US" sz="1200" dirty="0"/>
              <a:t>.    </a:t>
            </a:r>
            <a:endParaRPr lang="ru-RU" sz="1200" dirty="0" smtClean="0"/>
          </a:p>
          <a:p>
            <a:pPr marL="342900" indent="-342900">
              <a:buAutoNum type="arabicPeriod"/>
            </a:pPr>
            <a:r>
              <a:rPr lang="en-US" sz="1200" dirty="0" smtClean="0"/>
              <a:t>Advanced </a:t>
            </a:r>
            <a:r>
              <a:rPr lang="en-US" sz="1200" dirty="0"/>
              <a:t>machine learning (Coursera). </a:t>
            </a:r>
            <a:r>
              <a:rPr lang="en-US" sz="1200" dirty="0" err="1"/>
              <a:t>Лучшая</a:t>
            </a:r>
            <a:r>
              <a:rPr lang="en-US" sz="1200" dirty="0"/>
              <a:t> </a:t>
            </a:r>
            <a:r>
              <a:rPr lang="en-US" sz="1200" dirty="0" err="1"/>
              <a:t>специализация</a:t>
            </a:r>
            <a:r>
              <a:rPr lang="en-US" sz="1200" dirty="0"/>
              <a:t> </a:t>
            </a:r>
            <a:r>
              <a:rPr lang="en-US" sz="1200" dirty="0" err="1"/>
              <a:t>по</a:t>
            </a:r>
            <a:r>
              <a:rPr lang="en-US" sz="1200" dirty="0"/>
              <a:t> </a:t>
            </a:r>
            <a:r>
              <a:rPr lang="en-US" sz="1200" dirty="0" err="1"/>
              <a:t>машинному</a:t>
            </a:r>
            <a:r>
              <a:rPr lang="en-US" sz="1200" dirty="0"/>
              <a:t> </a:t>
            </a:r>
            <a:r>
              <a:rPr lang="en-US" sz="1200" dirty="0" err="1"/>
              <a:t>обучению</a:t>
            </a:r>
            <a:r>
              <a:rPr lang="en-US" sz="1200" dirty="0"/>
              <a:t>, </a:t>
            </a:r>
            <a:r>
              <a:rPr lang="en-US" sz="1200" dirty="0" err="1"/>
              <a:t>которую</a:t>
            </a:r>
            <a:r>
              <a:rPr lang="en-US" sz="1200" dirty="0"/>
              <a:t> я </a:t>
            </a:r>
            <a:r>
              <a:rPr lang="en-US" sz="1200" dirty="0" err="1"/>
              <a:t>когда</a:t>
            </a:r>
            <a:r>
              <a:rPr lang="en-US" sz="1200" dirty="0"/>
              <a:t> </a:t>
            </a:r>
            <a:r>
              <a:rPr lang="en-US" sz="1200" dirty="0" err="1"/>
              <a:t>либо</a:t>
            </a:r>
            <a:r>
              <a:rPr lang="en-US" sz="1200" dirty="0"/>
              <a:t> </a:t>
            </a:r>
            <a:r>
              <a:rPr lang="en-US" sz="1200" dirty="0" err="1"/>
              <a:t>встречал</a:t>
            </a:r>
            <a:r>
              <a:rPr lang="en-US" sz="1200" dirty="0"/>
              <a:t>, </a:t>
            </a:r>
            <a:r>
              <a:rPr lang="en-US" sz="1200" dirty="0" err="1"/>
              <a:t>от</a:t>
            </a:r>
            <a:r>
              <a:rPr lang="en-US" sz="1200" dirty="0"/>
              <a:t> </a:t>
            </a:r>
            <a:r>
              <a:rPr lang="en-US" sz="1200" dirty="0" err="1"/>
              <a:t>наших</a:t>
            </a:r>
            <a:r>
              <a:rPr lang="en-US" sz="1200" dirty="0"/>
              <a:t> </a:t>
            </a:r>
            <a:r>
              <a:rPr lang="en-US" sz="1200" dirty="0" err="1"/>
              <a:t>соотечественников</a:t>
            </a:r>
            <a:r>
              <a:rPr lang="en-US" sz="1200" dirty="0"/>
              <a:t> </a:t>
            </a:r>
            <a:r>
              <a:rPr lang="en-US" sz="1200" dirty="0" err="1"/>
              <a:t>из</a:t>
            </a:r>
            <a:r>
              <a:rPr lang="en-US" sz="1200" dirty="0"/>
              <a:t> ВШЭ. </a:t>
            </a:r>
            <a:r>
              <a:rPr lang="en-US" sz="1200" dirty="0" err="1"/>
              <a:t>Очень</a:t>
            </a:r>
            <a:r>
              <a:rPr lang="en-US" sz="1200" dirty="0"/>
              <a:t> </a:t>
            </a:r>
            <a:r>
              <a:rPr lang="en-US" sz="1200" dirty="0" err="1"/>
              <a:t>качественный</a:t>
            </a:r>
            <a:r>
              <a:rPr lang="en-US" sz="1200" dirty="0"/>
              <a:t> </a:t>
            </a:r>
            <a:r>
              <a:rPr lang="en-US" sz="1200" dirty="0" err="1"/>
              <a:t>контент</a:t>
            </a:r>
            <a:r>
              <a:rPr lang="en-US" sz="1200" dirty="0"/>
              <a:t>, </a:t>
            </a:r>
            <a:r>
              <a:rPr lang="en-US" sz="1200" dirty="0" err="1"/>
              <a:t>но</a:t>
            </a:r>
            <a:r>
              <a:rPr lang="en-US" sz="1200" dirty="0"/>
              <a:t> </a:t>
            </a:r>
            <a:r>
              <a:rPr lang="en-US" sz="1200" dirty="0" err="1"/>
              <a:t>рассчитан</a:t>
            </a:r>
            <a:r>
              <a:rPr lang="en-US" sz="1200" dirty="0"/>
              <a:t> </a:t>
            </a:r>
            <a:r>
              <a:rPr lang="en-US" sz="1200" dirty="0" err="1"/>
              <a:t>на</a:t>
            </a:r>
            <a:r>
              <a:rPr lang="en-US" sz="1200" dirty="0"/>
              <a:t> </a:t>
            </a:r>
            <a:r>
              <a:rPr lang="en-US" sz="1200" dirty="0" err="1"/>
              <a:t>продвинутый</a:t>
            </a:r>
            <a:r>
              <a:rPr lang="en-US" sz="1200" dirty="0"/>
              <a:t> </a:t>
            </a:r>
            <a:r>
              <a:rPr lang="en-US" sz="1200" dirty="0" err="1"/>
              <a:t>уровень</a:t>
            </a:r>
            <a:r>
              <a:rPr lang="en-US" sz="1200" dirty="0" smtClean="0"/>
              <a:t>.</a:t>
            </a:r>
            <a:endParaRPr lang="ru-RU" sz="1200" dirty="0" smtClean="0"/>
          </a:p>
          <a:p>
            <a:pPr marL="342900" indent="-342900">
              <a:buAutoNum type="arabicPeriod"/>
            </a:pPr>
            <a:r>
              <a:rPr lang="ru-RU" sz="1200" dirty="0"/>
              <a:t>3Blue1Brown (Youtube channel). Крутой канал по базовой математике. Имеет превосходные визуализации и дает отличное интуитивное понимание происходящего.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180472" y="2508252"/>
            <a:ext cx="199724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работаю</a:t>
            </a:r>
            <a:r>
              <a:rPr lang="en-US" dirty="0"/>
              <a:t> </a:t>
            </a:r>
            <a:r>
              <a:rPr lang="en-US" dirty="0" err="1"/>
              <a:t>программистом</a:t>
            </a:r>
            <a:r>
              <a:rPr lang="en-US" dirty="0"/>
              <a:t> </a:t>
            </a:r>
            <a:r>
              <a:rPr lang="en-US" dirty="0" err="1"/>
              <a:t>встраиваемых</a:t>
            </a:r>
            <a:r>
              <a:rPr lang="en-US" dirty="0"/>
              <a:t> </a:t>
            </a:r>
            <a:r>
              <a:rPr lang="en-US" dirty="0" err="1"/>
              <a:t>систем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95073" y="117174"/>
            <a:ext cx="1604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Выпуск: 2018 (бакалавр)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2891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4174" y="-47731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Алексей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939"/>
          <a:stretch/>
        </p:blipFill>
        <p:spPr>
          <a:xfrm>
            <a:off x="-3100221" y="0"/>
            <a:ext cx="5811338" cy="3437895"/>
          </a:xfrm>
        </p:spPr>
      </p:pic>
      <p:sp>
        <p:nvSpPr>
          <p:cNvPr id="6" name="Rectangle 5"/>
          <p:cNvSpPr/>
          <p:nvPr/>
        </p:nvSpPr>
        <p:spPr>
          <a:xfrm>
            <a:off x="160421" y="3711334"/>
            <a:ext cx="297581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Выучился, отслужил и пошёл работать. Знания, полученные в ВУЗе пригождаются в жизни постоянно: на работе (ОВЗ, инженерная графика, материаловедение, физика), в жизни и быту (электротехника, механика, оптика).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965031" y="565032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i="1" dirty="0"/>
              <a:t>Никогда нельзя себя жалеть. Необходимо постоянно над собой работать, ставить цели и достигать их. Всегда чему-то учиться.</a:t>
            </a:r>
            <a:endParaRPr lang="en-US" i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039980" y="995114"/>
            <a:ext cx="885148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/>
              <a:t>Поступал на кафедру Мехатроники, так как заинтересовала перспектива заниматься роботами. Учиться было не всегда легко, но довольно интересно, были замечательные преподаватели, занятные дисциплины и хороший коллектив студентов. Но тяга с детства к механике, металлу и механизмам, видимо, победила - в итоге пошёл работать не инженером, а на металлообрабатывающие станки с числовым программным управлением (ЧПУ). Сейчас, отработав несколько лет, набравшись необходимых опыта и знаний, тружусь на опытном производстве ЦНИИ РТК в должности наладчика станков и манипуляторов с ЧПУ на японском 5-координатном токарно-фрезерном обрабатывающем центре. Изделия для роботов штучные и мелкосерийные, детали сложных форм и строгих допусков - работа интересная. Правда, с такой работой больше как технолог развиваюсь, нежели как конструктор. Но знания, приобретённые в стенах альма-матер необходимы ежедневно.</a:t>
            </a:r>
            <a:br>
              <a:rPr lang="ru-RU" sz="1600" dirty="0"/>
            </a:br>
            <a:r>
              <a:rPr lang="ru-RU" sz="1600" dirty="0"/>
              <a:t/>
            </a:r>
            <a:br>
              <a:rPr lang="ru-RU" sz="1600" dirty="0"/>
            </a:br>
            <a:r>
              <a:rPr lang="ru-RU" sz="1600" dirty="0"/>
              <a:t>Обращаясь к аудитории хочу сказать: </a:t>
            </a:r>
            <a:r>
              <a:rPr lang="ru-RU" sz="1600" i="1" dirty="0"/>
              <a:t>не ленитесь, ищите себя и работайте над собой, совершенствуйтесь постоянно. Как видите из моего примера, не обязательно, что сможете найти себя строго по специальности - главное, чтоб ваше дело вам нравилось, чтоб вам хотелось изучать его глубже, чтоб деятельность была в радость, приносила удовлетворение. Но хоть я и не совсем по специальности работаю, образование открыло огромные горизонты предо мной. Будьте верны себе и своей мечте! Мечтайте!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62400" y="264695"/>
            <a:ext cx="2005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Выпуск: 2012</a:t>
            </a:r>
          </a:p>
          <a:p>
            <a:r>
              <a:rPr lang="ru-RU" dirty="0" smtClean="0"/>
              <a:t>(бакалавр)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0888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Что?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772275" cy="4351338"/>
          </a:xfrm>
        </p:spPr>
        <p:txBody>
          <a:bodyPr/>
          <a:lstStyle/>
          <a:p>
            <a:pPr marL="0" indent="0">
              <a:buNone/>
            </a:pPr>
            <a:r>
              <a:rPr lang="ru-RU" b="1" dirty="0" smtClean="0"/>
              <a:t>Мехатро́ника</a:t>
            </a:r>
            <a:r>
              <a:rPr lang="ru-RU" dirty="0" smtClean="0"/>
              <a:t> — это область науки и техники, основанная на синергетическом объединении узлов точной механики с электронными, электротехническими и компьютерными компонентами, обеспечивающими проектирование и производство качественно новых механизмов, машин и систем с интеллектуальным управлением их функциональными движениями.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275" y="335429"/>
            <a:ext cx="2910622" cy="27105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875" y="3473450"/>
            <a:ext cx="4533900" cy="302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334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Кто?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466850"/>
            <a:ext cx="4724400" cy="4724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8804" y="1874837"/>
            <a:ext cx="5648013" cy="390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428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Что там у них?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905125"/>
            <a:ext cx="10515600" cy="3271838"/>
          </a:xfrm>
        </p:spPr>
        <p:txBody>
          <a:bodyPr numCol="2"/>
          <a:lstStyle/>
          <a:p>
            <a:r>
              <a:rPr lang="en-US" b="1" dirty="0" smtClean="0"/>
              <a:t>Sample of reported job titles:</a:t>
            </a:r>
            <a:r>
              <a:rPr lang="en-US" dirty="0" smtClean="0"/>
              <a:t> </a:t>
            </a:r>
          </a:p>
          <a:p>
            <a:r>
              <a:rPr lang="en-US" dirty="0" smtClean="0"/>
              <a:t>Automation Engineer, </a:t>
            </a:r>
          </a:p>
          <a:p>
            <a:r>
              <a:rPr lang="en-US" dirty="0" smtClean="0"/>
              <a:t>Automation Specialist, </a:t>
            </a:r>
          </a:p>
          <a:p>
            <a:r>
              <a:rPr lang="en-US" dirty="0" smtClean="0"/>
              <a:t>Controls Engineer, </a:t>
            </a:r>
          </a:p>
          <a:p>
            <a:r>
              <a:rPr lang="en-US" dirty="0" smtClean="0"/>
              <a:t>Development Engineer, </a:t>
            </a:r>
          </a:p>
          <a:p>
            <a:r>
              <a:rPr lang="en-US" dirty="0" smtClean="0"/>
              <a:t>Equipment Engineer, </a:t>
            </a:r>
          </a:p>
          <a:p>
            <a:r>
              <a:rPr lang="en-US" dirty="0" smtClean="0"/>
              <a:t>Principal Engineer, </a:t>
            </a:r>
          </a:p>
          <a:p>
            <a:r>
              <a:rPr lang="en-US" dirty="0" smtClean="0"/>
              <a:t>Process Engineer, </a:t>
            </a:r>
          </a:p>
          <a:p>
            <a:r>
              <a:rPr lang="en-US" dirty="0" smtClean="0"/>
              <a:t>Project Engineer, </a:t>
            </a:r>
          </a:p>
          <a:p>
            <a:r>
              <a:rPr lang="en-US" dirty="0" smtClean="0"/>
              <a:t>Senior Design Engineer,</a:t>
            </a:r>
          </a:p>
          <a:p>
            <a:r>
              <a:rPr lang="en-US" dirty="0" smtClean="0"/>
              <a:t> Senior Project Engineer 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14399" y="1690688"/>
            <a:ext cx="997267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Research, design, develop, or test automation, intelligent systems, smart devices, or industrial systems control.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750" y="5881688"/>
            <a:ext cx="428625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293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А у нас?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Программист</a:t>
            </a:r>
          </a:p>
          <a:p>
            <a:r>
              <a:rPr lang="ru-RU" dirty="0" smtClean="0"/>
              <a:t>Программист микронтроллеров</a:t>
            </a:r>
            <a:endParaRPr lang="en-US" dirty="0" smtClean="0"/>
          </a:p>
          <a:p>
            <a:r>
              <a:rPr lang="ru-RU" dirty="0" smtClean="0"/>
              <a:t>Инженер-конструктор</a:t>
            </a:r>
          </a:p>
          <a:p>
            <a:r>
              <a:rPr lang="ru-RU" dirty="0" smtClean="0"/>
              <a:t>Инженер-электроник</a:t>
            </a:r>
          </a:p>
          <a:p>
            <a:r>
              <a:rPr lang="ru-RU" dirty="0" smtClean="0"/>
              <a:t>Инженер-исследователь</a:t>
            </a:r>
          </a:p>
          <a:p>
            <a:r>
              <a:rPr lang="ru-RU" dirty="0" smtClean="0"/>
              <a:t>Сборщик РЭА</a:t>
            </a:r>
          </a:p>
          <a:p>
            <a:r>
              <a:rPr lang="ru-RU" dirty="0" smtClean="0"/>
              <a:t>Наладчик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20069"/>
            <a:ext cx="2465917" cy="44386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102" y="1887538"/>
            <a:ext cx="2490351" cy="4303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744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Начнём с навыков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50" y="1433543"/>
            <a:ext cx="9884351" cy="5181570"/>
          </a:xfrm>
        </p:spPr>
      </p:pic>
    </p:spTree>
    <p:extLst>
      <p:ext uri="{BB962C8B-B14F-4D97-AF65-F5344CB8AC3E}">
        <p14:creationId xmlns:p14="http://schemas.microsoft.com/office/powerpoint/2010/main" val="2453839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Также важно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Умение работать в команде</a:t>
            </a:r>
          </a:p>
          <a:p>
            <a:r>
              <a:rPr lang="ru-RU" dirty="0" smtClean="0"/>
              <a:t>Способность грамотно излагать свои мысли устно и письменно</a:t>
            </a:r>
          </a:p>
          <a:p>
            <a:r>
              <a:rPr lang="ru-RU" dirty="0" smtClean="0"/>
              <a:t>Способность адекватно воспринимать поступающую информацию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" y="3804118"/>
            <a:ext cx="4272784" cy="28516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0" y="3655360"/>
            <a:ext cx="4686300" cy="3015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110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Что же делать?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930" y="1825625"/>
            <a:ext cx="6962140" cy="4351338"/>
          </a:xfrm>
        </p:spPr>
      </p:pic>
    </p:spTree>
    <p:extLst>
      <p:ext uri="{BB962C8B-B14F-4D97-AF65-F5344CB8AC3E}">
        <p14:creationId xmlns:p14="http://schemas.microsoft.com/office/powerpoint/2010/main" val="773750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8452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Павел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293461" cy="3441032"/>
          </a:xfrm>
        </p:spPr>
      </p:pic>
      <p:sp>
        <p:nvSpPr>
          <p:cNvPr id="3" name="TextBox 2"/>
          <p:cNvSpPr txBox="1"/>
          <p:nvPr/>
        </p:nvSpPr>
        <p:spPr>
          <a:xfrm>
            <a:off x="2534653" y="448067"/>
            <a:ext cx="27913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Выпуск: 2013 (Специалист)</a:t>
            </a:r>
          </a:p>
          <a:p>
            <a:r>
              <a:rPr lang="en-US" dirty="0"/>
              <a:t>e-mail: </a:t>
            </a:r>
            <a:r>
              <a:rPr lang="en-US" u="sng" dirty="0"/>
              <a:t>pavel-ilin@mail.ru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34653" y="1434015"/>
            <a:ext cx="9368589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Учиться </a:t>
            </a:r>
            <a:r>
              <a:rPr lang="ru-RU" sz="1400" dirty="0"/>
              <a:t>было очень интересно и увлекательно. Все преподаватели, без исключения - профессионалы и мастера своего дела. </a:t>
            </a:r>
            <a:r>
              <a:rPr lang="ru-RU" sz="1400" dirty="0" smtClean="0"/>
              <a:t>Конечно </a:t>
            </a:r>
            <a:r>
              <a:rPr lang="ru-RU" sz="1400" dirty="0"/>
              <a:t>не все предметы одинаково нравились, были и те, на которых становилось скучно. Однако за все 5 лет обучения в ИТМО мне привили самое главное для инженера-конструктора - любовь к технике, базовые знания и умение их применять, а также умение искать разные подходы для решения одной задачи. Конструктор - профессия отчасти творческая, и зарождалось это творчество для меня как раз во время обучения в университете. Конечно, я не получил достаточно практических навыков. Конечно, многое пришлось изучать уже самостоятельно после устройства на работу </a:t>
            </a:r>
            <a:r>
              <a:rPr lang="ru-RU" sz="1400" dirty="0" smtClean="0"/>
              <a:t>(</a:t>
            </a:r>
            <a:r>
              <a:rPr lang="ru-RU" sz="1400" b="1" u="sng" dirty="0" smtClean="0"/>
              <a:t>пневмо </a:t>
            </a:r>
            <a:r>
              <a:rPr lang="ru-RU" sz="1400" b="1" u="sng" dirty="0"/>
              <a:t>и </a:t>
            </a:r>
            <a:r>
              <a:rPr lang="ru-RU" sz="1400" b="1" u="sng" dirty="0" smtClean="0"/>
              <a:t>гидроавтоматику, например</a:t>
            </a:r>
            <a:r>
              <a:rPr lang="ru-RU" sz="1400" dirty="0" smtClean="0"/>
              <a:t>). </a:t>
            </a:r>
            <a:r>
              <a:rPr lang="ru-RU" sz="1400" dirty="0"/>
              <a:t>Но благодаря ИТМО у меня появилась база, которая в короткий срок стала выгодно отличать меня от других. Плюс ко всему на кафедре нашлись очень хорошие люди, которые помогли определиться с направлением и сделали хороший толчок для начала моей карьеры конструктора.</a:t>
            </a:r>
            <a:endParaRPr lang="en-US" sz="1400" dirty="0"/>
          </a:p>
          <a:p>
            <a:r>
              <a:rPr lang="ru-RU" sz="1400" dirty="0" smtClean="0"/>
              <a:t>Сейчас </a:t>
            </a:r>
            <a:r>
              <a:rPr lang="ru-RU" sz="1400" dirty="0"/>
              <a:t>я работаю ведущим инженером-конструктором нестандартного оборудования в компании «Аквафор». Моя задача – придумывать и проектировать машины и механизмы для автоматизации производства фильтров питьевой воды. В мои обязанности входит полный цикл проектирования – от постановки задачи и составления ТЗ до запуска готового оборудования на производстве. Работа сложная, но очень интересная и увлекающая меня. Всегда приходится учиться чему-то новому, интересоваться новинками в мире техники и автоматизации. Но, полученные базовые знания в университете позволяют чувствовать себя уверенно</a:t>
            </a:r>
            <a:r>
              <a:rPr lang="ru-RU" sz="1400" dirty="0" smtClean="0"/>
              <a:t>.</a:t>
            </a:r>
          </a:p>
          <a:p>
            <a:endParaRPr lang="en-US" sz="1400" dirty="0"/>
          </a:p>
          <a:p>
            <a:r>
              <a:rPr lang="ru-RU" sz="1400" i="1" dirty="0"/>
              <a:t>Обращаясь к будущим студентам сейчас, хочется пожелать им быть верными своему выбору. По личному опыту знаю, что к сожалению, многие получив диплом инженера, не хотят применять его по назначению. Из-за этого сегодняшние реалии таковы, что производствам катастрофически не хватает кадров. Найти молодого толкового инженера, готового много работать и учиться – задача почти нереальная. Эта работа сначала может показаться скучной и монотонной, но это не так. Развивайте в себе любознательность, интересуйтесь, впитывайте знания и информацию, старайтесь мыслить нестандартно, не пытайтесь решать задачи «в лоб» - придумывайте варианты, задавайте вопросы тем, кто может и хочет Вас научить, и тогда Вы станете отличными профессионалами.</a:t>
            </a:r>
            <a:endParaRPr lang="en-US" sz="1400" i="1" dirty="0"/>
          </a:p>
          <a:p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184764" y="3641558"/>
            <a:ext cx="2229293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Что пригодилось: </a:t>
            </a:r>
            <a:r>
              <a:rPr lang="ru-RU" sz="1600" dirty="0" smtClean="0"/>
              <a:t>базовые </a:t>
            </a:r>
            <a:r>
              <a:rPr lang="ru-RU" sz="1600" dirty="0"/>
              <a:t>знания физики и математики. Умение на коленке прикинуть балку или каркас на жесткость, кручения и т.д. CAD-программы. </a:t>
            </a:r>
            <a:r>
              <a:rPr lang="ru-RU" sz="1600" dirty="0" smtClean="0"/>
              <a:t>Основные </a:t>
            </a:r>
            <a:r>
              <a:rPr lang="ru-RU" sz="1600" dirty="0"/>
              <a:t>представления о металлообработке и станках.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3210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957</TotalTime>
  <Words>2955</Words>
  <Application>Microsoft Office PowerPoint</Application>
  <PresentationFormat>Широкоэкранный</PresentationFormat>
  <Paragraphs>101</Paragraphs>
  <Slides>16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Мехатроника и  мехатроники</vt:lpstr>
      <vt:lpstr>Что?</vt:lpstr>
      <vt:lpstr>Кто?</vt:lpstr>
      <vt:lpstr>Что там у них?</vt:lpstr>
      <vt:lpstr>А у нас?</vt:lpstr>
      <vt:lpstr>Начнём с навыков</vt:lpstr>
      <vt:lpstr>Также важно</vt:lpstr>
      <vt:lpstr>Что же делать?</vt:lpstr>
      <vt:lpstr>Павел</vt:lpstr>
      <vt:lpstr>Аноним (моделлер-тимлид  в англоязычной компании)</vt:lpstr>
      <vt:lpstr>Иван</vt:lpstr>
      <vt:lpstr>Андрей</vt:lpstr>
      <vt:lpstr>Презентация PowerPoint</vt:lpstr>
      <vt:lpstr>Роман</vt:lpstr>
      <vt:lpstr>Юрий</vt:lpstr>
      <vt:lpstr>Алексей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Мехатроника и  мехатроники</dc:title>
  <dc:creator>Dmitry K</dc:creator>
  <cp:lastModifiedBy>Kuprianov</cp:lastModifiedBy>
  <cp:revision>21</cp:revision>
  <cp:lastPrinted>2019-04-30T09:25:02Z</cp:lastPrinted>
  <dcterms:created xsi:type="dcterms:W3CDTF">2019-04-29T17:55:21Z</dcterms:created>
  <dcterms:modified xsi:type="dcterms:W3CDTF">2019-04-30T11:49:09Z</dcterms:modified>
</cp:coreProperties>
</file>