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 showGuides="1">
      <p:cViewPr>
        <p:scale>
          <a:sx n="124" d="100"/>
          <a:sy n="124" d="100"/>
        </p:scale>
        <p:origin x="336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D289-F536-B238-7988-94EAE3FFF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370C9-B92F-A65D-032C-A54EC65F3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0C32-4C08-666A-3430-F24C8CEE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B53-5396-1545-A270-AF332F1A969D}" type="datetimeFigureOut">
              <a:rPr lang="en-JP" smtClean="0"/>
              <a:t>2024/10/30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A813-AE7F-C226-0DC9-21BF1DED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146C-C314-9468-DC28-E0479313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D80-DEEB-6B42-AEC8-C3999459266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4578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0B9D-5EB3-1DFE-057A-9EE731FE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D1BAE-22CF-8E74-FB42-2AAF2937C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4E43-93DB-9481-1999-55EA185C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B53-5396-1545-A270-AF332F1A969D}" type="datetimeFigureOut">
              <a:rPr lang="en-JP" smtClean="0"/>
              <a:t>2024/10/30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168D-11CC-8D05-3701-4BA766A2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C917-B0E0-E91F-394A-6728D141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D80-DEEB-6B42-AEC8-C3999459266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7629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D14CC-D638-4930-1E6A-F363B0D40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15CE3-0780-D19A-1E0E-0D03959FF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9254-8BB2-C7A9-636A-D5E48844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B53-5396-1545-A270-AF332F1A969D}" type="datetimeFigureOut">
              <a:rPr lang="en-JP" smtClean="0"/>
              <a:t>2024/10/30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D7E11-A0FD-64FD-9D7C-A2267287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EC78-9614-3BF2-8BD7-3BC8BB1A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D80-DEEB-6B42-AEC8-C3999459266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049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CBA8-E885-E4D6-7437-0F651B84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0591-F38A-AC29-246C-C4EF467CF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BD51-139C-448F-E082-A1F41E05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B53-5396-1545-A270-AF332F1A969D}" type="datetimeFigureOut">
              <a:rPr lang="en-JP" smtClean="0"/>
              <a:t>2024/10/30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33237-C0AC-E915-10C2-EC6CE996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F184-43CE-36EB-90ED-050EA765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D80-DEEB-6B42-AEC8-C3999459266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912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83BE-C490-53C7-B899-C13A2322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4CEBE-D0C6-A7FD-D0D1-5C3749BA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86183-5FD9-8B99-DABF-CB4C789B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B53-5396-1545-A270-AF332F1A969D}" type="datetimeFigureOut">
              <a:rPr lang="en-JP" smtClean="0"/>
              <a:t>2024/10/30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10A2C-CB9C-3AC9-271E-E969AA20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B921-B872-2D7F-EC92-69B81C1C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D80-DEEB-6B42-AEC8-C3999459266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3958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0992-8F12-4B93-F1D1-25F710F9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6197-EBC2-4B59-ADE3-931B632E8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C0B8-F0E3-4B12-1445-374A13C1D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B28F4-C40C-086C-71C2-815BE6AF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B53-5396-1545-A270-AF332F1A969D}" type="datetimeFigureOut">
              <a:rPr lang="en-JP" smtClean="0"/>
              <a:t>2024/10/30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CBF1-4603-EA14-DDF7-AA085B17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42132-7245-D7D1-C138-9C6BD7BB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D80-DEEB-6B42-AEC8-C3999459266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9607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1643-323D-EE6C-BB50-F1D7ED0A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8E0D-7C49-7B53-8164-9FA29BD4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FAB11-D23E-60CE-D63C-DAD7A0110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E5523-6A52-3F2C-5CBD-8D8CDF6D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43FCB-C147-AAED-37BD-DB23A8E08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A4216-BA5C-DFBA-C903-4E88CA01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B53-5396-1545-A270-AF332F1A969D}" type="datetimeFigureOut">
              <a:rPr lang="en-JP" smtClean="0"/>
              <a:t>2024/10/30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24F7E-B64E-7B1B-F370-E0B44B32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EED7C-1473-BDC3-0D26-49EB8902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D80-DEEB-6B42-AEC8-C3999459266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3463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505C-7543-8ED6-47EB-0431D355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EBC99-7242-AE59-063E-17E59FE3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B53-5396-1545-A270-AF332F1A969D}" type="datetimeFigureOut">
              <a:rPr lang="en-JP" smtClean="0"/>
              <a:t>2024/10/30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E5C2A-C5F3-112B-9FB1-5A7D1B70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8FD9-6490-EAE2-5968-1D776011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D80-DEEB-6B42-AEC8-C3999459266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7622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547AC-567C-9EBC-3898-D1C096A3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B53-5396-1545-A270-AF332F1A969D}" type="datetimeFigureOut">
              <a:rPr lang="en-JP" smtClean="0"/>
              <a:t>2024/10/30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6A7EE-E02D-E36D-0200-FBB8486C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CF7FC-9977-F76B-696F-5B194562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D80-DEEB-6B42-AEC8-C3999459266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127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4B7D-37C0-7D76-9532-65B8B364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64F6-27A6-7EBF-D012-DA56B645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7C686-4406-7048-2729-68B65DFD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5E6B2-1751-C740-F0E0-17849367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B53-5396-1545-A270-AF332F1A969D}" type="datetimeFigureOut">
              <a:rPr lang="en-JP" smtClean="0"/>
              <a:t>2024/10/30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DA8D1-5096-DA7B-816B-E387E459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8AB54-43D1-2DA8-5A5E-1153DD62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D80-DEEB-6B42-AEC8-C3999459266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0517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E7DF-7972-5203-EB4D-4E8EF506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75BB4-7509-09FB-A890-4CE4C367F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07878-1806-56E8-59CE-90C320031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963C0-2545-E34F-8F2A-83AF3D18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B53-5396-1545-A270-AF332F1A969D}" type="datetimeFigureOut">
              <a:rPr lang="en-JP" smtClean="0"/>
              <a:t>2024/10/30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2386C-0023-1424-E18D-E275B7D4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8CB41-581D-6071-8742-E80005C3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6D80-DEEB-6B42-AEC8-C3999459266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9557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A5521-7BC9-6B14-EFE1-13D297C5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614B-9621-E619-6FE0-60861C97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77E8B-65A3-97D7-DD35-578EA0A70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C9B53-5396-1545-A270-AF332F1A969D}" type="datetimeFigureOut">
              <a:rPr lang="en-JP" smtClean="0"/>
              <a:t>2024/10/30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707E2-E902-7EFD-74C3-5FE8C5F76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A51A4-CB2C-289B-8AA5-15F23DAC4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26D80-DEEB-6B42-AEC8-C3999459266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0080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219F2C8-BEB7-7244-4177-0EF88DCED020}"/>
              </a:ext>
            </a:extLst>
          </p:cNvPr>
          <p:cNvSpPr/>
          <p:nvPr/>
        </p:nvSpPr>
        <p:spPr>
          <a:xfrm>
            <a:off x="1303396" y="957002"/>
            <a:ext cx="10031157" cy="4506211"/>
          </a:xfrm>
          <a:custGeom>
            <a:avLst/>
            <a:gdLst>
              <a:gd name="connsiteX0" fmla="*/ 1830222 w 10031157"/>
              <a:gd name="connsiteY0" fmla="*/ 183429 h 4506211"/>
              <a:gd name="connsiteX1" fmla="*/ 21970 w 10031157"/>
              <a:gd name="connsiteY1" fmla="*/ 1519070 h 4506211"/>
              <a:gd name="connsiteX2" fmla="*/ 1172676 w 10031157"/>
              <a:gd name="connsiteY2" fmla="*/ 4457479 h 4506211"/>
              <a:gd name="connsiteX3" fmla="*/ 5857692 w 10031157"/>
              <a:gd name="connsiteY3" fmla="*/ 3234854 h 4506211"/>
              <a:gd name="connsiteX4" fmla="*/ 10029000 w 10031157"/>
              <a:gd name="connsiteY4" fmla="*/ 1683456 h 4506211"/>
              <a:gd name="connsiteX5" fmla="*/ 6361125 w 10031157"/>
              <a:gd name="connsiteY5" fmla="*/ 173155 h 4506211"/>
              <a:gd name="connsiteX6" fmla="*/ 1830222 w 10031157"/>
              <a:gd name="connsiteY6" fmla="*/ 183429 h 450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1157" h="4506211">
                <a:moveTo>
                  <a:pt x="1830222" y="183429"/>
                </a:moveTo>
                <a:cubicBezTo>
                  <a:pt x="773696" y="407748"/>
                  <a:pt x="131561" y="806728"/>
                  <a:pt x="21970" y="1519070"/>
                </a:cubicBezTo>
                <a:cubicBezTo>
                  <a:pt x="-87621" y="2231412"/>
                  <a:pt x="200056" y="4171515"/>
                  <a:pt x="1172676" y="4457479"/>
                </a:cubicBezTo>
                <a:cubicBezTo>
                  <a:pt x="2145296" y="4743443"/>
                  <a:pt x="4381638" y="3697191"/>
                  <a:pt x="5857692" y="3234854"/>
                </a:cubicBezTo>
                <a:cubicBezTo>
                  <a:pt x="7333746" y="2772517"/>
                  <a:pt x="9945095" y="2193739"/>
                  <a:pt x="10029000" y="1683456"/>
                </a:cubicBezTo>
                <a:cubicBezTo>
                  <a:pt x="10112905" y="1173173"/>
                  <a:pt x="7729300" y="423159"/>
                  <a:pt x="6361125" y="173155"/>
                </a:cubicBezTo>
                <a:cubicBezTo>
                  <a:pt x="4992950" y="-76849"/>
                  <a:pt x="2886748" y="-40890"/>
                  <a:pt x="1830222" y="183429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4980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SHIOTSUKA TATSUYA</dc:creator>
  <cp:lastModifiedBy>SHIOTSUKA TATSUYA</cp:lastModifiedBy>
  <cp:revision>1</cp:revision>
  <dcterms:created xsi:type="dcterms:W3CDTF">2024-10-30T05:10:39Z</dcterms:created>
  <dcterms:modified xsi:type="dcterms:W3CDTF">2024-10-30T05:12:17Z</dcterms:modified>
</cp:coreProperties>
</file>