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handoutMasterIdLst>
    <p:handoutMasterId r:id="rId22"/>
  </p:handoutMasterIdLst>
  <p:sldIdLst>
    <p:sldId id="382" r:id="rId2"/>
    <p:sldId id="383" r:id="rId3"/>
    <p:sldId id="402" r:id="rId4"/>
    <p:sldId id="403" r:id="rId5"/>
    <p:sldId id="412" r:id="rId6"/>
    <p:sldId id="404" r:id="rId7"/>
    <p:sldId id="406" r:id="rId8"/>
    <p:sldId id="407" r:id="rId9"/>
    <p:sldId id="420" r:id="rId10"/>
    <p:sldId id="409" r:id="rId11"/>
    <p:sldId id="413" r:id="rId12"/>
    <p:sldId id="417" r:id="rId13"/>
    <p:sldId id="414" r:id="rId14"/>
    <p:sldId id="415" r:id="rId15"/>
    <p:sldId id="416" r:id="rId16"/>
    <p:sldId id="411" r:id="rId17"/>
    <p:sldId id="418" r:id="rId18"/>
    <p:sldId id="419" r:id="rId19"/>
    <p:sldId id="339" r:id="rId20"/>
  </p:sldIdLst>
  <p:sldSz cx="9144000" cy="5143500" type="screen16x9"/>
  <p:notesSz cx="6858000" cy="9144000"/>
  <p:defaultText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0" userDrawn="1">
          <p15:clr>
            <a:srgbClr val="A4A3A4"/>
          </p15:clr>
        </p15:guide>
        <p15:guide id="5" orient="horz" pos="2928" userDrawn="1">
          <p15:clr>
            <a:srgbClr val="A4A3A4"/>
          </p15:clr>
        </p15:guide>
        <p15:guide id="6"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 Walraven" initials="SW" lastIdx="2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FF"/>
    <a:srgbClr val="B7D7E7"/>
    <a:srgbClr val="4A9CC2"/>
    <a:srgbClr val="D9D9D9"/>
    <a:srgbClr val="758EC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615" autoAdjust="0"/>
  </p:normalViewPr>
  <p:slideViewPr>
    <p:cSldViewPr snapToGrid="0" snapToObjects="1" showGuides="1">
      <p:cViewPr varScale="1">
        <p:scale>
          <a:sx n="120" d="100"/>
          <a:sy n="120" d="100"/>
        </p:scale>
        <p:origin x="1302" y="96"/>
      </p:cViewPr>
      <p:guideLst>
        <p:guide orient="horz" pos="3140"/>
        <p:guide orient="horz" pos="2928"/>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64" d="100"/>
          <a:sy n="164" d="100"/>
        </p:scale>
        <p:origin x="4904" y="-4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72D495-AFBC-D049-9D2A-D4CC16EF0503}" type="datetimeFigureOut">
              <a:rPr lang="en-US" smtClean="0"/>
              <a:t>2/23/2022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152AA6-2B99-6D4C-A44D-6EF5FEC718C3}" type="slidenum">
              <a:rPr lang="en-US" smtClean="0"/>
              <a:t>‹#›</a:t>
            </a:fld>
            <a:endParaRPr lang="en-US"/>
          </a:p>
        </p:txBody>
      </p:sp>
    </p:spTree>
    <p:extLst>
      <p:ext uri="{BB962C8B-B14F-4D97-AF65-F5344CB8AC3E}">
        <p14:creationId xmlns:p14="http://schemas.microsoft.com/office/powerpoint/2010/main" val="38442193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schemeClr val="bg1">
                <a:lumMod val="85000"/>
              </a:schemeClr>
            </a:solidFill>
          </a:ln>
        </p:spPr>
        <p:txBody>
          <a:bodyPr vert="horz" lIns="91440" tIns="45720" rIns="91440" bIns="45720" rtlCol="0" anchor="ctr"/>
          <a:lstStyle/>
          <a:p>
            <a:endParaRPr lang="en-US"/>
          </a:p>
        </p:txBody>
      </p:sp>
      <p:sp>
        <p:nvSpPr>
          <p:cNvPr id="8" name="Notes Placeholder 4"/>
          <p:cNvSpPr>
            <a:spLocks noGrp="1"/>
          </p:cNvSpPr>
          <p:nvPr>
            <p:ph type="body" sz="quarter" idx="3"/>
          </p:nvPr>
        </p:nvSpPr>
        <p:spPr>
          <a:xfrm>
            <a:off x="375557" y="4247147"/>
            <a:ext cx="6098722" cy="4114800"/>
          </a:xfrm>
          <a:prstGeom prst="rect">
            <a:avLst/>
          </a:prstGeom>
        </p:spPr>
        <p:txBody>
          <a:bodyPr vert="horz" lIns="91440" tIns="45720" rIns="91440" bIns="45720" rtlCol="0"/>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9" name="Slide Number Placeholder 6"/>
          <p:cNvSpPr>
            <a:spLocks noGrp="1"/>
          </p:cNvSpPr>
          <p:nvPr>
            <p:ph type="sldNum" sz="quarter" idx="5"/>
          </p:nvPr>
        </p:nvSpPr>
        <p:spPr>
          <a:xfrm>
            <a:off x="3080982" y="8701475"/>
            <a:ext cx="696036" cy="230832"/>
          </a:xfrm>
          <a:prstGeom prst="rect">
            <a:avLst/>
          </a:prstGeom>
        </p:spPr>
        <p:txBody>
          <a:bodyPr vert="horz" wrap="square" lIns="91440" tIns="45720" rIns="91440" bIns="45720" rtlCol="0" anchor="ctr" anchorCtr="0">
            <a:spAutoFit/>
          </a:bodyPr>
          <a:lstStyle>
            <a:lvl1pPr algn="ctr">
              <a:defRPr sz="900" b="0" i="0">
                <a:latin typeface="Gill Sans MT" charset="0"/>
                <a:ea typeface="Gill Sans MT" charset="0"/>
                <a:cs typeface="Gill Sans MT" charset="0"/>
              </a:defRPr>
            </a:lvl1pPr>
          </a:lstStyle>
          <a:p>
            <a:fld id="{7B91B61D-47B7-A144-8E63-D9376A6761BB}" type="slidenum">
              <a:rPr lang="en-US" smtClean="0"/>
              <a:pPr/>
              <a:t>‹#›</a:t>
            </a:fld>
            <a:endParaRPr lang="en-US"/>
          </a:p>
        </p:txBody>
      </p:sp>
      <p:sp>
        <p:nvSpPr>
          <p:cNvPr id="10" name="TextBox 9"/>
          <p:cNvSpPr txBox="1"/>
          <p:nvPr/>
        </p:nvSpPr>
        <p:spPr>
          <a:xfrm>
            <a:off x="3928820" y="8701475"/>
            <a:ext cx="2535988" cy="230832"/>
          </a:xfrm>
          <a:prstGeom prst="rect">
            <a:avLst/>
          </a:prstGeom>
          <a:noFill/>
        </p:spPr>
        <p:txBody>
          <a:bodyPr wrap="square" rIns="0" rtlCol="0">
            <a:spAutoFit/>
          </a:bodyPr>
          <a:lstStyle/>
          <a:p>
            <a:pPr algn="r"/>
            <a:r>
              <a:rPr lang="en-US" sz="900" b="0" i="0" cap="all" dirty="0">
                <a:solidFill>
                  <a:schemeClr val="tx1"/>
                </a:solidFill>
                <a:latin typeface="Gill Sans MT" charset="0"/>
                <a:ea typeface="Gill Sans MT" charset="0"/>
                <a:cs typeface="Gill Sans MT" charset="0"/>
              </a:rPr>
              <a:t>Confidential LIMITED USE ONLY</a:t>
            </a:r>
          </a:p>
        </p:txBody>
      </p:sp>
      <p:pic>
        <p:nvPicPr>
          <p:cNvPr id="11" name="Picture 10" descr="IMEC_logo.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47449" y="8718306"/>
            <a:ext cx="566612" cy="197170"/>
          </a:xfrm>
          <a:prstGeom prst="rect">
            <a:avLst/>
          </a:prstGeom>
        </p:spPr>
      </p:pic>
    </p:spTree>
    <p:extLst>
      <p:ext uri="{BB962C8B-B14F-4D97-AF65-F5344CB8AC3E}">
        <p14:creationId xmlns:p14="http://schemas.microsoft.com/office/powerpoint/2010/main" val="2575172051"/>
      </p:ext>
    </p:extLst>
  </p:cSld>
  <p:clrMap bg1="lt1" tx1="dk1" bg2="lt2" tx2="dk2" accent1="accent1" accent2="accent2" accent3="accent3" accent4="accent4" accent5="accent5" accent6="accent6" hlink="hlink" folHlink="folHlink"/>
  <p:hf hdr="0" ftr="0" dt="0"/>
  <p:notesStyle>
    <a:lvl1pPr marL="154305" indent="-154305" algn="l" defTabSz="411480" rtl="0" eaLnBrk="1" latinLnBrk="0" hangingPunct="1">
      <a:buClr>
        <a:srgbClr val="6A036A"/>
      </a:buClr>
      <a:buFont typeface="Courier New" charset="0"/>
      <a:buChar char="o"/>
      <a:defRPr sz="990" kern="1200">
        <a:solidFill>
          <a:schemeClr val="tx1"/>
        </a:solidFill>
        <a:latin typeface="Gill Sans MT" charset="0"/>
        <a:ea typeface="Gill Sans MT" charset="0"/>
        <a:cs typeface="Gill Sans MT" charset="0"/>
      </a:defRPr>
    </a:lvl1pPr>
    <a:lvl2pPr marL="565785" indent="-154305" algn="l" defTabSz="411480" rtl="0" eaLnBrk="1" latinLnBrk="0" hangingPunct="1">
      <a:buClr>
        <a:srgbClr val="007BB8"/>
      </a:buClr>
      <a:buFont typeface="Courier New" charset="0"/>
      <a:buChar char="o"/>
      <a:defRPr sz="990" kern="1200">
        <a:solidFill>
          <a:schemeClr val="tx1"/>
        </a:solidFill>
        <a:latin typeface="Gill Sans MT" charset="0"/>
        <a:ea typeface="Gill Sans MT" charset="0"/>
        <a:cs typeface="Gill Sans MT" charset="0"/>
      </a:defRPr>
    </a:lvl2pPr>
    <a:lvl3pPr marL="977265" indent="-154305" algn="l" defTabSz="411480" rtl="0" eaLnBrk="1" latinLnBrk="0" hangingPunct="1">
      <a:buClr>
        <a:srgbClr val="6A036A"/>
      </a:buClr>
      <a:buFont typeface="Courier New" charset="0"/>
      <a:buChar char="o"/>
      <a:defRPr sz="990" kern="1200">
        <a:solidFill>
          <a:schemeClr val="tx1"/>
        </a:solidFill>
        <a:latin typeface="Gill Sans MT" charset="0"/>
        <a:ea typeface="Gill Sans MT" charset="0"/>
        <a:cs typeface="Gill Sans MT" charset="0"/>
      </a:defRPr>
    </a:lvl3pPr>
    <a:lvl4pPr marL="1388745" indent="-154305" algn="l" defTabSz="411480" rtl="0" eaLnBrk="1" latinLnBrk="0" hangingPunct="1">
      <a:buClr>
        <a:srgbClr val="007BB8"/>
      </a:buClr>
      <a:buFont typeface="Courier New" charset="0"/>
      <a:buChar char="o"/>
      <a:defRPr sz="990" kern="1200">
        <a:solidFill>
          <a:schemeClr val="tx1"/>
        </a:solidFill>
        <a:latin typeface="Gill Sans MT" charset="0"/>
        <a:ea typeface="Gill Sans MT" charset="0"/>
        <a:cs typeface="Gill Sans MT" charset="0"/>
      </a:defRPr>
    </a:lvl4pPr>
    <a:lvl5pPr marL="1800225" indent="-154305" algn="l" defTabSz="411480" rtl="0" eaLnBrk="1" latinLnBrk="0" hangingPunct="1">
      <a:buClr>
        <a:srgbClr val="6A036A"/>
      </a:buClr>
      <a:buFont typeface="Courier New" charset="0"/>
      <a:buChar char="o"/>
      <a:defRPr sz="990" kern="1200">
        <a:solidFill>
          <a:schemeClr val="tx1"/>
        </a:solidFill>
        <a:latin typeface="Gill Sans MT" charset="0"/>
        <a:ea typeface="Gill Sans MT" charset="0"/>
        <a:cs typeface="Gill Sans MT" charset="0"/>
      </a:defRPr>
    </a:lvl5pPr>
    <a:lvl6pPr marL="2057400" algn="l" defTabSz="411480" rtl="0" eaLnBrk="1" latinLnBrk="0" hangingPunct="1">
      <a:defRPr sz="1080" kern="1200">
        <a:solidFill>
          <a:schemeClr val="tx1"/>
        </a:solidFill>
        <a:latin typeface="+mn-lt"/>
        <a:ea typeface="+mn-ea"/>
        <a:cs typeface="+mn-cs"/>
      </a:defRPr>
    </a:lvl6pPr>
    <a:lvl7pPr marL="2468880" algn="l" defTabSz="411480" rtl="0" eaLnBrk="1" latinLnBrk="0" hangingPunct="1">
      <a:defRPr sz="1080" kern="1200">
        <a:solidFill>
          <a:schemeClr val="tx1"/>
        </a:solidFill>
        <a:latin typeface="+mn-lt"/>
        <a:ea typeface="+mn-ea"/>
        <a:cs typeface="+mn-cs"/>
      </a:defRPr>
    </a:lvl7pPr>
    <a:lvl8pPr marL="2880360" algn="l" defTabSz="411480" rtl="0" eaLnBrk="1" latinLnBrk="0" hangingPunct="1">
      <a:defRPr sz="1080" kern="1200">
        <a:solidFill>
          <a:schemeClr val="tx1"/>
        </a:solidFill>
        <a:latin typeface="+mn-lt"/>
        <a:ea typeface="+mn-ea"/>
        <a:cs typeface="+mn-cs"/>
      </a:defRPr>
    </a:lvl8pPr>
    <a:lvl9pPr marL="3291840" algn="l" defTabSz="411480" rtl="0" eaLnBrk="1" latinLnBrk="0" hangingPunct="1">
      <a:defRPr sz="10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Most of the IoT applications are developed as follows, </a:t>
            </a:r>
          </a:p>
          <a:p>
            <a:pPr marL="0" indent="0">
              <a:buNone/>
            </a:pPr>
            <a:r>
              <a:rPr lang="en-US" dirty="0"/>
              <a:t>	First of all the IoT devices that will be used in the application are selected. </a:t>
            </a:r>
          </a:p>
          <a:p>
            <a:pPr marL="0" indent="0">
              <a:buNone/>
            </a:pPr>
            <a:r>
              <a:rPr lang="en-US" dirty="0"/>
              <a:t>	After that, the application is developed, based on these selected devices. Technology specific code (such as code to communicate with the devices, and code to parse the incoming data) is embedded in the application code. It’s time consuming to replace or adapt this code. </a:t>
            </a:r>
          </a:p>
          <a:p>
            <a:pPr marL="0" indent="0">
              <a:buNone/>
            </a:pPr>
            <a:endParaRPr lang="en-US" dirty="0"/>
          </a:p>
          <a:p>
            <a:pPr marL="0" indent="0">
              <a:buNone/>
            </a:pPr>
            <a:r>
              <a:rPr lang="en-US" dirty="0"/>
              <a:t>Therefore we suggest application centric design. First, the focus is on the design and development of the application, thereafter selection of devices can be done. </a:t>
            </a:r>
          </a:p>
          <a:p>
            <a:pPr marL="0" indent="0">
              <a:buNone/>
            </a:pPr>
            <a:r>
              <a:rPr lang="en-US" dirty="0"/>
              <a:t>This means that the development of the application is completely separated from device technologies and vendors. </a:t>
            </a:r>
            <a:endParaRPr lang="nl-BE" dirty="0"/>
          </a:p>
        </p:txBody>
      </p:sp>
      <p:sp>
        <p:nvSpPr>
          <p:cNvPr id="4" name="Slide Number Placeholder 3"/>
          <p:cNvSpPr>
            <a:spLocks noGrp="1"/>
          </p:cNvSpPr>
          <p:nvPr>
            <p:ph type="sldNum" sz="quarter" idx="5"/>
          </p:nvPr>
        </p:nvSpPr>
        <p:spPr/>
        <p:txBody>
          <a:bodyPr/>
          <a:lstStyle/>
          <a:p>
            <a:fld id="{7B91B61D-47B7-A144-8E63-D9376A6761BB}" type="slidenum">
              <a:rPr lang="en-US" smtClean="0"/>
              <a:pPr/>
              <a:t>3</a:t>
            </a:fld>
            <a:endParaRPr lang="en-US"/>
          </a:p>
        </p:txBody>
      </p:sp>
    </p:spTree>
    <p:extLst>
      <p:ext uri="{BB962C8B-B14F-4D97-AF65-F5344CB8AC3E}">
        <p14:creationId xmlns:p14="http://schemas.microsoft.com/office/powerpoint/2010/main" val="3821305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survives hardware lifetime</a:t>
            </a:r>
          </a:p>
          <a:p>
            <a:endParaRPr lang="nl-BE" dirty="0"/>
          </a:p>
          <a:p>
            <a:r>
              <a:rPr lang="nl-BE" dirty="0" err="1"/>
              <a:t>When</a:t>
            </a:r>
            <a:r>
              <a:rPr lang="nl-BE" dirty="0"/>
              <a:t> a new device is </a:t>
            </a:r>
            <a:r>
              <a:rPr lang="nl-BE" dirty="0" err="1"/>
              <a:t>introduced</a:t>
            </a:r>
            <a:r>
              <a:rPr lang="nl-BE" dirty="0"/>
              <a:t> in </a:t>
            </a:r>
            <a:r>
              <a:rPr lang="nl-BE" dirty="0" err="1"/>
              <a:t>the</a:t>
            </a:r>
            <a:r>
              <a:rPr lang="nl-BE" dirty="0"/>
              <a:t> system </a:t>
            </a:r>
            <a:r>
              <a:rPr lang="nl-BE" dirty="0" err="1"/>
              <a:t>there</a:t>
            </a:r>
            <a:r>
              <a:rPr lang="nl-BE" dirty="0"/>
              <a:t> is no </a:t>
            </a:r>
            <a:r>
              <a:rPr lang="nl-BE" dirty="0" err="1"/>
              <a:t>need</a:t>
            </a:r>
            <a:r>
              <a:rPr lang="nl-BE" dirty="0"/>
              <a:t> </a:t>
            </a:r>
            <a:r>
              <a:rPr lang="nl-BE" dirty="0" err="1"/>
              <a:t>to</a:t>
            </a:r>
            <a:r>
              <a:rPr lang="nl-BE" dirty="0"/>
              <a:t> </a:t>
            </a:r>
            <a:r>
              <a:rPr lang="nl-BE" dirty="0" err="1"/>
              <a:t>rewrite</a:t>
            </a:r>
            <a:r>
              <a:rPr lang="nl-BE" dirty="0"/>
              <a:t> </a:t>
            </a:r>
            <a:r>
              <a:rPr lang="nl-BE" dirty="0" err="1"/>
              <a:t>the</a:t>
            </a:r>
            <a:r>
              <a:rPr lang="nl-BE" dirty="0"/>
              <a:t> </a:t>
            </a:r>
            <a:r>
              <a:rPr lang="nl-BE" dirty="0" err="1"/>
              <a:t>application</a:t>
            </a:r>
            <a:r>
              <a:rPr lang="nl-BE" dirty="0"/>
              <a:t>, </a:t>
            </a:r>
            <a:r>
              <a:rPr lang="nl-BE" dirty="0" err="1"/>
              <a:t>only</a:t>
            </a:r>
            <a:r>
              <a:rPr lang="nl-BE" dirty="0"/>
              <a:t> </a:t>
            </a:r>
            <a:r>
              <a:rPr lang="nl-BE" dirty="0" err="1"/>
              <a:t>the</a:t>
            </a:r>
            <a:r>
              <a:rPr lang="nl-BE" dirty="0"/>
              <a:t> </a:t>
            </a:r>
            <a:r>
              <a:rPr lang="nl-BE" dirty="0" err="1"/>
              <a:t>configurations</a:t>
            </a:r>
            <a:r>
              <a:rPr lang="nl-BE" dirty="0"/>
              <a:t> of </a:t>
            </a:r>
            <a:r>
              <a:rPr lang="nl-BE" dirty="0" err="1"/>
              <a:t>the</a:t>
            </a:r>
            <a:r>
              <a:rPr lang="nl-BE" dirty="0"/>
              <a:t> system must </a:t>
            </a:r>
            <a:r>
              <a:rPr lang="nl-BE" dirty="0" err="1"/>
              <a:t>be</a:t>
            </a:r>
            <a:r>
              <a:rPr lang="nl-BE" dirty="0"/>
              <a:t> </a:t>
            </a:r>
            <a:r>
              <a:rPr lang="nl-BE" dirty="0" err="1"/>
              <a:t>adapted</a:t>
            </a:r>
            <a:r>
              <a:rPr lang="nl-BE" dirty="0"/>
              <a:t>. The </a:t>
            </a:r>
            <a:r>
              <a:rPr lang="nl-BE" dirty="0" err="1"/>
              <a:t>develop</a:t>
            </a:r>
            <a:r>
              <a:rPr lang="nl-BE" dirty="0"/>
              <a:t> </a:t>
            </a:r>
            <a:r>
              <a:rPr lang="nl-BE" dirty="0" err="1"/>
              <a:t>costs</a:t>
            </a:r>
            <a:r>
              <a:rPr lang="nl-BE" dirty="0"/>
              <a:t> of </a:t>
            </a:r>
            <a:r>
              <a:rPr lang="nl-BE" dirty="0" err="1"/>
              <a:t>this</a:t>
            </a:r>
            <a:r>
              <a:rPr lang="nl-BE" dirty="0"/>
              <a:t> is </a:t>
            </a:r>
            <a:r>
              <a:rPr lang="nl-BE" dirty="0" err="1"/>
              <a:t>much</a:t>
            </a:r>
            <a:r>
              <a:rPr lang="nl-BE" dirty="0"/>
              <a:t> </a:t>
            </a:r>
            <a:r>
              <a:rPr lang="nl-BE" dirty="0" err="1"/>
              <a:t>less</a:t>
            </a:r>
            <a:r>
              <a:rPr lang="nl-BE" dirty="0"/>
              <a:t> </a:t>
            </a:r>
            <a:r>
              <a:rPr lang="nl-BE" dirty="0" err="1"/>
              <a:t>then</a:t>
            </a:r>
            <a:r>
              <a:rPr lang="nl-BE" dirty="0"/>
              <a:t> </a:t>
            </a:r>
            <a:r>
              <a:rPr lang="nl-BE" dirty="0" err="1"/>
              <a:t>rewriting</a:t>
            </a:r>
            <a:r>
              <a:rPr lang="nl-BE" dirty="0"/>
              <a:t> </a:t>
            </a:r>
            <a:r>
              <a:rPr lang="nl-BE" dirty="0" err="1"/>
              <a:t>the</a:t>
            </a:r>
            <a:r>
              <a:rPr lang="nl-BE" dirty="0"/>
              <a:t> </a:t>
            </a:r>
            <a:r>
              <a:rPr lang="nl-BE" dirty="0" err="1"/>
              <a:t>application</a:t>
            </a:r>
            <a:r>
              <a:rPr lang="nl-BE" dirty="0"/>
              <a:t>. </a:t>
            </a:r>
            <a:r>
              <a:rPr lang="nl-BE" dirty="0" err="1"/>
              <a:t>This</a:t>
            </a:r>
            <a:r>
              <a:rPr lang="nl-BE" dirty="0"/>
              <a:t> </a:t>
            </a:r>
            <a:r>
              <a:rPr lang="nl-BE" dirty="0" err="1"/>
              <a:t>also</a:t>
            </a:r>
            <a:r>
              <a:rPr lang="nl-BE" dirty="0"/>
              <a:t> </a:t>
            </a:r>
            <a:r>
              <a:rPr lang="nl-BE" dirty="0" err="1"/>
              <a:t>makes</a:t>
            </a:r>
            <a:r>
              <a:rPr lang="nl-BE" dirty="0"/>
              <a:t> </a:t>
            </a:r>
            <a:r>
              <a:rPr lang="nl-BE" dirty="0" err="1"/>
              <a:t>the</a:t>
            </a:r>
            <a:r>
              <a:rPr lang="nl-BE" dirty="0"/>
              <a:t> </a:t>
            </a:r>
            <a:r>
              <a:rPr lang="nl-BE" dirty="0" err="1"/>
              <a:t>applications</a:t>
            </a:r>
            <a:r>
              <a:rPr lang="nl-BE" dirty="0"/>
              <a:t> </a:t>
            </a:r>
            <a:r>
              <a:rPr lang="nl-BE" dirty="0" err="1"/>
              <a:t>much</a:t>
            </a:r>
            <a:r>
              <a:rPr lang="nl-BE" dirty="0"/>
              <a:t> more </a:t>
            </a:r>
            <a:r>
              <a:rPr lang="nl-BE" dirty="0" err="1"/>
              <a:t>flexible</a:t>
            </a:r>
            <a:r>
              <a:rPr lang="nl-BE" dirty="0"/>
              <a:t>, as new </a:t>
            </a:r>
            <a:r>
              <a:rPr lang="nl-BE" dirty="0" err="1"/>
              <a:t>devices</a:t>
            </a:r>
            <a:r>
              <a:rPr lang="nl-BE" dirty="0"/>
              <a:t>, </a:t>
            </a:r>
            <a:r>
              <a:rPr lang="nl-BE" dirty="0" err="1"/>
              <a:t>and</a:t>
            </a:r>
            <a:r>
              <a:rPr lang="nl-BE" dirty="0"/>
              <a:t> device types </a:t>
            </a:r>
            <a:r>
              <a:rPr lang="nl-BE" dirty="0" err="1"/>
              <a:t>can</a:t>
            </a:r>
            <a:r>
              <a:rPr lang="nl-BE" dirty="0"/>
              <a:t> </a:t>
            </a:r>
            <a:r>
              <a:rPr lang="nl-BE" dirty="0" err="1"/>
              <a:t>be</a:t>
            </a:r>
            <a:r>
              <a:rPr lang="nl-BE" dirty="0"/>
              <a:t> </a:t>
            </a:r>
            <a:r>
              <a:rPr lang="nl-BE" dirty="0" err="1"/>
              <a:t>added</a:t>
            </a:r>
            <a:r>
              <a:rPr lang="nl-BE" dirty="0"/>
              <a:t> </a:t>
            </a:r>
            <a:r>
              <a:rPr lang="nl-BE" dirty="0" err="1"/>
              <a:t>dynamically</a:t>
            </a:r>
            <a:r>
              <a:rPr lang="nl-BE" dirty="0"/>
              <a:t>.</a:t>
            </a:r>
          </a:p>
        </p:txBody>
      </p:sp>
      <p:sp>
        <p:nvSpPr>
          <p:cNvPr id="4" name="Slide Number Placeholder 3"/>
          <p:cNvSpPr>
            <a:spLocks noGrp="1"/>
          </p:cNvSpPr>
          <p:nvPr>
            <p:ph type="sldNum" sz="quarter" idx="5"/>
          </p:nvPr>
        </p:nvSpPr>
        <p:spPr/>
        <p:txBody>
          <a:bodyPr/>
          <a:lstStyle/>
          <a:p>
            <a:fld id="{7B91B61D-47B7-A144-8E63-D9376A6761BB}" type="slidenum">
              <a:rPr lang="en-US" smtClean="0"/>
              <a:pPr/>
              <a:t>4</a:t>
            </a:fld>
            <a:endParaRPr lang="en-US"/>
          </a:p>
        </p:txBody>
      </p:sp>
    </p:spTree>
    <p:extLst>
      <p:ext uri="{BB962C8B-B14F-4D97-AF65-F5344CB8AC3E}">
        <p14:creationId xmlns:p14="http://schemas.microsoft.com/office/powerpoint/2010/main" val="3074365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7B91B61D-47B7-A144-8E63-D9376A6761BB}" type="slidenum">
              <a:rPr lang="en-US" smtClean="0"/>
              <a:pPr/>
              <a:t>12</a:t>
            </a:fld>
            <a:endParaRPr lang="en-US"/>
          </a:p>
        </p:txBody>
      </p:sp>
    </p:spTree>
    <p:extLst>
      <p:ext uri="{BB962C8B-B14F-4D97-AF65-F5344CB8AC3E}">
        <p14:creationId xmlns:p14="http://schemas.microsoft.com/office/powerpoint/2010/main" val="145616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7B91B61D-47B7-A144-8E63-D9376A6761BB}" type="slidenum">
              <a:rPr lang="en-US" smtClean="0"/>
              <a:pPr/>
              <a:t>17</a:t>
            </a:fld>
            <a:endParaRPr lang="en-US"/>
          </a:p>
        </p:txBody>
      </p:sp>
    </p:spTree>
    <p:extLst>
      <p:ext uri="{BB962C8B-B14F-4D97-AF65-F5344CB8AC3E}">
        <p14:creationId xmlns:p14="http://schemas.microsoft.com/office/powerpoint/2010/main" val="998993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B91B61D-47B7-A144-8E63-D9376A6761BB}" type="slidenum">
              <a:rPr lang="en-US" smtClean="0"/>
              <a:pPr/>
              <a:t>19</a:t>
            </a:fld>
            <a:endParaRPr lang="en-US"/>
          </a:p>
        </p:txBody>
      </p:sp>
    </p:spTree>
    <p:extLst>
      <p:ext uri="{BB962C8B-B14F-4D97-AF65-F5344CB8AC3E}">
        <p14:creationId xmlns:p14="http://schemas.microsoft.com/office/powerpoint/2010/main" val="41861384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Corporate Presentation">
    <p:bg>
      <p:bgPr>
        <a:solidFill>
          <a:schemeClr val="bg1"/>
        </a:solidFill>
        <a:effectLst/>
      </p:bgPr>
    </p:bg>
    <p:spTree>
      <p:nvGrpSpPr>
        <p:cNvPr id="1" name=""/>
        <p:cNvGrpSpPr/>
        <p:nvPr/>
      </p:nvGrpSpPr>
      <p:grpSpPr>
        <a:xfrm>
          <a:off x="0" y="0"/>
          <a:ext cx="0" cy="0"/>
          <a:chOff x="0" y="0"/>
          <a:chExt cx="0" cy="0"/>
        </a:xfrm>
      </p:grpSpPr>
      <p:pic>
        <p:nvPicPr>
          <p:cNvPr id="6" name="Afbeelding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21" y="120650"/>
            <a:ext cx="9135879" cy="5143500"/>
          </a:xfrm>
          <a:prstGeom prst="rect">
            <a:avLst/>
          </a:prstGeom>
        </p:spPr>
      </p:pic>
      <p:sp>
        <p:nvSpPr>
          <p:cNvPr id="4" name="Title 1"/>
          <p:cNvSpPr>
            <a:spLocks noGrp="1"/>
          </p:cNvSpPr>
          <p:nvPr>
            <p:ph type="ctrTitle" hasCustomPrompt="1"/>
          </p:nvPr>
        </p:nvSpPr>
        <p:spPr>
          <a:xfrm>
            <a:off x="361457" y="2896425"/>
            <a:ext cx="8421086" cy="523220"/>
          </a:xfrm>
        </p:spPr>
        <p:txBody>
          <a:bodyPr wrap="square" lIns="108000" rIns="0" anchor="b">
            <a:spAutoFit/>
          </a:bodyPr>
          <a:lstStyle>
            <a:lvl1pPr algn="l">
              <a:defRPr sz="2800" cap="none" baseline="0">
                <a:solidFill>
                  <a:schemeClr val="tx2"/>
                </a:solidFill>
              </a:defRPr>
            </a:lvl1pPr>
          </a:lstStyle>
          <a:p>
            <a:r>
              <a:rPr lang="nl-BE" dirty="0"/>
              <a:t>A short title can be put here</a:t>
            </a:r>
            <a:endParaRPr lang="en-US" dirty="0"/>
          </a:p>
        </p:txBody>
      </p:sp>
      <p:sp>
        <p:nvSpPr>
          <p:cNvPr id="5" name="Subtitle 2"/>
          <p:cNvSpPr>
            <a:spLocks noGrp="1"/>
          </p:cNvSpPr>
          <p:nvPr>
            <p:ph type="subTitle" idx="1" hasCustomPrompt="1"/>
          </p:nvPr>
        </p:nvSpPr>
        <p:spPr>
          <a:xfrm>
            <a:off x="361457" y="3428775"/>
            <a:ext cx="8421089" cy="523220"/>
          </a:xfrm>
        </p:spPr>
        <p:txBody>
          <a:bodyPr wrap="square" lIns="108000" rIns="0" anchor="t">
            <a:spAutoFit/>
          </a:bodyPr>
          <a:lstStyle>
            <a:lvl1pPr marL="0" indent="0" algn="l">
              <a:buNone/>
              <a:defRPr sz="2000" cap="none" baseline="0">
                <a:solidFill>
                  <a:schemeClr val="tx1"/>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nl-BE" dirty="0"/>
              <a:t>Speaker, Date</a:t>
            </a:r>
            <a:endParaRPr lang="en-US" dirty="0"/>
          </a:p>
        </p:txBody>
      </p:sp>
      <p:pic>
        <p:nvPicPr>
          <p:cNvPr id="7" name="Afbeelding 6" descr="DistriNet-rgb-transpara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0312" y="1654335"/>
            <a:ext cx="5138106" cy="993369"/>
          </a:xfrm>
          <a:prstGeom prst="rect">
            <a:avLst/>
          </a:prstGeom>
        </p:spPr>
      </p:pic>
    </p:spTree>
    <p:extLst>
      <p:ext uri="{BB962C8B-B14F-4D97-AF65-F5344CB8AC3E}">
        <p14:creationId xmlns:p14="http://schemas.microsoft.com/office/powerpoint/2010/main" val="90957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ur divider 3">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45" y="0"/>
            <a:ext cx="9135879" cy="5143500"/>
          </a:xfrm>
          <a:prstGeom prst="rect">
            <a:avLst/>
          </a:prstGeom>
        </p:spPr>
      </p:pic>
      <p:sp>
        <p:nvSpPr>
          <p:cNvPr id="5" name="Title 1"/>
          <p:cNvSpPr>
            <a:spLocks noGrp="1"/>
          </p:cNvSpPr>
          <p:nvPr>
            <p:ph type="title"/>
          </p:nvPr>
        </p:nvSpPr>
        <p:spPr>
          <a:xfrm>
            <a:off x="152401" y="2216809"/>
            <a:ext cx="8839200" cy="707886"/>
          </a:xfrm>
        </p:spPr>
        <p:txBody>
          <a:bodyPr anchor="ctr"/>
          <a:lstStyle>
            <a:lvl1pPr algn="l">
              <a:defRPr sz="40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14265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423468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mage Divider Blue">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52401" y="2364001"/>
            <a:ext cx="8753475" cy="707886"/>
          </a:xfrm>
        </p:spPr>
        <p:txBody>
          <a:bodyPr anchor="t"/>
          <a:lstStyle>
            <a:lvl1pPr algn="ctr">
              <a:defRPr sz="4000"/>
            </a:lvl1pPr>
          </a:lstStyle>
          <a:p>
            <a:r>
              <a:rPr lang="en-US"/>
              <a:t>Click to edit Master title style</a:t>
            </a:r>
          </a:p>
        </p:txBody>
      </p:sp>
    </p:spTree>
    <p:extLst>
      <p:ext uri="{BB962C8B-B14F-4D97-AF65-F5344CB8AC3E}">
        <p14:creationId xmlns:p14="http://schemas.microsoft.com/office/powerpoint/2010/main" val="41675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mage Divider Light Blue">
    <p:bg>
      <p:bgPr>
        <a:solidFill>
          <a:schemeClr val="bg1"/>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152401" y="2364001"/>
            <a:ext cx="8753475" cy="707886"/>
          </a:xfrm>
        </p:spPr>
        <p:txBody>
          <a:bodyPr anchor="t"/>
          <a:lstStyle>
            <a:lvl1pPr algn="ctr">
              <a:defRPr sz="4000">
                <a:solidFill>
                  <a:schemeClr val="accent3"/>
                </a:solidFill>
              </a:defRPr>
            </a:lvl1pPr>
          </a:lstStyle>
          <a:p>
            <a:r>
              <a:rPr lang="en-US"/>
              <a:t>Click to edit Master title style</a:t>
            </a:r>
            <a:endParaRPr lang="en-US" dirty="0"/>
          </a:p>
        </p:txBody>
      </p:sp>
    </p:spTree>
    <p:extLst>
      <p:ext uri="{BB962C8B-B14F-4D97-AF65-F5344CB8AC3E}">
        <p14:creationId xmlns:p14="http://schemas.microsoft.com/office/powerpoint/2010/main" val="30795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mage Divider White">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152401" y="2364001"/>
            <a:ext cx="8753475" cy="707886"/>
          </a:xfrm>
        </p:spPr>
        <p:txBody>
          <a:bodyPr anchor="t"/>
          <a:lstStyle>
            <a:lvl1pPr algn="ctr">
              <a:defRPr sz="40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65588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Title">
    <p:bg>
      <p:bgPr>
        <a:solidFill>
          <a:schemeClr val="tx1"/>
        </a:solidFill>
        <a:effectLst/>
      </p:bgPr>
    </p:bg>
    <p:spTree>
      <p:nvGrpSpPr>
        <p:cNvPr id="1" name=""/>
        <p:cNvGrpSpPr/>
        <p:nvPr/>
      </p:nvGrpSpPr>
      <p:grpSpPr>
        <a:xfrm>
          <a:off x="0" y="0"/>
          <a:ext cx="0" cy="0"/>
          <a:chOff x="0" y="0"/>
          <a:chExt cx="0" cy="0"/>
        </a:xfrm>
      </p:grpSpPr>
      <p:pic>
        <p:nvPicPr>
          <p:cNvPr id="8" name="Afbeelding 7" descr="DistriNet-rgb-transparant-invers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7524" y="1982443"/>
            <a:ext cx="5138106" cy="993367"/>
          </a:xfrm>
          <a:prstGeom prst="rect">
            <a:avLst/>
          </a:prstGeom>
        </p:spPr>
      </p:pic>
    </p:spTree>
    <p:extLst>
      <p:ext uri="{BB962C8B-B14F-4D97-AF65-F5344CB8AC3E}">
        <p14:creationId xmlns:p14="http://schemas.microsoft.com/office/powerpoint/2010/main" val="160136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roject Presentation">
    <p:bg>
      <p:bgPr>
        <a:solidFill>
          <a:schemeClr val="bg1"/>
        </a:solidFill>
        <a:effectLst/>
      </p:bgPr>
    </p:bg>
    <p:spTree>
      <p:nvGrpSpPr>
        <p:cNvPr id="1" name=""/>
        <p:cNvGrpSpPr/>
        <p:nvPr/>
      </p:nvGrpSpPr>
      <p:grpSpPr>
        <a:xfrm>
          <a:off x="0" y="0"/>
          <a:ext cx="0" cy="0"/>
          <a:chOff x="0" y="0"/>
          <a:chExt cx="0" cy="0"/>
        </a:xfrm>
      </p:grpSpPr>
      <p:pic>
        <p:nvPicPr>
          <p:cNvPr id="6" name="Afbeelding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35879" cy="5143500"/>
          </a:xfrm>
          <a:prstGeom prst="rect">
            <a:avLst/>
          </a:prstGeom>
        </p:spPr>
      </p:pic>
      <p:sp>
        <p:nvSpPr>
          <p:cNvPr id="4" name="Title 1"/>
          <p:cNvSpPr>
            <a:spLocks noGrp="1"/>
          </p:cNvSpPr>
          <p:nvPr>
            <p:ph type="ctrTitle" hasCustomPrompt="1"/>
          </p:nvPr>
        </p:nvSpPr>
        <p:spPr>
          <a:xfrm>
            <a:off x="361456" y="2634458"/>
            <a:ext cx="8421086" cy="707886"/>
          </a:xfrm>
        </p:spPr>
        <p:txBody>
          <a:bodyPr wrap="square" lIns="108000" rIns="0" anchor="b">
            <a:spAutoFit/>
          </a:bodyPr>
          <a:lstStyle>
            <a:lvl1pPr algn="l">
              <a:defRPr sz="4000" cap="none" baseline="0">
                <a:solidFill>
                  <a:schemeClr val="tx2"/>
                </a:solidFill>
              </a:defRPr>
            </a:lvl1pPr>
          </a:lstStyle>
          <a:p>
            <a:r>
              <a:rPr lang="nl-BE" dirty="0"/>
              <a:t>Project Title</a:t>
            </a:r>
            <a:endParaRPr lang="en-US" dirty="0"/>
          </a:p>
        </p:txBody>
      </p:sp>
      <p:sp>
        <p:nvSpPr>
          <p:cNvPr id="5" name="Subtitle 2"/>
          <p:cNvSpPr>
            <a:spLocks noGrp="1"/>
          </p:cNvSpPr>
          <p:nvPr>
            <p:ph type="subTitle" idx="1" hasCustomPrompt="1"/>
          </p:nvPr>
        </p:nvSpPr>
        <p:spPr>
          <a:xfrm>
            <a:off x="361456" y="3345349"/>
            <a:ext cx="8421089" cy="523220"/>
          </a:xfrm>
        </p:spPr>
        <p:txBody>
          <a:bodyPr wrap="square" lIns="108000" rIns="0" anchor="t">
            <a:spAutoFit/>
          </a:bodyPr>
          <a:lstStyle>
            <a:lvl1pPr marL="0" indent="0" algn="l">
              <a:buNone/>
              <a:defRPr sz="2000" cap="none" baseline="0">
                <a:solidFill>
                  <a:schemeClr val="tx1"/>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nl-BE" dirty="0"/>
              <a:t>Speaker, Date</a:t>
            </a:r>
            <a:endParaRPr lang="en-US" dirty="0"/>
          </a:p>
        </p:txBody>
      </p:sp>
      <p:pic>
        <p:nvPicPr>
          <p:cNvPr id="7" name="Afbeelding 6" descr="DistriNet-rgb-transpara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455" y="4478620"/>
            <a:ext cx="2297869" cy="444255"/>
          </a:xfrm>
          <a:prstGeom prst="rect">
            <a:avLst/>
          </a:prstGeom>
        </p:spPr>
      </p:pic>
    </p:spTree>
    <p:extLst>
      <p:ext uri="{BB962C8B-B14F-4D97-AF65-F5344CB8AC3E}">
        <p14:creationId xmlns:p14="http://schemas.microsoft.com/office/powerpoint/2010/main" val="10854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ed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nl-BE" dirty="0"/>
              <a:t>Click to edit master title style</a:t>
            </a:r>
            <a:endParaRPr lang="en-US" dirty="0"/>
          </a:p>
        </p:txBody>
      </p:sp>
      <p:sp>
        <p:nvSpPr>
          <p:cNvPr id="3" name="Content Placeholder 2"/>
          <p:cNvSpPr>
            <a:spLocks noGrp="1"/>
          </p:cNvSpPr>
          <p:nvPr>
            <p:ph idx="1" hasCustomPrompt="1"/>
          </p:nvPr>
        </p:nvSpPr>
        <p:spPr>
          <a:xfrm>
            <a:off x="160631" y="1099535"/>
            <a:ext cx="8753475" cy="3429983"/>
          </a:xfrm>
        </p:spPr>
        <p:txBody>
          <a:bodyPr/>
          <a:lstStyle>
            <a:lvl2pPr marL="668655" indent="-257175">
              <a:buFontTx/>
              <a:buBlip>
                <a:blip r:embed="rId2"/>
              </a:buBlip>
              <a:defRPr/>
            </a:lvl2pPr>
            <a:lvl3pPr marL="1028700" indent="-205740">
              <a:buFontTx/>
              <a:buBlip>
                <a:blip r:embed="rId3"/>
              </a:buBlip>
              <a:defRPr/>
            </a:lvl3pPr>
            <a:lvl4pPr marL="1520190" indent="-285750">
              <a:buFontTx/>
              <a:buBlip>
                <a:blip r:embed="rId4"/>
              </a:buBlip>
              <a:defRPr/>
            </a:lvl4pPr>
            <a:lvl5pPr marL="1851660" indent="-205740">
              <a:buFontTx/>
              <a:buBlip>
                <a:blip r:embed="rId5"/>
              </a:buBlip>
              <a:defRPr/>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5" name="Text Placeholder 4"/>
          <p:cNvSpPr>
            <a:spLocks noGrp="1"/>
          </p:cNvSpPr>
          <p:nvPr>
            <p:ph type="body" sz="quarter" idx="13" hasCustomPrompt="1"/>
          </p:nvPr>
        </p:nvSpPr>
        <p:spPr>
          <a:xfrm>
            <a:off x="160630" y="576315"/>
            <a:ext cx="8753475" cy="461665"/>
          </a:xfrm>
        </p:spPr>
        <p:txBody>
          <a:bodyPr wrap="square" anchor="t">
            <a:spAutoFit/>
          </a:bodyPr>
          <a:lstStyle>
            <a:lvl1pPr marL="0" indent="0">
              <a:lnSpc>
                <a:spcPct val="120000"/>
              </a:lnSpc>
              <a:buFont typeface="Arial"/>
              <a:buNone/>
              <a:defRPr sz="2000" cap="none" baseline="0">
                <a:solidFill>
                  <a:schemeClr val="tx1"/>
                </a:solidFill>
              </a:defRPr>
            </a:lvl1pPr>
          </a:lstStyle>
          <a:p>
            <a:pPr lvl="0"/>
            <a:r>
              <a:rPr lang="nl-BE" dirty="0"/>
              <a:t>Click to edit master subtitle style</a:t>
            </a:r>
          </a:p>
        </p:txBody>
      </p:sp>
      <p:sp>
        <p:nvSpPr>
          <p:cNvPr id="6" name="Slide Number Placeholder 5"/>
          <p:cNvSpPr>
            <a:spLocks noGrp="1"/>
          </p:cNvSpPr>
          <p:nvPr>
            <p:ph type="sldNum" sz="quarter" idx="4"/>
          </p:nvPr>
        </p:nvSpPr>
        <p:spPr>
          <a:xfrm>
            <a:off x="4140200" y="4735952"/>
            <a:ext cx="863600" cy="276999"/>
          </a:xfrm>
          <a:prstGeom prst="rect">
            <a:avLst/>
          </a:prstGeom>
        </p:spPr>
        <p:txBody>
          <a:bodyPr vert="horz" lIns="91440" tIns="45720" rIns="91440" bIns="45720" rtlCol="0" anchor="ctr">
            <a:spAutoFit/>
          </a:bodyPr>
          <a:lstStyle>
            <a:lvl1pPr algn="ctr">
              <a:defRPr sz="1200">
                <a:solidFill>
                  <a:schemeClr val="tx2">
                    <a:lumMod val="75000"/>
                  </a:schemeClr>
                </a:solidFill>
              </a:defRPr>
            </a:lvl1pPr>
          </a:lstStyle>
          <a:p>
            <a:fld id="{8836216C-5BC3-7C44-80F8-E30864FFC228}" type="slidenum">
              <a:rPr lang="en-US" smtClean="0"/>
              <a:pPr/>
              <a:t>‹#›</a:t>
            </a:fld>
            <a:endParaRPr lang="en-US"/>
          </a:p>
        </p:txBody>
      </p:sp>
    </p:spTree>
    <p:extLst>
      <p:ext uri="{BB962C8B-B14F-4D97-AF65-F5344CB8AC3E}">
        <p14:creationId xmlns:p14="http://schemas.microsoft.com/office/powerpoint/2010/main" val="238935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nl-BE" dirty="0"/>
              <a:t>Click to edit master title style</a:t>
            </a:r>
            <a:endParaRPr lang="en-US" dirty="0"/>
          </a:p>
        </p:txBody>
      </p:sp>
      <p:sp>
        <p:nvSpPr>
          <p:cNvPr id="3" name="Content Placeholder 2"/>
          <p:cNvSpPr>
            <a:spLocks noGrp="1"/>
          </p:cNvSpPr>
          <p:nvPr>
            <p:ph idx="1" hasCustomPrompt="1"/>
          </p:nvPr>
        </p:nvSpPr>
        <p:spPr>
          <a:xfrm>
            <a:off x="160631" y="1099535"/>
            <a:ext cx="8753475" cy="3429983"/>
          </a:xfrm>
        </p:spPr>
        <p:txBody>
          <a:bodyPr/>
          <a:lstStyle>
            <a:lvl2pPr marL="668655" indent="-257175">
              <a:buFontTx/>
              <a:buBlip>
                <a:blip r:embed="rId2"/>
              </a:buBlip>
              <a:defRPr/>
            </a:lvl2pPr>
            <a:lvl3pPr marL="1028700" indent="-205740">
              <a:buFontTx/>
              <a:buBlip>
                <a:blip r:embed="rId3"/>
              </a:buBlip>
              <a:defRPr/>
            </a:lvl3pPr>
            <a:lvl4pPr marL="1520190" indent="-285750">
              <a:buFontTx/>
              <a:buBlip>
                <a:blip r:embed="rId4"/>
              </a:buBlip>
              <a:defRPr/>
            </a:lvl4pPr>
            <a:lvl5pPr marL="1851660" indent="-205740">
              <a:buFontTx/>
              <a:buBlip>
                <a:blip r:embed="rId5"/>
              </a:buBlip>
              <a:defRPr/>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110907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60630" y="1099534"/>
            <a:ext cx="4318000" cy="3502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523220"/>
          </a:xfrm>
        </p:spPr>
        <p:txBody>
          <a:bodyPr wrap="square" anchor="t">
            <a:spAutoFit/>
          </a:bodyPr>
          <a:lstStyle>
            <a:lvl1pPr marL="0" indent="0">
              <a:buFont typeface="Arial"/>
              <a:buNone/>
              <a:defRPr sz="200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99534"/>
            <a:ext cx="4318000" cy="3502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348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523220"/>
          </a:xfrm>
        </p:spPr>
        <p:txBody>
          <a:bodyPr wrap="square" anchor="t">
            <a:spAutoFit/>
          </a:bodyPr>
          <a:lstStyle>
            <a:lvl1pPr marL="0" indent="0">
              <a:buFont typeface="Arial"/>
              <a:buNone/>
              <a:defRPr lang="en-US" sz="2000" b="0" i="0" kern="1200" cap="none" baseline="0" dirty="0">
                <a:solidFill>
                  <a:schemeClr val="tx1"/>
                </a:solidFill>
                <a:latin typeface="+mj-lt"/>
                <a:ea typeface="+mn-ea"/>
                <a:cs typeface="Gill Sans MT"/>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38618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143348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lour divider">
    <p:bg>
      <p:bgPr>
        <a:solidFill>
          <a:schemeClr val="accent2"/>
        </a:solidFill>
        <a:effectLst/>
      </p:bgPr>
    </p:bg>
    <p:spTree>
      <p:nvGrpSpPr>
        <p:cNvPr id="1" name=""/>
        <p:cNvGrpSpPr/>
        <p:nvPr/>
      </p:nvGrpSpPr>
      <p:grpSpPr>
        <a:xfrm>
          <a:off x="0" y="0"/>
          <a:ext cx="0" cy="0"/>
          <a:chOff x="0" y="0"/>
          <a:chExt cx="0" cy="0"/>
        </a:xfrm>
      </p:grpSpPr>
      <p:pic>
        <p:nvPicPr>
          <p:cNvPr id="7" name="Afbeelding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22" y="0"/>
            <a:ext cx="9135877" cy="5143499"/>
          </a:xfrm>
          <a:prstGeom prst="rect">
            <a:avLst/>
          </a:prstGeom>
        </p:spPr>
      </p:pic>
      <p:sp>
        <p:nvSpPr>
          <p:cNvPr id="2" name="Title 1"/>
          <p:cNvSpPr>
            <a:spLocks noGrp="1"/>
          </p:cNvSpPr>
          <p:nvPr>
            <p:ph type="title"/>
          </p:nvPr>
        </p:nvSpPr>
        <p:spPr>
          <a:xfrm>
            <a:off x="152401" y="2216808"/>
            <a:ext cx="8839200" cy="707886"/>
          </a:xfrm>
        </p:spPr>
        <p:txBody>
          <a:bodyPr anchor="ctr"/>
          <a:lstStyle>
            <a:lvl1pPr algn="l">
              <a:defRPr sz="40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0855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our divider 2">
    <p:spTree>
      <p:nvGrpSpPr>
        <p:cNvPr id="1" name=""/>
        <p:cNvGrpSpPr/>
        <p:nvPr/>
      </p:nvGrpSpPr>
      <p:grpSpPr>
        <a:xfrm>
          <a:off x="0" y="0"/>
          <a:ext cx="0" cy="0"/>
          <a:chOff x="0" y="0"/>
          <a:chExt cx="0" cy="0"/>
        </a:xfrm>
      </p:grpSpPr>
      <p:pic>
        <p:nvPicPr>
          <p:cNvPr id="6" name="Afbeelding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31" y="0"/>
            <a:ext cx="9146231" cy="5143500"/>
          </a:xfrm>
          <a:prstGeom prst="rect">
            <a:avLst/>
          </a:prstGeom>
        </p:spPr>
      </p:pic>
      <p:sp>
        <p:nvSpPr>
          <p:cNvPr id="5" name="Title 1"/>
          <p:cNvSpPr>
            <a:spLocks noGrp="1"/>
          </p:cNvSpPr>
          <p:nvPr>
            <p:ph type="title"/>
          </p:nvPr>
        </p:nvSpPr>
        <p:spPr>
          <a:xfrm>
            <a:off x="152401" y="2216809"/>
            <a:ext cx="8839200" cy="707886"/>
          </a:xfrm>
        </p:spPr>
        <p:txBody>
          <a:bodyPr anchor="ctr"/>
          <a:lstStyle>
            <a:lvl1pPr algn="l">
              <a:defRPr sz="40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684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144539"/>
            <a:ext cx="8753475" cy="523220"/>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160631" y="1120877"/>
            <a:ext cx="8753475" cy="348160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4140200" y="4793102"/>
            <a:ext cx="863600" cy="276999"/>
          </a:xfrm>
          <a:prstGeom prst="rect">
            <a:avLst/>
          </a:prstGeom>
        </p:spPr>
        <p:txBody>
          <a:bodyPr vert="horz" lIns="91440" tIns="45720" rIns="91440" bIns="45720" rtlCol="0" anchor="ctr">
            <a:spAutoFit/>
          </a:bodyPr>
          <a:lstStyle>
            <a:lvl1pPr algn="ctr">
              <a:defRPr sz="1200">
                <a:solidFill>
                  <a:schemeClr val="tx2">
                    <a:lumMod val="75000"/>
                  </a:schemeClr>
                </a:solidFill>
              </a:defRPr>
            </a:lvl1pPr>
          </a:lstStyle>
          <a:p>
            <a:fld id="{8836216C-5BC3-7C44-80F8-E30864FFC228}" type="slidenum">
              <a:rPr lang="en-US" smtClean="0"/>
              <a:pPr/>
              <a:t>‹#›</a:t>
            </a:fld>
            <a:endParaRPr lang="en-US"/>
          </a:p>
        </p:txBody>
      </p:sp>
      <p:pic>
        <p:nvPicPr>
          <p:cNvPr id="5" name="Afbeelding 4" descr="DistriNet-rgb-transparant.png"/>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7651154" y="4733946"/>
            <a:ext cx="1262951" cy="244171"/>
          </a:xfrm>
          <a:prstGeom prst="rect">
            <a:avLst/>
          </a:prstGeom>
        </p:spPr>
      </p:pic>
    </p:spTree>
    <p:extLst>
      <p:ext uri="{BB962C8B-B14F-4D97-AF65-F5344CB8AC3E}">
        <p14:creationId xmlns:p14="http://schemas.microsoft.com/office/powerpoint/2010/main" val="2871181843"/>
      </p:ext>
    </p:extLst>
  </p:cSld>
  <p:clrMap bg1="lt1" tx1="dk1" bg2="lt2" tx2="dk2" accent1="accent1" accent2="accent2" accent3="accent3" accent4="accent4" accent5="accent5" accent6="accent6" hlink="hlink" folHlink="folHlink"/>
  <p:sldLayoutIdLst>
    <p:sldLayoutId id="2147483649" r:id="rId1"/>
    <p:sldLayoutId id="2147483821" r:id="rId2"/>
    <p:sldLayoutId id="2147483650" r:id="rId3"/>
    <p:sldLayoutId id="2147483824" r:id="rId4"/>
    <p:sldLayoutId id="2147483656" r:id="rId5"/>
    <p:sldLayoutId id="2147483654" r:id="rId6"/>
    <p:sldLayoutId id="2147483823" r:id="rId7"/>
    <p:sldLayoutId id="2147483657" r:id="rId8"/>
    <p:sldLayoutId id="2147483814" r:id="rId9"/>
    <p:sldLayoutId id="2147483820" r:id="rId10"/>
    <p:sldLayoutId id="2147483655" r:id="rId11"/>
    <p:sldLayoutId id="2147483687" r:id="rId12"/>
    <p:sldLayoutId id="2147483688" r:id="rId13"/>
    <p:sldLayoutId id="2147483822" r:id="rId14"/>
    <p:sldLayoutId id="2147483717"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800" b="0" i="0" kern="1200" cap="none">
          <a:solidFill>
            <a:schemeClr val="tx2"/>
          </a:solidFill>
          <a:latin typeface="+mj-lt"/>
          <a:ea typeface="+mj-ea"/>
          <a:cs typeface="Arial"/>
        </a:defRPr>
      </a:lvl1pPr>
    </p:titleStyle>
    <p:bodyStyle>
      <a:lvl1pPr marL="308610" indent="-308610" algn="l" defTabSz="411480" rtl="0" eaLnBrk="1" latinLnBrk="0" hangingPunct="1">
        <a:lnSpc>
          <a:spcPct val="140000"/>
        </a:lnSpc>
        <a:spcBef>
          <a:spcPct val="20000"/>
        </a:spcBef>
        <a:buClr>
          <a:schemeClr val="tx2"/>
        </a:buClr>
        <a:buSzPct val="100000"/>
        <a:buFont typeface="Arial" panose="020B0604020202020204" pitchFamily="34" charset="0"/>
        <a:buChar char="›"/>
        <a:defRPr sz="2400" b="0" i="0" kern="1200">
          <a:solidFill>
            <a:srgbClr val="000000"/>
          </a:solidFill>
          <a:latin typeface="Arial"/>
          <a:ea typeface="+mn-ea"/>
          <a:cs typeface="Arial"/>
        </a:defRPr>
      </a:lvl1pPr>
      <a:lvl2pPr marL="668655" indent="-257175" algn="l" defTabSz="411480" rtl="0" eaLnBrk="1" latinLnBrk="0" hangingPunct="1">
        <a:lnSpc>
          <a:spcPct val="140000"/>
        </a:lnSpc>
        <a:spcBef>
          <a:spcPct val="20000"/>
        </a:spcBef>
        <a:buClr>
          <a:schemeClr val="tx1"/>
        </a:buClr>
        <a:buSzPct val="100000"/>
        <a:buFontTx/>
        <a:buBlip>
          <a:blip r:embed="rId18"/>
        </a:buBlip>
        <a:defRPr sz="2000" b="0" i="0" kern="1200">
          <a:solidFill>
            <a:srgbClr val="000000"/>
          </a:solidFill>
          <a:latin typeface="Arial"/>
          <a:ea typeface="+mn-ea"/>
          <a:cs typeface="Arial"/>
        </a:defRPr>
      </a:lvl2pPr>
      <a:lvl3pPr marL="1028700" indent="-205740" algn="l" defTabSz="411480" rtl="0" eaLnBrk="1" latinLnBrk="0" hangingPunct="1">
        <a:lnSpc>
          <a:spcPct val="140000"/>
        </a:lnSpc>
        <a:spcBef>
          <a:spcPct val="20000"/>
        </a:spcBef>
        <a:buClr>
          <a:schemeClr val="tx2"/>
        </a:buClr>
        <a:buSzPct val="100000"/>
        <a:buFontTx/>
        <a:buBlip>
          <a:blip r:embed="rId19"/>
        </a:buBlip>
        <a:defRPr sz="1800" b="0" i="0" kern="1200">
          <a:solidFill>
            <a:srgbClr val="000000"/>
          </a:solidFill>
          <a:latin typeface="Arial"/>
          <a:ea typeface="+mn-ea"/>
          <a:cs typeface="Arial"/>
        </a:defRPr>
      </a:lvl3pPr>
      <a:lvl4pPr marL="1440180" indent="-205740" algn="l" defTabSz="411480" rtl="0" eaLnBrk="1" latinLnBrk="0" hangingPunct="1">
        <a:lnSpc>
          <a:spcPct val="140000"/>
        </a:lnSpc>
        <a:spcBef>
          <a:spcPct val="20000"/>
        </a:spcBef>
        <a:buClr>
          <a:schemeClr val="tx1"/>
        </a:buClr>
        <a:buSzPct val="100000"/>
        <a:buFontTx/>
        <a:buBlip>
          <a:blip r:embed="rId20"/>
        </a:buBlip>
        <a:defRPr sz="1600" b="0" i="0" kern="1200">
          <a:solidFill>
            <a:srgbClr val="000000"/>
          </a:solidFill>
          <a:latin typeface="Arial"/>
          <a:ea typeface="+mn-ea"/>
          <a:cs typeface="Arial"/>
        </a:defRPr>
      </a:lvl4pPr>
      <a:lvl5pPr marL="1931670" indent="-285750" algn="l" defTabSz="411480" rtl="0" eaLnBrk="1" latinLnBrk="0" hangingPunct="1">
        <a:lnSpc>
          <a:spcPct val="140000"/>
        </a:lnSpc>
        <a:spcBef>
          <a:spcPct val="20000"/>
        </a:spcBef>
        <a:buClr>
          <a:schemeClr val="tx2"/>
        </a:buClr>
        <a:buSzPct val="100000"/>
        <a:buFontTx/>
        <a:buBlip>
          <a:blip r:embed="rId21"/>
        </a:buBlip>
        <a:defRPr sz="1400" b="0" i="0" kern="1200">
          <a:solidFill>
            <a:srgbClr val="000000"/>
          </a:solidFill>
          <a:latin typeface="Arial"/>
          <a:ea typeface="+mn-ea"/>
          <a:cs typeface="Arial"/>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3.jpeg"/><Relationship Id="rId1" Type="http://schemas.openxmlformats.org/officeDocument/2006/relationships/slideLayout" Target="../slideLayouts/slideLayout11.xml"/><Relationship Id="rId5" Type="http://schemas.openxmlformats.org/officeDocument/2006/relationships/image" Target="../media/image24.png"/><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iscovery.meethue.com/" TargetMode="Externa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iscovery.meethue.com/" TargetMode="Externa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iscovery.meethue.com/" TargetMode="Externa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u-leuven-msec/spite-hands-on.git"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4036-2818-4339-8EF3-3CF5DC3EE4E7}"/>
              </a:ext>
            </a:extLst>
          </p:cNvPr>
          <p:cNvSpPr>
            <a:spLocks noGrp="1"/>
          </p:cNvSpPr>
          <p:nvPr>
            <p:ph type="title"/>
          </p:nvPr>
        </p:nvSpPr>
        <p:spPr/>
        <p:txBody>
          <a:bodyPr/>
          <a:lstStyle/>
          <a:p>
            <a:endParaRPr lang="nl-BE"/>
          </a:p>
        </p:txBody>
      </p:sp>
    </p:spTree>
    <p:extLst>
      <p:ext uri="{BB962C8B-B14F-4D97-AF65-F5344CB8AC3E}">
        <p14:creationId xmlns:p14="http://schemas.microsoft.com/office/powerpoint/2010/main" val="375913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04589E-FFCA-4504-B15C-3DEB5BCB6C71}"/>
              </a:ext>
            </a:extLst>
          </p:cNvPr>
          <p:cNvSpPr>
            <a:spLocks noGrp="1"/>
          </p:cNvSpPr>
          <p:nvPr>
            <p:ph type="sldNum" sz="quarter" idx="12"/>
          </p:nvPr>
        </p:nvSpPr>
        <p:spPr/>
        <p:txBody>
          <a:bodyPr/>
          <a:lstStyle/>
          <a:p>
            <a:fld id="{8836216C-5BC3-7C44-80F8-E30864FFC228}" type="slidenum">
              <a:rPr lang="en-US" smtClean="0"/>
              <a:t>10</a:t>
            </a:fld>
            <a:endParaRPr lang="en-US"/>
          </a:p>
        </p:txBody>
      </p:sp>
      <p:pic>
        <p:nvPicPr>
          <p:cNvPr id="3074" name="Picture 2" descr="Welke browser moet ik kiezen? - Hart voor IT - Uw computer, internet &amp;  multimedia laten maken door specialisten in de ICT!">
            <a:extLst>
              <a:ext uri="{FF2B5EF4-FFF2-40B4-BE49-F238E27FC236}">
                <a16:creationId xmlns:a16="http://schemas.microsoft.com/office/drawing/2014/main" id="{B8857F68-3AD8-4C2E-A3FD-0DA40522A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388623"/>
            <a:ext cx="2405063" cy="131762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307C30BF-7E2E-49A8-B882-9CDB26048E68}"/>
              </a:ext>
            </a:extLst>
          </p:cNvPr>
          <p:cNvGrpSpPr/>
          <p:nvPr/>
        </p:nvGrpSpPr>
        <p:grpSpPr>
          <a:xfrm>
            <a:off x="5803647" y="2111462"/>
            <a:ext cx="3019425" cy="1974675"/>
            <a:chOff x="719942" y="1380864"/>
            <a:chExt cx="5029983" cy="3289561"/>
          </a:xfrm>
        </p:grpSpPr>
        <p:pic>
          <p:nvPicPr>
            <p:cNvPr id="4" name="Picture 2" descr="VersaSense Distributor | DigiKey Electronics">
              <a:extLst>
                <a:ext uri="{FF2B5EF4-FFF2-40B4-BE49-F238E27FC236}">
                  <a16:creationId xmlns:a16="http://schemas.microsoft.com/office/drawing/2014/main" id="{731C7F65-31F4-4A39-9E4F-D477EC990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942" y="1380864"/>
              <a:ext cx="3572658" cy="23817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hilips Hue starterkit - wit en gekleurd licht - E27 - 2 lampen :  Amazon.nl: Klussen &amp; gereedschap">
              <a:extLst>
                <a:ext uri="{FF2B5EF4-FFF2-40B4-BE49-F238E27FC236}">
                  <a16:creationId xmlns:a16="http://schemas.microsoft.com/office/drawing/2014/main" id="{D83D1063-DB3B-4D57-9937-A31D0562B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275" y="3098800"/>
              <a:ext cx="2914650" cy="1571625"/>
            </a:xfrm>
            <a:prstGeom prst="rect">
              <a:avLst/>
            </a:prstGeom>
            <a:noFill/>
            <a:extLst>
              <a:ext uri="{909E8E84-426E-40DD-AFC4-6F175D3DCCD1}">
                <a14:hiddenFill xmlns:a14="http://schemas.microsoft.com/office/drawing/2010/main">
                  <a:solidFill>
                    <a:srgbClr val="FFFFFF"/>
                  </a:solidFill>
                </a14:hiddenFill>
              </a:ext>
            </a:extLst>
          </p:spPr>
        </p:pic>
      </p:grpSp>
      <p:pic>
        <p:nvPicPr>
          <p:cNvPr id="3076" name="Picture 4" descr="Server Gratis Pictogram - Icon-Icons.com">
            <a:extLst>
              <a:ext uri="{FF2B5EF4-FFF2-40B4-BE49-F238E27FC236}">
                <a16:creationId xmlns:a16="http://schemas.microsoft.com/office/drawing/2014/main" id="{FC6A62CB-643C-4A2C-A7DD-BC63DA2306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2626" y="2659525"/>
            <a:ext cx="1555455" cy="155545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F11DE171-D15E-47E5-86CE-876DFDEE12BF}"/>
              </a:ext>
            </a:extLst>
          </p:cNvPr>
          <p:cNvCxnSpPr>
            <a:cxnSpLocks/>
          </p:cNvCxnSpPr>
          <p:nvPr/>
        </p:nvCxnSpPr>
        <p:spPr>
          <a:xfrm>
            <a:off x="2370245" y="1706248"/>
            <a:ext cx="624180" cy="953277"/>
          </a:xfrm>
          <a:prstGeom prst="straightConnector1">
            <a:avLst/>
          </a:prstGeom>
          <a:ln w="3175" cmpd="sng">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A6CDAA0-739C-41E0-8B13-2138C6DB1708}"/>
              </a:ext>
            </a:extLst>
          </p:cNvPr>
          <p:cNvSpPr txBox="1"/>
          <p:nvPr/>
        </p:nvSpPr>
        <p:spPr>
          <a:xfrm>
            <a:off x="4420843" y="2843758"/>
            <a:ext cx="1102161" cy="276999"/>
          </a:xfrm>
          <a:prstGeom prst="rect">
            <a:avLst/>
          </a:prstGeom>
          <a:noFill/>
        </p:spPr>
        <p:txBody>
          <a:bodyPr wrap="none" rtlCol="0">
            <a:spAutoFit/>
          </a:bodyPr>
          <a:lstStyle/>
          <a:p>
            <a:pPr algn="ctr"/>
            <a:r>
              <a:rPr lang="nl-BE" sz="1200" dirty="0"/>
              <a:t>REST, MQTT</a:t>
            </a:r>
            <a:endParaRPr lang="LID4096" sz="1200" dirty="0" err="1"/>
          </a:p>
        </p:txBody>
      </p:sp>
      <p:cxnSp>
        <p:nvCxnSpPr>
          <p:cNvPr id="11" name="Straight Arrow Connector 10">
            <a:extLst>
              <a:ext uri="{FF2B5EF4-FFF2-40B4-BE49-F238E27FC236}">
                <a16:creationId xmlns:a16="http://schemas.microsoft.com/office/drawing/2014/main" id="{6126751E-E247-4DDC-802A-74ECD79D5A00}"/>
              </a:ext>
            </a:extLst>
          </p:cNvPr>
          <p:cNvCxnSpPr>
            <a:cxnSpLocks/>
          </p:cNvCxnSpPr>
          <p:nvPr/>
        </p:nvCxnSpPr>
        <p:spPr>
          <a:xfrm flipV="1">
            <a:off x="4140200" y="3098800"/>
            <a:ext cx="1790503" cy="43914"/>
          </a:xfrm>
          <a:prstGeom prst="straightConnector1">
            <a:avLst/>
          </a:prstGeom>
          <a:ln w="3175" cmpd="sng">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0480FC5-C9EE-450F-B30D-2A97A26BC1F0}"/>
              </a:ext>
            </a:extLst>
          </p:cNvPr>
          <p:cNvSpPr txBox="1"/>
          <p:nvPr/>
        </p:nvSpPr>
        <p:spPr>
          <a:xfrm>
            <a:off x="1864279" y="2044386"/>
            <a:ext cx="731290" cy="276999"/>
          </a:xfrm>
          <a:prstGeom prst="rect">
            <a:avLst/>
          </a:prstGeom>
          <a:noFill/>
        </p:spPr>
        <p:txBody>
          <a:bodyPr wrap="none" rtlCol="0">
            <a:spAutoFit/>
          </a:bodyPr>
          <a:lstStyle/>
          <a:p>
            <a:pPr algn="ctr"/>
            <a:r>
              <a:rPr lang="nl-BE" sz="1200" dirty="0"/>
              <a:t>Sockets</a:t>
            </a:r>
            <a:endParaRPr lang="LID4096" sz="1200" dirty="0" err="1"/>
          </a:p>
        </p:txBody>
      </p:sp>
      <p:sp>
        <p:nvSpPr>
          <p:cNvPr id="18" name="Oval 17">
            <a:extLst>
              <a:ext uri="{FF2B5EF4-FFF2-40B4-BE49-F238E27FC236}">
                <a16:creationId xmlns:a16="http://schemas.microsoft.com/office/drawing/2014/main" id="{6C8FCAA9-7A50-4956-96D8-73CA322130F2}"/>
              </a:ext>
            </a:extLst>
          </p:cNvPr>
          <p:cNvSpPr/>
          <p:nvPr/>
        </p:nvSpPr>
        <p:spPr>
          <a:xfrm>
            <a:off x="1583611" y="1903979"/>
            <a:ext cx="1292626" cy="615139"/>
          </a:xfrm>
          <a:prstGeom prst="ellipse">
            <a:avLst/>
          </a:prstGeom>
          <a:no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ID4096" sz="1400"/>
          </a:p>
        </p:txBody>
      </p:sp>
      <p:sp>
        <p:nvSpPr>
          <p:cNvPr id="21" name="TextBox 20">
            <a:extLst>
              <a:ext uri="{FF2B5EF4-FFF2-40B4-BE49-F238E27FC236}">
                <a16:creationId xmlns:a16="http://schemas.microsoft.com/office/drawing/2014/main" id="{66AAFC8B-B215-4ED8-BB36-8ADAA097B5AC}"/>
              </a:ext>
            </a:extLst>
          </p:cNvPr>
          <p:cNvSpPr txBox="1"/>
          <p:nvPr/>
        </p:nvSpPr>
        <p:spPr>
          <a:xfrm>
            <a:off x="2684995" y="1705900"/>
            <a:ext cx="1273554" cy="276999"/>
          </a:xfrm>
          <a:prstGeom prst="rect">
            <a:avLst/>
          </a:prstGeom>
          <a:noFill/>
        </p:spPr>
        <p:txBody>
          <a:bodyPr wrap="none" rtlCol="0">
            <a:spAutoFit/>
          </a:bodyPr>
          <a:lstStyle/>
          <a:p>
            <a:pPr algn="ctr"/>
            <a:r>
              <a:rPr lang="nl-BE" sz="1200" dirty="0" err="1">
                <a:solidFill>
                  <a:srgbClr val="C00000"/>
                </a:solidFill>
              </a:rPr>
              <a:t>We’ve</a:t>
            </a:r>
            <a:r>
              <a:rPr lang="nl-BE" sz="1200" dirty="0">
                <a:solidFill>
                  <a:srgbClr val="C00000"/>
                </a:solidFill>
              </a:rPr>
              <a:t> </a:t>
            </a:r>
            <a:r>
              <a:rPr lang="nl-BE" sz="1200" dirty="0" err="1">
                <a:solidFill>
                  <a:srgbClr val="C00000"/>
                </a:solidFill>
              </a:rPr>
              <a:t>done</a:t>
            </a:r>
            <a:r>
              <a:rPr lang="nl-BE" sz="1200" dirty="0">
                <a:solidFill>
                  <a:srgbClr val="C00000"/>
                </a:solidFill>
              </a:rPr>
              <a:t> </a:t>
            </a:r>
            <a:r>
              <a:rPr lang="nl-BE" sz="1200" dirty="0" err="1">
                <a:solidFill>
                  <a:srgbClr val="C00000"/>
                </a:solidFill>
              </a:rPr>
              <a:t>this</a:t>
            </a:r>
            <a:endParaRPr lang="LID4096" sz="1200" dirty="0" err="1">
              <a:solidFill>
                <a:srgbClr val="C00000"/>
              </a:solidFill>
            </a:endParaRPr>
          </a:p>
        </p:txBody>
      </p:sp>
      <p:sp>
        <p:nvSpPr>
          <p:cNvPr id="22" name="Oval 21">
            <a:extLst>
              <a:ext uri="{FF2B5EF4-FFF2-40B4-BE49-F238E27FC236}">
                <a16:creationId xmlns:a16="http://schemas.microsoft.com/office/drawing/2014/main" id="{988D584D-AF6D-4C6C-83F0-BC67771ADAB0}"/>
              </a:ext>
            </a:extLst>
          </p:cNvPr>
          <p:cNvSpPr/>
          <p:nvPr/>
        </p:nvSpPr>
        <p:spPr>
          <a:xfrm>
            <a:off x="4317680" y="2674687"/>
            <a:ext cx="1292626" cy="615139"/>
          </a:xfrm>
          <a:prstGeom prst="ellipse">
            <a:avLst/>
          </a:prstGeom>
          <a:no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ID4096" sz="1400"/>
          </a:p>
        </p:txBody>
      </p:sp>
      <p:sp>
        <p:nvSpPr>
          <p:cNvPr id="23" name="TextBox 22">
            <a:extLst>
              <a:ext uri="{FF2B5EF4-FFF2-40B4-BE49-F238E27FC236}">
                <a16:creationId xmlns:a16="http://schemas.microsoft.com/office/drawing/2014/main" id="{C5E1929C-4728-45F9-9DDB-439AF3A8ADE2}"/>
              </a:ext>
            </a:extLst>
          </p:cNvPr>
          <p:cNvSpPr txBox="1"/>
          <p:nvPr/>
        </p:nvSpPr>
        <p:spPr>
          <a:xfrm>
            <a:off x="4035612" y="2195885"/>
            <a:ext cx="1790503" cy="461665"/>
          </a:xfrm>
          <a:prstGeom prst="rect">
            <a:avLst/>
          </a:prstGeom>
          <a:noFill/>
        </p:spPr>
        <p:txBody>
          <a:bodyPr wrap="square" rtlCol="0">
            <a:spAutoFit/>
          </a:bodyPr>
          <a:lstStyle/>
          <a:p>
            <a:pPr algn="ctr"/>
            <a:r>
              <a:rPr lang="nl-BE" sz="1200" dirty="0">
                <a:solidFill>
                  <a:srgbClr val="C00000"/>
                </a:solidFill>
              </a:rPr>
              <a:t>The </a:t>
            </a:r>
            <a:r>
              <a:rPr lang="nl-BE" sz="1200" dirty="0" err="1">
                <a:solidFill>
                  <a:srgbClr val="C00000"/>
                </a:solidFill>
              </a:rPr>
              <a:t>IoT</a:t>
            </a:r>
            <a:r>
              <a:rPr lang="nl-BE" sz="1200" dirty="0">
                <a:solidFill>
                  <a:srgbClr val="C00000"/>
                </a:solidFill>
              </a:rPr>
              <a:t> Middleware takes care of </a:t>
            </a:r>
            <a:r>
              <a:rPr lang="nl-BE" sz="1200" dirty="0" err="1">
                <a:solidFill>
                  <a:srgbClr val="C00000"/>
                </a:solidFill>
              </a:rPr>
              <a:t>this</a:t>
            </a:r>
            <a:endParaRPr lang="LID4096" sz="1200" dirty="0" err="1">
              <a:solidFill>
                <a:srgbClr val="C00000"/>
              </a:solidFill>
            </a:endParaRPr>
          </a:p>
        </p:txBody>
      </p:sp>
      <p:sp>
        <p:nvSpPr>
          <p:cNvPr id="24" name="Oval 23">
            <a:extLst>
              <a:ext uri="{FF2B5EF4-FFF2-40B4-BE49-F238E27FC236}">
                <a16:creationId xmlns:a16="http://schemas.microsoft.com/office/drawing/2014/main" id="{30A1A3FB-B223-4703-9184-1544BFE84224}"/>
              </a:ext>
            </a:extLst>
          </p:cNvPr>
          <p:cNvSpPr/>
          <p:nvPr/>
        </p:nvSpPr>
        <p:spPr>
          <a:xfrm>
            <a:off x="1234383" y="3614425"/>
            <a:ext cx="2476557" cy="1050694"/>
          </a:xfrm>
          <a:prstGeom prst="ellipse">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sz="1400" dirty="0" err="1"/>
              <a:t>Your</a:t>
            </a:r>
            <a:r>
              <a:rPr lang="nl-BE" sz="1400" dirty="0"/>
              <a:t> Job:</a:t>
            </a:r>
          </a:p>
          <a:p>
            <a:pPr algn="ctr"/>
            <a:r>
              <a:rPr lang="nl-BE" sz="1400" dirty="0" err="1"/>
              <a:t>Correctly</a:t>
            </a:r>
            <a:r>
              <a:rPr lang="nl-BE" sz="1400" dirty="0"/>
              <a:t> </a:t>
            </a:r>
            <a:r>
              <a:rPr lang="nl-BE" sz="1400" dirty="0" err="1"/>
              <a:t>configure</a:t>
            </a:r>
            <a:r>
              <a:rPr lang="nl-BE" sz="1400" dirty="0"/>
              <a:t> &amp;  </a:t>
            </a:r>
            <a:r>
              <a:rPr lang="nl-BE" sz="1400" dirty="0" err="1"/>
              <a:t>address</a:t>
            </a:r>
            <a:r>
              <a:rPr lang="nl-BE" sz="1400" dirty="0"/>
              <a:t> </a:t>
            </a:r>
            <a:r>
              <a:rPr lang="nl-BE" sz="1400" dirty="0" err="1"/>
              <a:t>the</a:t>
            </a:r>
            <a:r>
              <a:rPr lang="nl-BE" sz="1400" dirty="0"/>
              <a:t> </a:t>
            </a:r>
            <a:r>
              <a:rPr lang="nl-BE" sz="1400" dirty="0" err="1"/>
              <a:t>IoT</a:t>
            </a:r>
            <a:r>
              <a:rPr lang="nl-BE" sz="1400" dirty="0"/>
              <a:t> Middleware</a:t>
            </a:r>
            <a:endParaRPr lang="LID4096" sz="1400" dirty="0"/>
          </a:p>
        </p:txBody>
      </p:sp>
    </p:spTree>
    <p:extLst>
      <p:ext uri="{BB962C8B-B14F-4D97-AF65-F5344CB8AC3E}">
        <p14:creationId xmlns:p14="http://schemas.microsoft.com/office/powerpoint/2010/main" val="391910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7137FD-306B-490C-BC5E-8050B1A0F980}"/>
              </a:ext>
            </a:extLst>
          </p:cNvPr>
          <p:cNvSpPr>
            <a:spLocks noGrp="1"/>
          </p:cNvSpPr>
          <p:nvPr>
            <p:ph type="sldNum" sz="quarter" idx="12"/>
          </p:nvPr>
        </p:nvSpPr>
        <p:spPr/>
        <p:txBody>
          <a:bodyPr/>
          <a:lstStyle/>
          <a:p>
            <a:fld id="{8836216C-5BC3-7C44-80F8-E30864FFC228}" type="slidenum">
              <a:rPr lang="en-US" smtClean="0"/>
              <a:t>11</a:t>
            </a:fld>
            <a:endParaRPr lang="en-US"/>
          </a:p>
        </p:txBody>
      </p:sp>
      <p:sp>
        <p:nvSpPr>
          <p:cNvPr id="3" name="Title 2">
            <a:extLst>
              <a:ext uri="{FF2B5EF4-FFF2-40B4-BE49-F238E27FC236}">
                <a16:creationId xmlns:a16="http://schemas.microsoft.com/office/drawing/2014/main" id="{BDBAB859-3655-4C8B-8980-1438321C19BB}"/>
              </a:ext>
            </a:extLst>
          </p:cNvPr>
          <p:cNvSpPr txBox="1">
            <a:spLocks/>
          </p:cNvSpPr>
          <p:nvPr/>
        </p:nvSpPr>
        <p:spPr>
          <a:xfrm>
            <a:off x="160631" y="144539"/>
            <a:ext cx="8753475" cy="400110"/>
          </a:xfrm>
          <a:prstGeom prst="rect">
            <a:avLst/>
          </a:prstGeom>
        </p:spPr>
        <p:txBody>
          <a:bodyPr/>
          <a:lstStyle>
            <a:lvl1pPr algn="l" defTabSz="411480" rtl="0" eaLnBrk="1" latinLnBrk="0" hangingPunct="1">
              <a:spcBef>
                <a:spcPct val="0"/>
              </a:spcBef>
              <a:buNone/>
              <a:defRPr sz="2800" b="0" i="0" kern="1200" cap="none">
                <a:solidFill>
                  <a:schemeClr val="tx2"/>
                </a:solidFill>
                <a:latin typeface="+mj-lt"/>
                <a:ea typeface="+mj-ea"/>
                <a:cs typeface="Arial"/>
              </a:defRPr>
            </a:lvl1pPr>
          </a:lstStyle>
          <a:p>
            <a:r>
              <a:rPr lang="en-US" sz="2000" dirty="0"/>
              <a:t>Configure the IoT Middleware</a:t>
            </a:r>
            <a:endParaRPr lang="nl-BE" sz="2000" dirty="0"/>
          </a:p>
        </p:txBody>
      </p:sp>
      <p:pic>
        <p:nvPicPr>
          <p:cNvPr id="5" name="Picture 4">
            <a:extLst>
              <a:ext uri="{FF2B5EF4-FFF2-40B4-BE49-F238E27FC236}">
                <a16:creationId xmlns:a16="http://schemas.microsoft.com/office/drawing/2014/main" id="{D37869B5-5D4B-41C6-8934-13E3BBBB4D4F}"/>
              </a:ext>
            </a:extLst>
          </p:cNvPr>
          <p:cNvPicPr>
            <a:picLocks noChangeAspect="1"/>
          </p:cNvPicPr>
          <p:nvPr/>
        </p:nvPicPr>
        <p:blipFill>
          <a:blip r:embed="rId2"/>
          <a:stretch>
            <a:fillRect/>
          </a:stretch>
        </p:blipFill>
        <p:spPr>
          <a:xfrm>
            <a:off x="311538" y="1423543"/>
            <a:ext cx="4260462" cy="1729812"/>
          </a:xfrm>
          <a:prstGeom prst="rect">
            <a:avLst/>
          </a:prstGeom>
        </p:spPr>
      </p:pic>
      <p:sp>
        <p:nvSpPr>
          <p:cNvPr id="6" name="TextBox 5">
            <a:extLst>
              <a:ext uri="{FF2B5EF4-FFF2-40B4-BE49-F238E27FC236}">
                <a16:creationId xmlns:a16="http://schemas.microsoft.com/office/drawing/2014/main" id="{1DE530C4-C396-4A69-A236-8265F6868BD7}"/>
              </a:ext>
            </a:extLst>
          </p:cNvPr>
          <p:cNvSpPr txBox="1"/>
          <p:nvPr/>
        </p:nvSpPr>
        <p:spPr>
          <a:xfrm>
            <a:off x="4076070" y="2679575"/>
            <a:ext cx="4899098" cy="461665"/>
          </a:xfrm>
          <a:prstGeom prst="rect">
            <a:avLst/>
          </a:prstGeom>
          <a:noFill/>
        </p:spPr>
        <p:txBody>
          <a:bodyPr wrap="none" rtlCol="0">
            <a:spAutoFit/>
          </a:bodyPr>
          <a:lstStyle/>
          <a:p>
            <a:pPr algn="ctr"/>
            <a:r>
              <a:rPr lang="nl-BE" sz="1200" dirty="0">
                <a:solidFill>
                  <a:srgbClr val="C00000"/>
                </a:solidFill>
              </a:rPr>
              <a:t>Device driver </a:t>
            </a:r>
            <a:r>
              <a:rPr lang="nl-BE" sz="1200" dirty="0" err="1">
                <a:solidFill>
                  <a:srgbClr val="C00000"/>
                </a:solidFill>
              </a:rPr>
              <a:t>configurations</a:t>
            </a:r>
            <a:r>
              <a:rPr lang="nl-BE" sz="1200" dirty="0">
                <a:solidFill>
                  <a:srgbClr val="C00000"/>
                </a:solidFill>
              </a:rPr>
              <a:t> – </a:t>
            </a:r>
            <a:r>
              <a:rPr lang="nl-BE" sz="1200" dirty="0" err="1">
                <a:solidFill>
                  <a:srgbClr val="C00000"/>
                </a:solidFill>
              </a:rPr>
              <a:t>what</a:t>
            </a:r>
            <a:r>
              <a:rPr lang="nl-BE" sz="1200" dirty="0">
                <a:solidFill>
                  <a:srgbClr val="C00000"/>
                </a:solidFill>
              </a:rPr>
              <a:t> are </a:t>
            </a:r>
            <a:r>
              <a:rPr lang="nl-BE" sz="1200" dirty="0" err="1">
                <a:solidFill>
                  <a:srgbClr val="C00000"/>
                </a:solidFill>
              </a:rPr>
              <a:t>accessible</a:t>
            </a:r>
            <a:r>
              <a:rPr lang="nl-BE" sz="1200" dirty="0">
                <a:solidFill>
                  <a:srgbClr val="C00000"/>
                </a:solidFill>
              </a:rPr>
              <a:t> device parameters</a:t>
            </a:r>
          </a:p>
          <a:p>
            <a:pPr algn="ctr"/>
            <a:r>
              <a:rPr lang="nl-BE" sz="1200" dirty="0" err="1">
                <a:solidFill>
                  <a:srgbClr val="C00000"/>
                </a:solidFill>
              </a:rPr>
              <a:t>And</a:t>
            </a:r>
            <a:r>
              <a:rPr lang="nl-BE" sz="1200" dirty="0">
                <a:solidFill>
                  <a:srgbClr val="C00000"/>
                </a:solidFill>
              </a:rPr>
              <a:t> </a:t>
            </a:r>
            <a:r>
              <a:rPr lang="nl-BE" sz="1200" dirty="0" err="1">
                <a:solidFill>
                  <a:srgbClr val="C00000"/>
                </a:solidFill>
              </a:rPr>
              <a:t>how</a:t>
            </a:r>
            <a:r>
              <a:rPr lang="nl-BE" sz="1200" dirty="0">
                <a:solidFill>
                  <a:srgbClr val="C00000"/>
                </a:solidFill>
              </a:rPr>
              <a:t> do we </a:t>
            </a:r>
            <a:r>
              <a:rPr lang="nl-BE" sz="1200" dirty="0" err="1">
                <a:solidFill>
                  <a:srgbClr val="C00000"/>
                </a:solidFill>
              </a:rPr>
              <a:t>address</a:t>
            </a:r>
            <a:r>
              <a:rPr lang="nl-BE" sz="1200" dirty="0">
                <a:solidFill>
                  <a:srgbClr val="C00000"/>
                </a:solidFill>
              </a:rPr>
              <a:t> </a:t>
            </a:r>
            <a:r>
              <a:rPr lang="nl-BE" sz="1200" dirty="0" err="1">
                <a:solidFill>
                  <a:srgbClr val="C00000"/>
                </a:solidFill>
              </a:rPr>
              <a:t>them</a:t>
            </a:r>
            <a:r>
              <a:rPr lang="nl-BE" sz="1200" dirty="0">
                <a:solidFill>
                  <a:srgbClr val="C00000"/>
                </a:solidFill>
              </a:rPr>
              <a:t>.</a:t>
            </a:r>
            <a:endParaRPr lang="LID4096" sz="1200" dirty="0" err="1">
              <a:solidFill>
                <a:srgbClr val="C00000"/>
              </a:solidFill>
            </a:endParaRPr>
          </a:p>
        </p:txBody>
      </p:sp>
      <p:sp>
        <p:nvSpPr>
          <p:cNvPr id="7" name="Right Brace 6">
            <a:extLst>
              <a:ext uri="{FF2B5EF4-FFF2-40B4-BE49-F238E27FC236}">
                <a16:creationId xmlns:a16="http://schemas.microsoft.com/office/drawing/2014/main" id="{66638AA1-B171-429A-8659-917999D91B96}"/>
              </a:ext>
            </a:extLst>
          </p:cNvPr>
          <p:cNvSpPr/>
          <p:nvPr/>
        </p:nvSpPr>
        <p:spPr>
          <a:xfrm>
            <a:off x="3605460" y="2482795"/>
            <a:ext cx="167640" cy="670560"/>
          </a:xfrm>
          <a:prstGeom prst="rightBrace">
            <a:avLst>
              <a:gd name="adj1" fmla="val 73674"/>
              <a:gd name="adj2" fmla="val 50000"/>
            </a:avLst>
          </a:prstGeom>
          <a:ln w="12700" cmpd="sng">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LID4096"/>
          </a:p>
        </p:txBody>
      </p:sp>
      <p:sp>
        <p:nvSpPr>
          <p:cNvPr id="8" name="TextBox 7">
            <a:extLst>
              <a:ext uri="{FF2B5EF4-FFF2-40B4-BE49-F238E27FC236}">
                <a16:creationId xmlns:a16="http://schemas.microsoft.com/office/drawing/2014/main" id="{03347DF8-F8D2-49CF-BA4D-8CAA6E2059FE}"/>
              </a:ext>
            </a:extLst>
          </p:cNvPr>
          <p:cNvSpPr txBox="1"/>
          <p:nvPr/>
        </p:nvSpPr>
        <p:spPr>
          <a:xfrm>
            <a:off x="3605460" y="2066956"/>
            <a:ext cx="5275122" cy="461665"/>
          </a:xfrm>
          <a:prstGeom prst="rect">
            <a:avLst/>
          </a:prstGeom>
          <a:noFill/>
        </p:spPr>
        <p:txBody>
          <a:bodyPr wrap="square" rtlCol="0">
            <a:spAutoFit/>
          </a:bodyPr>
          <a:lstStyle/>
          <a:p>
            <a:pPr algn="ctr"/>
            <a:r>
              <a:rPr lang="nl-BE" sz="1200" dirty="0">
                <a:solidFill>
                  <a:srgbClr val="C00000"/>
                </a:solidFill>
              </a:rPr>
              <a:t>Device </a:t>
            </a:r>
            <a:r>
              <a:rPr lang="nl-BE" sz="1200" dirty="0" err="1">
                <a:solidFill>
                  <a:srgbClr val="C00000"/>
                </a:solidFill>
              </a:rPr>
              <a:t>configurations</a:t>
            </a:r>
            <a:r>
              <a:rPr lang="nl-BE" sz="1200" dirty="0">
                <a:solidFill>
                  <a:srgbClr val="C00000"/>
                </a:solidFill>
              </a:rPr>
              <a:t> – </a:t>
            </a:r>
            <a:r>
              <a:rPr lang="nl-BE" sz="1200" dirty="0" err="1">
                <a:solidFill>
                  <a:srgbClr val="C00000"/>
                </a:solidFill>
              </a:rPr>
              <a:t>what</a:t>
            </a:r>
            <a:r>
              <a:rPr lang="nl-BE" sz="1200" dirty="0">
                <a:solidFill>
                  <a:srgbClr val="C00000"/>
                </a:solidFill>
              </a:rPr>
              <a:t> are </a:t>
            </a:r>
            <a:r>
              <a:rPr lang="nl-BE" sz="1200" dirty="0" err="1">
                <a:solidFill>
                  <a:srgbClr val="C00000"/>
                </a:solidFill>
              </a:rPr>
              <a:t>the</a:t>
            </a:r>
            <a:r>
              <a:rPr lang="nl-BE" sz="1200" dirty="0">
                <a:solidFill>
                  <a:srgbClr val="C00000"/>
                </a:solidFill>
              </a:rPr>
              <a:t> </a:t>
            </a:r>
            <a:r>
              <a:rPr lang="nl-BE" sz="1200" dirty="0" err="1">
                <a:solidFill>
                  <a:srgbClr val="C00000"/>
                </a:solidFill>
              </a:rPr>
              <a:t>configurations</a:t>
            </a:r>
            <a:r>
              <a:rPr lang="nl-BE" sz="1200" dirty="0">
                <a:solidFill>
                  <a:srgbClr val="C00000"/>
                </a:solidFill>
              </a:rPr>
              <a:t> of </a:t>
            </a:r>
            <a:r>
              <a:rPr lang="nl-BE" sz="1200" dirty="0" err="1">
                <a:solidFill>
                  <a:srgbClr val="C00000"/>
                </a:solidFill>
              </a:rPr>
              <a:t>the</a:t>
            </a:r>
            <a:r>
              <a:rPr lang="nl-BE" sz="1200" dirty="0">
                <a:solidFill>
                  <a:srgbClr val="C00000"/>
                </a:solidFill>
              </a:rPr>
              <a:t> </a:t>
            </a:r>
            <a:r>
              <a:rPr lang="nl-BE" sz="1200" dirty="0" err="1">
                <a:solidFill>
                  <a:srgbClr val="C00000"/>
                </a:solidFill>
              </a:rPr>
              <a:t>physical</a:t>
            </a:r>
            <a:r>
              <a:rPr lang="nl-BE" sz="1200" dirty="0">
                <a:solidFill>
                  <a:srgbClr val="C00000"/>
                </a:solidFill>
              </a:rPr>
              <a:t> </a:t>
            </a:r>
            <a:r>
              <a:rPr lang="nl-BE" sz="1200" dirty="0" err="1">
                <a:solidFill>
                  <a:srgbClr val="C00000"/>
                </a:solidFill>
              </a:rPr>
              <a:t>devices</a:t>
            </a:r>
            <a:r>
              <a:rPr lang="nl-BE" sz="1200" dirty="0">
                <a:solidFill>
                  <a:srgbClr val="C00000"/>
                </a:solidFill>
              </a:rPr>
              <a:t>. </a:t>
            </a:r>
          </a:p>
          <a:p>
            <a:pPr algn="ctr"/>
            <a:r>
              <a:rPr lang="nl-BE" sz="1200" dirty="0" err="1">
                <a:solidFill>
                  <a:srgbClr val="C00000"/>
                </a:solidFill>
              </a:rPr>
              <a:t>Examples</a:t>
            </a:r>
            <a:r>
              <a:rPr lang="nl-BE" sz="1200" dirty="0">
                <a:solidFill>
                  <a:srgbClr val="C00000"/>
                </a:solidFill>
              </a:rPr>
              <a:t>: MAC </a:t>
            </a:r>
            <a:r>
              <a:rPr lang="nl-BE" sz="1200" dirty="0" err="1">
                <a:solidFill>
                  <a:srgbClr val="C00000"/>
                </a:solidFill>
              </a:rPr>
              <a:t>address</a:t>
            </a:r>
            <a:r>
              <a:rPr lang="nl-BE" sz="1200" dirty="0">
                <a:solidFill>
                  <a:srgbClr val="C00000"/>
                </a:solidFill>
              </a:rPr>
              <a:t>, </a:t>
            </a:r>
            <a:r>
              <a:rPr lang="nl-BE" sz="1200" dirty="0" err="1">
                <a:solidFill>
                  <a:srgbClr val="C00000"/>
                </a:solidFill>
              </a:rPr>
              <a:t>ids</a:t>
            </a:r>
            <a:r>
              <a:rPr lang="nl-BE" sz="1200" dirty="0">
                <a:solidFill>
                  <a:srgbClr val="C00000"/>
                </a:solidFill>
              </a:rPr>
              <a:t>, …</a:t>
            </a:r>
            <a:endParaRPr lang="LID4096" sz="1200" dirty="0" err="1">
              <a:solidFill>
                <a:srgbClr val="C00000"/>
              </a:solidFill>
            </a:endParaRPr>
          </a:p>
        </p:txBody>
      </p:sp>
    </p:spTree>
    <p:extLst>
      <p:ext uri="{BB962C8B-B14F-4D97-AF65-F5344CB8AC3E}">
        <p14:creationId xmlns:p14="http://schemas.microsoft.com/office/powerpoint/2010/main" val="210503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8EF19E-C048-427A-BB36-54EE60C6D93D}"/>
              </a:ext>
            </a:extLst>
          </p:cNvPr>
          <p:cNvSpPr>
            <a:spLocks noGrp="1"/>
          </p:cNvSpPr>
          <p:nvPr>
            <p:ph type="sldNum" sz="quarter" idx="12"/>
          </p:nvPr>
        </p:nvSpPr>
        <p:spPr/>
        <p:txBody>
          <a:bodyPr/>
          <a:lstStyle/>
          <a:p>
            <a:fld id="{8836216C-5BC3-7C44-80F8-E30864FFC228}" type="slidenum">
              <a:rPr lang="en-US" smtClean="0"/>
              <a:t>12</a:t>
            </a:fld>
            <a:endParaRPr lang="en-US"/>
          </a:p>
        </p:txBody>
      </p:sp>
      <p:sp>
        <p:nvSpPr>
          <p:cNvPr id="3" name="Title 2">
            <a:extLst>
              <a:ext uri="{FF2B5EF4-FFF2-40B4-BE49-F238E27FC236}">
                <a16:creationId xmlns:a16="http://schemas.microsoft.com/office/drawing/2014/main" id="{B71C2C43-42E9-4049-88C7-46E963C2DB89}"/>
              </a:ext>
            </a:extLst>
          </p:cNvPr>
          <p:cNvSpPr txBox="1">
            <a:spLocks/>
          </p:cNvSpPr>
          <p:nvPr/>
        </p:nvSpPr>
        <p:spPr>
          <a:xfrm>
            <a:off x="160631" y="144539"/>
            <a:ext cx="8753475" cy="400110"/>
          </a:xfrm>
          <a:prstGeom prst="rect">
            <a:avLst/>
          </a:prstGeom>
        </p:spPr>
        <p:txBody>
          <a:bodyPr/>
          <a:lstStyle>
            <a:lvl1pPr algn="l" defTabSz="411480" rtl="0" eaLnBrk="1" latinLnBrk="0" hangingPunct="1">
              <a:spcBef>
                <a:spcPct val="0"/>
              </a:spcBef>
              <a:buNone/>
              <a:defRPr sz="2800" b="0" i="0" kern="1200" cap="none">
                <a:solidFill>
                  <a:schemeClr val="tx2"/>
                </a:solidFill>
                <a:latin typeface="+mj-lt"/>
                <a:ea typeface="+mj-ea"/>
                <a:cs typeface="Arial"/>
              </a:defRPr>
            </a:lvl1pPr>
          </a:lstStyle>
          <a:p>
            <a:r>
              <a:rPr lang="en-US" sz="2000" dirty="0"/>
              <a:t>Configure </a:t>
            </a:r>
            <a:r>
              <a:rPr lang="en-US" sz="2000" dirty="0" err="1"/>
              <a:t>VersaSense</a:t>
            </a:r>
            <a:endParaRPr lang="nl-BE" sz="2000" dirty="0"/>
          </a:p>
        </p:txBody>
      </p:sp>
      <p:cxnSp>
        <p:nvCxnSpPr>
          <p:cNvPr id="11" name="Straight Arrow Connector 10">
            <a:extLst>
              <a:ext uri="{FF2B5EF4-FFF2-40B4-BE49-F238E27FC236}">
                <a16:creationId xmlns:a16="http://schemas.microsoft.com/office/drawing/2014/main" id="{D4E19F52-786A-438B-A7F2-FE4E8E523ED5}"/>
              </a:ext>
            </a:extLst>
          </p:cNvPr>
          <p:cNvCxnSpPr>
            <a:cxnSpLocks/>
          </p:cNvCxnSpPr>
          <p:nvPr/>
        </p:nvCxnSpPr>
        <p:spPr>
          <a:xfrm>
            <a:off x="1470991" y="2571750"/>
            <a:ext cx="969308" cy="0"/>
          </a:xfrm>
          <a:prstGeom prst="straightConnector1">
            <a:avLst/>
          </a:prstGeom>
          <a:ln w="31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0872159-D55B-4821-B603-5B878D1C7082}"/>
              </a:ext>
            </a:extLst>
          </p:cNvPr>
          <p:cNvCxnSpPr>
            <a:cxnSpLocks/>
          </p:cNvCxnSpPr>
          <p:nvPr/>
        </p:nvCxnSpPr>
        <p:spPr>
          <a:xfrm>
            <a:off x="1917590" y="2827157"/>
            <a:ext cx="522709" cy="0"/>
          </a:xfrm>
          <a:prstGeom prst="straightConnector1">
            <a:avLst/>
          </a:prstGeom>
          <a:ln w="31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4" name="Rectangle 1">
            <a:extLst>
              <a:ext uri="{FF2B5EF4-FFF2-40B4-BE49-F238E27FC236}">
                <a16:creationId xmlns:a16="http://schemas.microsoft.com/office/drawing/2014/main" id="{B981FBE9-091F-4636-BAFB-218B8345D577}"/>
              </a:ext>
            </a:extLst>
          </p:cNvPr>
          <p:cNvSpPr>
            <a:spLocks noChangeArrowheads="1"/>
          </p:cNvSpPr>
          <p:nvPr/>
        </p:nvSpPr>
        <p:spPr bwMode="auto">
          <a:xfrm>
            <a:off x="469900" y="910095"/>
            <a:ext cx="4305300"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871094"/>
                </a:solidFill>
                <a:effectLst/>
                <a:latin typeface="JetBrains Mono"/>
              </a:rPr>
              <a:t>"deviceId"</a:t>
            </a:r>
            <a:r>
              <a:rPr kumimoji="0" lang="LID4096" altLang="LID4096" sz="1600" b="0" i="0" u="none" strike="noStrike" cap="none" normalizeH="0" baseline="0" dirty="0">
                <a:ln>
                  <a:noFill/>
                </a:ln>
                <a:solidFill>
                  <a:srgbClr val="080808"/>
                </a:solidFill>
                <a:effectLst/>
                <a:latin typeface="JetBrains Mono"/>
              </a:rPr>
              <a:t>:</a:t>
            </a:r>
            <a:r>
              <a:rPr kumimoji="0" lang="LID4096" altLang="LID4096" sz="1600" b="0" i="0" u="none" strike="noStrike" cap="none" normalizeH="0" baseline="0" dirty="0">
                <a:ln>
                  <a:noFill/>
                </a:ln>
                <a:solidFill>
                  <a:srgbClr val="067D17"/>
                </a:solidFill>
                <a:effectLst/>
                <a:latin typeface="JetBrains Mono"/>
              </a:rPr>
              <a:t>"lightsensor_1"</a:t>
            </a: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871094"/>
                </a:solidFill>
                <a:effectLst/>
                <a:latin typeface="JetBrains Mono"/>
              </a:rPr>
              <a:t>"type"</a:t>
            </a:r>
            <a:r>
              <a:rPr kumimoji="0" lang="LID4096" altLang="LID4096" sz="1600" b="0" i="0" u="none" strike="noStrike" cap="none" normalizeH="0" baseline="0" dirty="0">
                <a:ln>
                  <a:noFill/>
                </a:ln>
                <a:solidFill>
                  <a:srgbClr val="080808"/>
                </a:solidFill>
                <a:effectLst/>
                <a:latin typeface="JetBrains Mono"/>
              </a:rPr>
              <a:t>:</a:t>
            </a:r>
            <a:r>
              <a:rPr kumimoji="0" lang="LID4096" altLang="LID4096" sz="1600" b="0" i="0" u="none" strike="noStrike" cap="none" normalizeH="0" baseline="0" dirty="0">
                <a:ln>
                  <a:noFill/>
                </a:ln>
                <a:solidFill>
                  <a:srgbClr val="067D17"/>
                </a:solidFill>
                <a:effectLst/>
                <a:latin typeface="JetBrains Mono"/>
              </a:rPr>
              <a:t>"versasense"</a:t>
            </a: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871094"/>
                </a:solidFill>
                <a:effectLst/>
                <a:latin typeface="JetBrains Mono"/>
              </a:rPr>
              <a:t>"settings" </a:t>
            </a: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871094"/>
                </a:solidFill>
                <a:effectLst/>
                <a:latin typeface="JetBrains Mono"/>
              </a:rPr>
              <a:t>"mac"</a:t>
            </a: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067D17"/>
                </a:solidFill>
                <a:effectLst/>
                <a:latin typeface="JetBrains Mono"/>
              </a:rPr>
              <a:t>"00-17-0D-00-00-30-E9-62"</a:t>
            </a: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871094"/>
                </a:solidFill>
                <a:effectLst/>
                <a:latin typeface="JetBrains Mono"/>
              </a:rPr>
              <a:t>"pid1"</a:t>
            </a:r>
            <a:r>
              <a:rPr kumimoji="0" lang="LID4096" altLang="LID4096" sz="1600" b="0" i="0" u="none" strike="noStrike" cap="none" normalizeH="0" baseline="0" dirty="0">
                <a:ln>
                  <a:noFill/>
                </a:ln>
                <a:solidFill>
                  <a:srgbClr val="080808"/>
                </a:solidFill>
                <a:effectLst/>
                <a:latin typeface="JetBrains Mono"/>
              </a:rPr>
              <a:t>:</a:t>
            </a:r>
            <a:r>
              <a:rPr kumimoji="0" lang="LID4096" altLang="LID4096" sz="1600" b="0" i="0" u="none" strike="noStrike" cap="none" normalizeH="0" baseline="0" dirty="0">
                <a:ln>
                  <a:noFill/>
                </a:ln>
                <a:solidFill>
                  <a:srgbClr val="067D17"/>
                </a:solidFill>
                <a:effectLst/>
                <a:latin typeface="JetBrains Mono"/>
              </a:rPr>
              <a:t>"9803"</a:t>
            </a: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871094"/>
                </a:solidFill>
                <a:effectLst/>
                <a:latin typeface="JetBrains Mono"/>
              </a:rPr>
              <a:t>"pid2"</a:t>
            </a: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067D17"/>
                </a:solidFill>
                <a:effectLst/>
                <a:latin typeface="JetBrains Mono"/>
              </a:rPr>
              <a:t>"9805"</a:t>
            </a:r>
            <a:br>
              <a:rPr kumimoji="0" lang="LID4096" altLang="LID4096" sz="1600" b="0" i="0" u="none" strike="noStrike" cap="none" normalizeH="0" baseline="0" dirty="0">
                <a:ln>
                  <a:noFill/>
                </a:ln>
                <a:solidFill>
                  <a:srgbClr val="067D17"/>
                </a:solidFill>
                <a:effectLst/>
                <a:latin typeface="JetBrains Mono"/>
              </a:rPr>
            </a:br>
            <a:r>
              <a:rPr kumimoji="0" lang="LID4096" altLang="LID4096" sz="1600" b="0" i="0" u="none" strike="noStrike" cap="none" normalizeH="0" baseline="0" dirty="0">
                <a:ln>
                  <a:noFill/>
                </a:ln>
                <a:solidFill>
                  <a:srgbClr val="067D17"/>
                </a:solidFill>
                <a:effectLst/>
                <a:latin typeface="JetBrains Mono"/>
              </a:rPr>
              <a:t>   </a:t>
            </a: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a:t>
            </a:r>
            <a:endParaRPr kumimoji="0" lang="LID4096" altLang="LID4096"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5543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8EF19E-C048-427A-BB36-54EE60C6D93D}"/>
              </a:ext>
            </a:extLst>
          </p:cNvPr>
          <p:cNvSpPr>
            <a:spLocks noGrp="1"/>
          </p:cNvSpPr>
          <p:nvPr>
            <p:ph type="sldNum" sz="quarter" idx="12"/>
          </p:nvPr>
        </p:nvSpPr>
        <p:spPr/>
        <p:txBody>
          <a:bodyPr/>
          <a:lstStyle/>
          <a:p>
            <a:fld id="{8836216C-5BC3-7C44-80F8-E30864FFC228}" type="slidenum">
              <a:rPr lang="en-US" smtClean="0"/>
              <a:t>13</a:t>
            </a:fld>
            <a:endParaRPr lang="en-US"/>
          </a:p>
        </p:txBody>
      </p:sp>
      <p:sp>
        <p:nvSpPr>
          <p:cNvPr id="3" name="Title 2">
            <a:extLst>
              <a:ext uri="{FF2B5EF4-FFF2-40B4-BE49-F238E27FC236}">
                <a16:creationId xmlns:a16="http://schemas.microsoft.com/office/drawing/2014/main" id="{B71C2C43-42E9-4049-88C7-46E963C2DB89}"/>
              </a:ext>
            </a:extLst>
          </p:cNvPr>
          <p:cNvSpPr txBox="1">
            <a:spLocks/>
          </p:cNvSpPr>
          <p:nvPr/>
        </p:nvSpPr>
        <p:spPr>
          <a:xfrm>
            <a:off x="160631" y="144539"/>
            <a:ext cx="8753475" cy="400110"/>
          </a:xfrm>
          <a:prstGeom prst="rect">
            <a:avLst/>
          </a:prstGeom>
        </p:spPr>
        <p:txBody>
          <a:bodyPr/>
          <a:lstStyle>
            <a:lvl1pPr algn="l" defTabSz="411480" rtl="0" eaLnBrk="1" latinLnBrk="0" hangingPunct="1">
              <a:spcBef>
                <a:spcPct val="0"/>
              </a:spcBef>
              <a:buNone/>
              <a:defRPr sz="2800" b="0" i="0" kern="1200" cap="none">
                <a:solidFill>
                  <a:schemeClr val="tx2"/>
                </a:solidFill>
                <a:latin typeface="+mj-lt"/>
                <a:ea typeface="+mj-ea"/>
                <a:cs typeface="Arial"/>
              </a:defRPr>
            </a:lvl1pPr>
          </a:lstStyle>
          <a:p>
            <a:r>
              <a:rPr lang="en-US" sz="2000" dirty="0"/>
              <a:t>Configure Philips Hue Devices</a:t>
            </a:r>
            <a:endParaRPr lang="nl-BE" sz="2000" dirty="0"/>
          </a:p>
        </p:txBody>
      </p:sp>
      <p:sp>
        <p:nvSpPr>
          <p:cNvPr id="7" name="Rectangle 1">
            <a:extLst>
              <a:ext uri="{FF2B5EF4-FFF2-40B4-BE49-F238E27FC236}">
                <a16:creationId xmlns:a16="http://schemas.microsoft.com/office/drawing/2014/main" id="{B5F5E209-0CB6-4DB8-9DCF-7B14A83BB2A9}"/>
              </a:ext>
            </a:extLst>
          </p:cNvPr>
          <p:cNvSpPr>
            <a:spLocks noChangeArrowheads="1"/>
          </p:cNvSpPr>
          <p:nvPr/>
        </p:nvSpPr>
        <p:spPr bwMode="auto">
          <a:xfrm>
            <a:off x="79513" y="1194495"/>
            <a:ext cx="5526156"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871094"/>
                </a:solidFill>
                <a:effectLst/>
                <a:latin typeface="JetBrains Mono"/>
              </a:rPr>
              <a:t>"deviceId"</a:t>
            </a:r>
            <a:r>
              <a:rPr kumimoji="0" lang="LID4096" altLang="LID4096" sz="1600" b="0" i="0" u="none" strike="noStrike" cap="none" normalizeH="0" baseline="0" dirty="0">
                <a:ln>
                  <a:noFill/>
                </a:ln>
                <a:solidFill>
                  <a:srgbClr val="080808"/>
                </a:solidFill>
                <a:effectLst/>
                <a:latin typeface="JetBrains Mono"/>
              </a:rPr>
              <a:t>:</a:t>
            </a:r>
            <a:r>
              <a:rPr kumimoji="0" lang="LID4096" altLang="LID4096" sz="1600" b="0" i="0" u="none" strike="noStrike" cap="none" normalizeH="0" baseline="0" dirty="0">
                <a:ln>
                  <a:noFill/>
                </a:ln>
                <a:solidFill>
                  <a:srgbClr val="067D17"/>
                </a:solidFill>
                <a:effectLst/>
                <a:latin typeface="JetBrains Mono"/>
              </a:rPr>
              <a:t>"lamp_1"</a:t>
            </a: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871094"/>
                </a:solidFill>
                <a:effectLst/>
                <a:latin typeface="JetBrains Mono"/>
              </a:rPr>
              <a:t>"type"</a:t>
            </a:r>
            <a:r>
              <a:rPr kumimoji="0" lang="LID4096" altLang="LID4096" sz="1600" b="0" i="0" u="none" strike="noStrike" cap="none" normalizeH="0" baseline="0" dirty="0">
                <a:ln>
                  <a:noFill/>
                </a:ln>
                <a:solidFill>
                  <a:srgbClr val="080808"/>
                </a:solidFill>
                <a:effectLst/>
                <a:latin typeface="JetBrains Mono"/>
              </a:rPr>
              <a:t>:</a:t>
            </a:r>
            <a:r>
              <a:rPr kumimoji="0" lang="LID4096" altLang="LID4096" sz="1600" b="0" i="0" u="none" strike="noStrike" cap="none" normalizeH="0" baseline="0" dirty="0">
                <a:ln>
                  <a:noFill/>
                </a:ln>
                <a:solidFill>
                  <a:srgbClr val="067D17"/>
                </a:solidFill>
                <a:effectLst/>
                <a:latin typeface="JetBrains Mono"/>
              </a:rPr>
              <a:t>"philips-hue-lamp"</a:t>
            </a: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871094"/>
                </a:solidFill>
                <a:effectLst/>
                <a:latin typeface="JetBrains Mono"/>
              </a:rPr>
              <a:t>"settings" </a:t>
            </a: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871094"/>
                </a:solidFill>
                <a:effectLst/>
                <a:latin typeface="JetBrains Mono"/>
              </a:rPr>
              <a:t>"ip"</a:t>
            </a:r>
            <a:r>
              <a:rPr kumimoji="0" lang="LID4096" altLang="LID4096" sz="1600" b="0" i="0" u="none" strike="noStrike" cap="none" normalizeH="0" baseline="0" dirty="0">
                <a:ln>
                  <a:noFill/>
                </a:ln>
                <a:solidFill>
                  <a:srgbClr val="080808"/>
                </a:solidFill>
                <a:effectLst/>
                <a:latin typeface="JetBrains Mono"/>
              </a:rPr>
              <a:t>:</a:t>
            </a:r>
            <a:r>
              <a:rPr kumimoji="0" lang="LID4096" altLang="LID4096" sz="1600" b="0" i="0" u="none" strike="noStrike" cap="none" normalizeH="0" baseline="0" dirty="0">
                <a:ln>
                  <a:noFill/>
                </a:ln>
                <a:solidFill>
                  <a:srgbClr val="067D17"/>
                </a:solidFill>
                <a:effectLst/>
                <a:latin typeface="JetBrains Mono"/>
              </a:rPr>
              <a:t>“</a:t>
            </a:r>
            <a:r>
              <a:rPr kumimoji="0" lang="nl-BE" altLang="LID4096" sz="1600" b="0" i="0" u="none" strike="noStrike" cap="none" normalizeH="0" baseline="0" dirty="0">
                <a:ln>
                  <a:noFill/>
                </a:ln>
                <a:solidFill>
                  <a:srgbClr val="067D17"/>
                </a:solidFill>
                <a:effectLst/>
                <a:highlight>
                  <a:srgbClr val="FFFF00"/>
                </a:highlight>
                <a:latin typeface="JetBrains Mono"/>
              </a:rPr>
              <a:t>?</a:t>
            </a:r>
            <a:r>
              <a:rPr kumimoji="0" lang="LID4096" altLang="LID4096" sz="1600" b="0" i="0" u="none" strike="noStrike" cap="none" normalizeH="0" baseline="0" dirty="0">
                <a:ln>
                  <a:noFill/>
                </a:ln>
                <a:solidFill>
                  <a:srgbClr val="067D17"/>
                </a:solidFill>
                <a:effectLst/>
                <a:latin typeface="JetBrains Mono"/>
              </a:rPr>
              <a:t>"</a:t>
            </a: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871094"/>
                </a:solidFill>
                <a:effectLst/>
                <a:latin typeface="JetBrains Mono"/>
              </a:rPr>
              <a:t>"auth-id"</a:t>
            </a:r>
            <a:r>
              <a:rPr kumimoji="0" lang="LID4096" altLang="LID4096" sz="1600" b="0" i="0" u="none" strike="noStrike" cap="none" normalizeH="0" baseline="0" dirty="0">
                <a:ln>
                  <a:noFill/>
                </a:ln>
                <a:solidFill>
                  <a:srgbClr val="080808"/>
                </a:solidFill>
                <a:effectLst/>
                <a:latin typeface="JetBrains Mono"/>
              </a:rPr>
              <a:t>:</a:t>
            </a:r>
            <a:r>
              <a:rPr kumimoji="0" lang="LID4096" altLang="LID4096" sz="1600" b="0" i="0" u="none" strike="noStrike" cap="none" normalizeH="0" baseline="0" dirty="0">
                <a:ln>
                  <a:noFill/>
                </a:ln>
                <a:solidFill>
                  <a:srgbClr val="067D17"/>
                </a:solidFill>
                <a:effectLst/>
                <a:latin typeface="JetBrains Mono"/>
              </a:rPr>
              <a:t>“</a:t>
            </a:r>
            <a:r>
              <a:rPr kumimoji="0" lang="nl-BE" altLang="LID4096" sz="1600" b="0" i="0" u="none" strike="noStrike" cap="none" normalizeH="0" baseline="0" dirty="0">
                <a:ln>
                  <a:noFill/>
                </a:ln>
                <a:solidFill>
                  <a:srgbClr val="067D17"/>
                </a:solidFill>
                <a:effectLst/>
                <a:highlight>
                  <a:srgbClr val="FFFF00"/>
                </a:highlight>
                <a:latin typeface="JetBrains Mono"/>
              </a:rPr>
              <a:t>?</a:t>
            </a:r>
            <a:r>
              <a:rPr kumimoji="0" lang="LID4096" altLang="LID4096" sz="1600" b="0" i="0" u="none" strike="noStrike" cap="none" normalizeH="0" baseline="0" dirty="0">
                <a:ln>
                  <a:noFill/>
                </a:ln>
                <a:solidFill>
                  <a:srgbClr val="067D17"/>
                </a:solidFill>
                <a:effectLst/>
                <a:latin typeface="JetBrains Mono"/>
              </a:rPr>
              <a:t>"</a:t>
            </a: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871094"/>
                </a:solidFill>
                <a:effectLst/>
                <a:latin typeface="JetBrains Mono"/>
              </a:rPr>
              <a:t>"id"</a:t>
            </a: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067D17"/>
                </a:solidFill>
                <a:effectLst/>
                <a:latin typeface="JetBrains Mono"/>
              </a:rPr>
              <a:t>“</a:t>
            </a:r>
            <a:r>
              <a:rPr kumimoji="0" lang="nl-BE" altLang="LID4096" sz="1600" b="0" i="0" u="none" strike="noStrike" cap="none" normalizeH="0" baseline="0" dirty="0">
                <a:ln>
                  <a:noFill/>
                </a:ln>
                <a:solidFill>
                  <a:srgbClr val="067D17"/>
                </a:solidFill>
                <a:effectLst/>
                <a:highlight>
                  <a:srgbClr val="FFFF00"/>
                </a:highlight>
                <a:latin typeface="JetBrains Mono"/>
              </a:rPr>
              <a:t>?</a:t>
            </a:r>
            <a:r>
              <a:rPr kumimoji="0" lang="LID4096" altLang="LID4096" sz="1600" b="0" i="0" u="none" strike="noStrike" cap="none" normalizeH="0" baseline="0" dirty="0">
                <a:ln>
                  <a:noFill/>
                </a:ln>
                <a:solidFill>
                  <a:srgbClr val="067D17"/>
                </a:solidFill>
                <a:effectLst/>
                <a:latin typeface="JetBrains Mono"/>
              </a:rPr>
              <a:t>"</a:t>
            </a:r>
            <a:br>
              <a:rPr kumimoji="0" lang="LID4096" altLang="LID4096" sz="1600" b="0" i="0" u="none" strike="noStrike" cap="none" normalizeH="0" baseline="0" dirty="0">
                <a:ln>
                  <a:noFill/>
                </a:ln>
                <a:solidFill>
                  <a:srgbClr val="067D17"/>
                </a:solidFill>
                <a:effectLst/>
                <a:latin typeface="JetBrains Mono"/>
              </a:rPr>
            </a:br>
            <a:r>
              <a:rPr kumimoji="0" lang="LID4096" altLang="LID4096" sz="1600" b="0" i="0" u="none" strike="noStrike" cap="none" normalizeH="0" baseline="0" dirty="0">
                <a:ln>
                  <a:noFill/>
                </a:ln>
                <a:solidFill>
                  <a:srgbClr val="067D17"/>
                </a:solidFill>
                <a:effectLst/>
                <a:latin typeface="JetBrains Mono"/>
              </a:rPr>
              <a:t>   </a:t>
            </a: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a:t>
            </a:r>
            <a:endParaRPr kumimoji="0" lang="LID4096" altLang="LID4096" sz="3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C929AD8-9919-4D2D-9A1E-22F3479E15DF}"/>
              </a:ext>
            </a:extLst>
          </p:cNvPr>
          <p:cNvSpPr txBox="1"/>
          <p:nvPr/>
        </p:nvSpPr>
        <p:spPr>
          <a:xfrm>
            <a:off x="2532491" y="2400934"/>
            <a:ext cx="4572000" cy="341632"/>
          </a:xfrm>
          <a:prstGeom prst="rect">
            <a:avLst/>
          </a:prstGeom>
          <a:noFill/>
        </p:spPr>
        <p:txBody>
          <a:bodyPr wrap="square">
            <a:spAutoFit/>
          </a:bodyPr>
          <a:lstStyle/>
          <a:p>
            <a:r>
              <a:rPr lang="fr-BE" dirty="0">
                <a:hlinkClick r:id="rId2"/>
              </a:rPr>
              <a:t>https://discovery.meethue.com</a:t>
            </a:r>
            <a:endParaRPr lang="LID4096" dirty="0"/>
          </a:p>
        </p:txBody>
      </p:sp>
      <p:sp>
        <p:nvSpPr>
          <p:cNvPr id="8" name="Rectangle 7">
            <a:extLst>
              <a:ext uri="{FF2B5EF4-FFF2-40B4-BE49-F238E27FC236}">
                <a16:creationId xmlns:a16="http://schemas.microsoft.com/office/drawing/2014/main" id="{E176912A-198F-4F8F-AA06-F77D32786688}"/>
              </a:ext>
            </a:extLst>
          </p:cNvPr>
          <p:cNvSpPr/>
          <p:nvPr/>
        </p:nvSpPr>
        <p:spPr>
          <a:xfrm>
            <a:off x="6575729" y="0"/>
            <a:ext cx="2568271" cy="620202"/>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sz="1400" dirty="0">
                <a:solidFill>
                  <a:schemeClr val="tx1"/>
                </a:solidFill>
              </a:rPr>
              <a:t>NETWORK: IoT_MSEC2</a:t>
            </a:r>
          </a:p>
          <a:p>
            <a:pPr algn="ctr"/>
            <a:r>
              <a:rPr lang="nl-BE" sz="1400" dirty="0">
                <a:solidFill>
                  <a:schemeClr val="tx1"/>
                </a:solidFill>
              </a:rPr>
              <a:t>PWD: IB2games </a:t>
            </a:r>
            <a:endParaRPr lang="LID4096" sz="1400" dirty="0">
              <a:solidFill>
                <a:schemeClr val="tx1"/>
              </a:solidFill>
            </a:endParaRPr>
          </a:p>
        </p:txBody>
      </p:sp>
      <p:cxnSp>
        <p:nvCxnSpPr>
          <p:cNvPr id="11" name="Straight Arrow Connector 10">
            <a:extLst>
              <a:ext uri="{FF2B5EF4-FFF2-40B4-BE49-F238E27FC236}">
                <a16:creationId xmlns:a16="http://schemas.microsoft.com/office/drawing/2014/main" id="{D4E19F52-786A-438B-A7F2-FE4E8E523ED5}"/>
              </a:ext>
            </a:extLst>
          </p:cNvPr>
          <p:cNvCxnSpPr>
            <a:cxnSpLocks/>
          </p:cNvCxnSpPr>
          <p:nvPr/>
        </p:nvCxnSpPr>
        <p:spPr>
          <a:xfrm>
            <a:off x="1470991" y="2571750"/>
            <a:ext cx="969308" cy="0"/>
          </a:xfrm>
          <a:prstGeom prst="straightConnector1">
            <a:avLst/>
          </a:prstGeom>
          <a:ln w="31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B8AD7090-A8D5-46C9-8438-530699039AB3}"/>
              </a:ext>
            </a:extLst>
          </p:cNvPr>
          <p:cNvSpPr txBox="1"/>
          <p:nvPr/>
        </p:nvSpPr>
        <p:spPr>
          <a:xfrm>
            <a:off x="2537614" y="2656701"/>
            <a:ext cx="4572000" cy="341632"/>
          </a:xfrm>
          <a:prstGeom prst="rect">
            <a:avLst/>
          </a:prstGeom>
          <a:noFill/>
        </p:spPr>
        <p:txBody>
          <a:bodyPr wrap="square">
            <a:spAutoFit/>
          </a:bodyPr>
          <a:lstStyle/>
          <a:p>
            <a:r>
              <a:rPr lang="fr-BE" dirty="0"/>
              <a:t>{</a:t>
            </a:r>
            <a:r>
              <a:rPr lang="fr-BE" dirty="0" err="1"/>
              <a:t>ip</a:t>
            </a:r>
            <a:r>
              <a:rPr lang="fr-BE" dirty="0"/>
              <a:t>}/</a:t>
            </a:r>
            <a:r>
              <a:rPr lang="fr-BE" dirty="0" err="1"/>
              <a:t>debug</a:t>
            </a:r>
            <a:r>
              <a:rPr lang="fr-BE" dirty="0"/>
              <a:t>/clip.html</a:t>
            </a:r>
            <a:endParaRPr lang="LID4096" dirty="0"/>
          </a:p>
        </p:txBody>
      </p:sp>
      <p:cxnSp>
        <p:nvCxnSpPr>
          <p:cNvPr id="13" name="Straight Arrow Connector 12">
            <a:extLst>
              <a:ext uri="{FF2B5EF4-FFF2-40B4-BE49-F238E27FC236}">
                <a16:creationId xmlns:a16="http://schemas.microsoft.com/office/drawing/2014/main" id="{00872159-D55B-4821-B603-5B878D1C7082}"/>
              </a:ext>
            </a:extLst>
          </p:cNvPr>
          <p:cNvCxnSpPr>
            <a:cxnSpLocks/>
          </p:cNvCxnSpPr>
          <p:nvPr/>
        </p:nvCxnSpPr>
        <p:spPr>
          <a:xfrm>
            <a:off x="1917590" y="2827157"/>
            <a:ext cx="522709" cy="0"/>
          </a:xfrm>
          <a:prstGeom prst="straightConnector1">
            <a:avLst/>
          </a:prstGeom>
          <a:ln w="31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8" name="Picture 17">
            <a:extLst>
              <a:ext uri="{FF2B5EF4-FFF2-40B4-BE49-F238E27FC236}">
                <a16:creationId xmlns:a16="http://schemas.microsoft.com/office/drawing/2014/main" id="{D0567EBB-317C-452C-A5F9-96FCF0FB19EB}"/>
              </a:ext>
            </a:extLst>
          </p:cNvPr>
          <p:cNvPicPr>
            <a:picLocks noChangeAspect="1"/>
          </p:cNvPicPr>
          <p:nvPr/>
        </p:nvPicPr>
        <p:blipFill>
          <a:blip r:embed="rId3"/>
          <a:stretch>
            <a:fillRect/>
          </a:stretch>
        </p:blipFill>
        <p:spPr>
          <a:xfrm>
            <a:off x="5510254" y="704909"/>
            <a:ext cx="3737114" cy="3391330"/>
          </a:xfrm>
          <a:prstGeom prst="rect">
            <a:avLst/>
          </a:prstGeom>
        </p:spPr>
      </p:pic>
      <p:sp>
        <p:nvSpPr>
          <p:cNvPr id="21" name="TextBox 20">
            <a:extLst>
              <a:ext uri="{FF2B5EF4-FFF2-40B4-BE49-F238E27FC236}">
                <a16:creationId xmlns:a16="http://schemas.microsoft.com/office/drawing/2014/main" id="{7A982E97-81C8-4FDF-B6BF-D59E694B993E}"/>
              </a:ext>
            </a:extLst>
          </p:cNvPr>
          <p:cNvSpPr txBox="1"/>
          <p:nvPr/>
        </p:nvSpPr>
        <p:spPr>
          <a:xfrm>
            <a:off x="5761471" y="2161073"/>
            <a:ext cx="3152635" cy="276999"/>
          </a:xfrm>
          <a:prstGeom prst="rect">
            <a:avLst/>
          </a:prstGeom>
          <a:solidFill>
            <a:schemeClr val="bg1"/>
          </a:solidFill>
        </p:spPr>
        <p:txBody>
          <a:bodyPr wrap="square">
            <a:spAutoFit/>
          </a:bodyPr>
          <a:lstStyle/>
          <a:p>
            <a:r>
              <a:rPr lang="en-US" sz="1200" b="0" i="0" dirty="0">
                <a:solidFill>
                  <a:srgbClr val="C72723"/>
                </a:solidFill>
                <a:effectLst/>
                <a:latin typeface="Monaco"/>
              </a:rPr>
              <a:t>{"</a:t>
            </a:r>
            <a:r>
              <a:rPr lang="en-US" sz="1200" b="0" i="0" dirty="0" err="1">
                <a:solidFill>
                  <a:srgbClr val="C72723"/>
                </a:solidFill>
                <a:effectLst/>
                <a:latin typeface="Monaco"/>
              </a:rPr>
              <a:t>devicetype</a:t>
            </a:r>
            <a:r>
              <a:rPr lang="en-US" sz="1200" b="0" i="0" dirty="0">
                <a:solidFill>
                  <a:srgbClr val="C72723"/>
                </a:solidFill>
                <a:effectLst/>
                <a:latin typeface="Monaco"/>
              </a:rPr>
              <a:t>":“</a:t>
            </a:r>
            <a:r>
              <a:rPr lang="en-US" sz="1200" b="0" i="0" dirty="0" err="1">
                <a:solidFill>
                  <a:srgbClr val="C72723"/>
                </a:solidFill>
                <a:effectLst/>
                <a:latin typeface="Monaco"/>
              </a:rPr>
              <a:t>spite-tutorial#ilse</a:t>
            </a:r>
            <a:r>
              <a:rPr lang="en-US" sz="1200" b="0" i="0" dirty="0">
                <a:solidFill>
                  <a:srgbClr val="C72723"/>
                </a:solidFill>
                <a:effectLst/>
                <a:latin typeface="Monaco"/>
              </a:rPr>
              <a:t>"}</a:t>
            </a:r>
            <a:endParaRPr lang="LID4096" sz="1200" dirty="0"/>
          </a:p>
        </p:txBody>
      </p:sp>
      <p:sp>
        <p:nvSpPr>
          <p:cNvPr id="22" name="Rectangle 21">
            <a:extLst>
              <a:ext uri="{FF2B5EF4-FFF2-40B4-BE49-F238E27FC236}">
                <a16:creationId xmlns:a16="http://schemas.microsoft.com/office/drawing/2014/main" id="{9CD79F75-974F-4B6A-8C62-3802052719C0}"/>
              </a:ext>
            </a:extLst>
          </p:cNvPr>
          <p:cNvSpPr/>
          <p:nvPr/>
        </p:nvSpPr>
        <p:spPr>
          <a:xfrm>
            <a:off x="6337300" y="1619251"/>
            <a:ext cx="342900" cy="144538"/>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ID4096" sz="1400"/>
          </a:p>
        </p:txBody>
      </p:sp>
      <p:sp>
        <p:nvSpPr>
          <p:cNvPr id="23" name="Rectangle 22">
            <a:extLst>
              <a:ext uri="{FF2B5EF4-FFF2-40B4-BE49-F238E27FC236}">
                <a16:creationId xmlns:a16="http://schemas.microsoft.com/office/drawing/2014/main" id="{9FF29362-33D9-4A43-AB7F-547087CB1534}"/>
              </a:ext>
            </a:extLst>
          </p:cNvPr>
          <p:cNvSpPr/>
          <p:nvPr/>
        </p:nvSpPr>
        <p:spPr>
          <a:xfrm>
            <a:off x="7429500" y="3421387"/>
            <a:ext cx="1282700" cy="166364"/>
          </a:xfrm>
          <a:prstGeom prst="rect">
            <a:avLst/>
          </a:prstGeom>
          <a:solidFill>
            <a:srgbClr val="FFFF00">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ID4096" sz="1400" dirty="0">
              <a:solidFill>
                <a:schemeClr val="tx1"/>
              </a:solidFill>
            </a:endParaRPr>
          </a:p>
        </p:txBody>
      </p:sp>
    </p:spTree>
    <p:extLst>
      <p:ext uri="{BB962C8B-B14F-4D97-AF65-F5344CB8AC3E}">
        <p14:creationId xmlns:p14="http://schemas.microsoft.com/office/powerpoint/2010/main" val="79095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8EF19E-C048-427A-BB36-54EE60C6D93D}"/>
              </a:ext>
            </a:extLst>
          </p:cNvPr>
          <p:cNvSpPr>
            <a:spLocks noGrp="1"/>
          </p:cNvSpPr>
          <p:nvPr>
            <p:ph type="sldNum" sz="quarter" idx="12"/>
          </p:nvPr>
        </p:nvSpPr>
        <p:spPr/>
        <p:txBody>
          <a:bodyPr/>
          <a:lstStyle/>
          <a:p>
            <a:fld id="{8836216C-5BC3-7C44-80F8-E30864FFC228}" type="slidenum">
              <a:rPr lang="en-US" smtClean="0"/>
              <a:t>14</a:t>
            </a:fld>
            <a:endParaRPr lang="en-US"/>
          </a:p>
        </p:txBody>
      </p:sp>
      <p:sp>
        <p:nvSpPr>
          <p:cNvPr id="3" name="Title 2">
            <a:extLst>
              <a:ext uri="{FF2B5EF4-FFF2-40B4-BE49-F238E27FC236}">
                <a16:creationId xmlns:a16="http://schemas.microsoft.com/office/drawing/2014/main" id="{B71C2C43-42E9-4049-88C7-46E963C2DB89}"/>
              </a:ext>
            </a:extLst>
          </p:cNvPr>
          <p:cNvSpPr txBox="1">
            <a:spLocks/>
          </p:cNvSpPr>
          <p:nvPr/>
        </p:nvSpPr>
        <p:spPr>
          <a:xfrm>
            <a:off x="160631" y="144539"/>
            <a:ext cx="8753475" cy="400110"/>
          </a:xfrm>
          <a:prstGeom prst="rect">
            <a:avLst/>
          </a:prstGeom>
        </p:spPr>
        <p:txBody>
          <a:bodyPr/>
          <a:lstStyle>
            <a:lvl1pPr algn="l" defTabSz="411480" rtl="0" eaLnBrk="1" latinLnBrk="0" hangingPunct="1">
              <a:spcBef>
                <a:spcPct val="0"/>
              </a:spcBef>
              <a:buNone/>
              <a:defRPr sz="2800" b="0" i="0" kern="1200" cap="none">
                <a:solidFill>
                  <a:schemeClr val="tx2"/>
                </a:solidFill>
                <a:latin typeface="+mj-lt"/>
                <a:ea typeface="+mj-ea"/>
                <a:cs typeface="Arial"/>
              </a:defRPr>
            </a:lvl1pPr>
          </a:lstStyle>
          <a:p>
            <a:r>
              <a:rPr lang="en-US" sz="2000" dirty="0"/>
              <a:t>Configure Philips Hue Devices</a:t>
            </a:r>
            <a:endParaRPr lang="nl-BE" sz="2000" dirty="0"/>
          </a:p>
        </p:txBody>
      </p:sp>
      <p:sp>
        <p:nvSpPr>
          <p:cNvPr id="7" name="Rectangle 1">
            <a:extLst>
              <a:ext uri="{FF2B5EF4-FFF2-40B4-BE49-F238E27FC236}">
                <a16:creationId xmlns:a16="http://schemas.microsoft.com/office/drawing/2014/main" id="{B5F5E209-0CB6-4DB8-9DCF-7B14A83BB2A9}"/>
              </a:ext>
            </a:extLst>
          </p:cNvPr>
          <p:cNvSpPr>
            <a:spLocks noChangeArrowheads="1"/>
          </p:cNvSpPr>
          <p:nvPr/>
        </p:nvSpPr>
        <p:spPr bwMode="auto">
          <a:xfrm>
            <a:off x="79513" y="1194495"/>
            <a:ext cx="5526156"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871094"/>
                </a:solidFill>
                <a:effectLst/>
                <a:latin typeface="JetBrains Mono"/>
              </a:rPr>
              <a:t>"deviceId"</a:t>
            </a:r>
            <a:r>
              <a:rPr kumimoji="0" lang="LID4096" altLang="LID4096" sz="1600" b="0" i="0" u="none" strike="noStrike" cap="none" normalizeH="0" baseline="0" dirty="0">
                <a:ln>
                  <a:noFill/>
                </a:ln>
                <a:solidFill>
                  <a:srgbClr val="080808"/>
                </a:solidFill>
                <a:effectLst/>
                <a:latin typeface="JetBrains Mono"/>
              </a:rPr>
              <a:t>:</a:t>
            </a:r>
            <a:r>
              <a:rPr kumimoji="0" lang="LID4096" altLang="LID4096" sz="1600" b="0" i="0" u="none" strike="noStrike" cap="none" normalizeH="0" baseline="0" dirty="0">
                <a:ln>
                  <a:noFill/>
                </a:ln>
                <a:solidFill>
                  <a:srgbClr val="067D17"/>
                </a:solidFill>
                <a:effectLst/>
                <a:latin typeface="JetBrains Mono"/>
              </a:rPr>
              <a:t>"lamp_1"</a:t>
            </a: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871094"/>
                </a:solidFill>
                <a:effectLst/>
                <a:latin typeface="JetBrains Mono"/>
              </a:rPr>
              <a:t>"type"</a:t>
            </a:r>
            <a:r>
              <a:rPr kumimoji="0" lang="LID4096" altLang="LID4096" sz="1600" b="0" i="0" u="none" strike="noStrike" cap="none" normalizeH="0" baseline="0" dirty="0">
                <a:ln>
                  <a:noFill/>
                </a:ln>
                <a:solidFill>
                  <a:srgbClr val="080808"/>
                </a:solidFill>
                <a:effectLst/>
                <a:latin typeface="JetBrains Mono"/>
              </a:rPr>
              <a:t>:</a:t>
            </a:r>
            <a:r>
              <a:rPr kumimoji="0" lang="LID4096" altLang="LID4096" sz="1600" b="0" i="0" u="none" strike="noStrike" cap="none" normalizeH="0" baseline="0" dirty="0">
                <a:ln>
                  <a:noFill/>
                </a:ln>
                <a:solidFill>
                  <a:srgbClr val="067D17"/>
                </a:solidFill>
                <a:effectLst/>
                <a:latin typeface="JetBrains Mono"/>
              </a:rPr>
              <a:t>"philips-hue-lamp"</a:t>
            </a: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871094"/>
                </a:solidFill>
                <a:effectLst/>
                <a:latin typeface="JetBrains Mono"/>
              </a:rPr>
              <a:t>"settings" </a:t>
            </a: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871094"/>
                </a:solidFill>
                <a:effectLst/>
                <a:latin typeface="JetBrains Mono"/>
              </a:rPr>
              <a:t>"ip"</a:t>
            </a:r>
            <a:r>
              <a:rPr kumimoji="0" lang="LID4096" altLang="LID4096" sz="1600" b="0" i="0" u="none" strike="noStrike" cap="none" normalizeH="0" baseline="0" dirty="0">
                <a:ln>
                  <a:noFill/>
                </a:ln>
                <a:solidFill>
                  <a:srgbClr val="080808"/>
                </a:solidFill>
                <a:effectLst/>
                <a:latin typeface="JetBrains Mono"/>
              </a:rPr>
              <a:t>:</a:t>
            </a:r>
            <a:r>
              <a:rPr kumimoji="0" lang="LID4096" altLang="LID4096" sz="1600" b="0" i="0" u="none" strike="noStrike" cap="none" normalizeH="0" baseline="0" dirty="0">
                <a:ln>
                  <a:noFill/>
                </a:ln>
                <a:solidFill>
                  <a:srgbClr val="067D17"/>
                </a:solidFill>
                <a:effectLst/>
                <a:latin typeface="JetBrains Mono"/>
              </a:rPr>
              <a:t>“</a:t>
            </a:r>
            <a:r>
              <a:rPr kumimoji="0" lang="nl-BE" altLang="LID4096" sz="1600" b="0" i="0" u="none" strike="noStrike" cap="none" normalizeH="0" baseline="0" dirty="0">
                <a:ln>
                  <a:noFill/>
                </a:ln>
                <a:solidFill>
                  <a:srgbClr val="067D17"/>
                </a:solidFill>
                <a:effectLst/>
                <a:highlight>
                  <a:srgbClr val="FFFF00"/>
                </a:highlight>
                <a:latin typeface="JetBrains Mono"/>
              </a:rPr>
              <a:t>?</a:t>
            </a:r>
            <a:r>
              <a:rPr kumimoji="0" lang="LID4096" altLang="LID4096" sz="1600" b="0" i="0" u="none" strike="noStrike" cap="none" normalizeH="0" baseline="0" dirty="0">
                <a:ln>
                  <a:noFill/>
                </a:ln>
                <a:solidFill>
                  <a:srgbClr val="067D17"/>
                </a:solidFill>
                <a:effectLst/>
                <a:latin typeface="JetBrains Mono"/>
              </a:rPr>
              <a:t>"</a:t>
            </a: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871094"/>
                </a:solidFill>
                <a:effectLst/>
                <a:latin typeface="JetBrains Mono"/>
              </a:rPr>
              <a:t>"auth-id"</a:t>
            </a:r>
            <a:r>
              <a:rPr kumimoji="0" lang="LID4096" altLang="LID4096" sz="1600" b="0" i="0" u="none" strike="noStrike" cap="none" normalizeH="0" baseline="0" dirty="0">
                <a:ln>
                  <a:noFill/>
                </a:ln>
                <a:solidFill>
                  <a:srgbClr val="080808"/>
                </a:solidFill>
                <a:effectLst/>
                <a:latin typeface="JetBrains Mono"/>
              </a:rPr>
              <a:t>:</a:t>
            </a:r>
            <a:r>
              <a:rPr kumimoji="0" lang="LID4096" altLang="LID4096" sz="1600" b="0" i="0" u="none" strike="noStrike" cap="none" normalizeH="0" baseline="0" dirty="0">
                <a:ln>
                  <a:noFill/>
                </a:ln>
                <a:solidFill>
                  <a:srgbClr val="067D17"/>
                </a:solidFill>
                <a:effectLst/>
                <a:latin typeface="JetBrains Mono"/>
              </a:rPr>
              <a:t>“</a:t>
            </a:r>
            <a:r>
              <a:rPr kumimoji="0" lang="nl-BE" altLang="LID4096" sz="1600" b="0" i="0" u="none" strike="noStrike" cap="none" normalizeH="0" baseline="0" dirty="0">
                <a:ln>
                  <a:noFill/>
                </a:ln>
                <a:solidFill>
                  <a:srgbClr val="067D17"/>
                </a:solidFill>
                <a:effectLst/>
                <a:highlight>
                  <a:srgbClr val="FFFF00"/>
                </a:highlight>
                <a:latin typeface="JetBrains Mono"/>
              </a:rPr>
              <a:t>?</a:t>
            </a:r>
            <a:r>
              <a:rPr kumimoji="0" lang="LID4096" altLang="LID4096" sz="1600" b="0" i="0" u="none" strike="noStrike" cap="none" normalizeH="0" baseline="0" dirty="0">
                <a:ln>
                  <a:noFill/>
                </a:ln>
                <a:solidFill>
                  <a:srgbClr val="067D17"/>
                </a:solidFill>
                <a:effectLst/>
                <a:latin typeface="JetBrains Mono"/>
              </a:rPr>
              <a:t>"</a:t>
            </a: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871094"/>
                </a:solidFill>
                <a:effectLst/>
                <a:latin typeface="JetBrains Mono"/>
              </a:rPr>
              <a:t>"id"</a:t>
            </a:r>
            <a:r>
              <a:rPr kumimoji="0" lang="LID4096" altLang="LID4096" sz="1600" b="0" i="0" u="none" strike="noStrike" cap="none" normalizeH="0" baseline="0" dirty="0">
                <a:ln>
                  <a:noFill/>
                </a:ln>
                <a:solidFill>
                  <a:srgbClr val="080808"/>
                </a:solidFill>
                <a:effectLst/>
                <a:latin typeface="JetBrains Mono"/>
              </a:rPr>
              <a:t>: </a:t>
            </a:r>
            <a:r>
              <a:rPr kumimoji="0" lang="LID4096" altLang="LID4096" sz="1600" b="0" i="0" u="none" strike="noStrike" cap="none" normalizeH="0" baseline="0" dirty="0">
                <a:ln>
                  <a:noFill/>
                </a:ln>
                <a:solidFill>
                  <a:srgbClr val="067D17"/>
                </a:solidFill>
                <a:effectLst/>
                <a:latin typeface="JetBrains Mono"/>
              </a:rPr>
              <a:t>“</a:t>
            </a:r>
            <a:r>
              <a:rPr kumimoji="0" lang="nl-BE" altLang="LID4096" sz="1600" b="0" i="0" u="none" strike="noStrike" cap="none" normalizeH="0" baseline="0" dirty="0">
                <a:ln>
                  <a:noFill/>
                </a:ln>
                <a:solidFill>
                  <a:srgbClr val="067D17"/>
                </a:solidFill>
                <a:effectLst/>
                <a:highlight>
                  <a:srgbClr val="FFFF00"/>
                </a:highlight>
                <a:latin typeface="JetBrains Mono"/>
              </a:rPr>
              <a:t>?</a:t>
            </a:r>
            <a:r>
              <a:rPr kumimoji="0" lang="LID4096" altLang="LID4096" sz="1600" b="0" i="0" u="none" strike="noStrike" cap="none" normalizeH="0" baseline="0" dirty="0">
                <a:ln>
                  <a:noFill/>
                </a:ln>
                <a:solidFill>
                  <a:srgbClr val="067D17"/>
                </a:solidFill>
                <a:effectLst/>
                <a:latin typeface="JetBrains Mono"/>
              </a:rPr>
              <a:t>"</a:t>
            </a:r>
            <a:br>
              <a:rPr kumimoji="0" lang="LID4096" altLang="LID4096" sz="1600" b="0" i="0" u="none" strike="noStrike" cap="none" normalizeH="0" baseline="0" dirty="0">
                <a:ln>
                  <a:noFill/>
                </a:ln>
                <a:solidFill>
                  <a:srgbClr val="067D17"/>
                </a:solidFill>
                <a:effectLst/>
                <a:latin typeface="JetBrains Mono"/>
              </a:rPr>
            </a:br>
            <a:r>
              <a:rPr kumimoji="0" lang="LID4096" altLang="LID4096" sz="1600" b="0" i="0" u="none" strike="noStrike" cap="none" normalizeH="0" baseline="0" dirty="0">
                <a:ln>
                  <a:noFill/>
                </a:ln>
                <a:solidFill>
                  <a:srgbClr val="067D17"/>
                </a:solidFill>
                <a:effectLst/>
                <a:latin typeface="JetBrains Mono"/>
              </a:rPr>
              <a:t>   </a:t>
            </a:r>
            <a:r>
              <a:rPr kumimoji="0" lang="LID4096" altLang="LID4096" sz="1600" b="0" i="0" u="none" strike="noStrike" cap="none" normalizeH="0" baseline="0" dirty="0">
                <a:ln>
                  <a:noFill/>
                </a:ln>
                <a:solidFill>
                  <a:srgbClr val="080808"/>
                </a:solidFill>
                <a:effectLst/>
                <a:latin typeface="JetBrains Mono"/>
              </a:rPr>
              <a:t>}</a:t>
            </a:r>
            <a:br>
              <a:rPr kumimoji="0" lang="LID4096" altLang="LID4096" sz="1600" b="0" i="0" u="none" strike="noStrike" cap="none" normalizeH="0" baseline="0" dirty="0">
                <a:ln>
                  <a:noFill/>
                </a:ln>
                <a:solidFill>
                  <a:srgbClr val="080808"/>
                </a:solidFill>
                <a:effectLst/>
                <a:latin typeface="JetBrains Mono"/>
              </a:rPr>
            </a:br>
            <a:r>
              <a:rPr kumimoji="0" lang="LID4096" altLang="LID4096" sz="1600" b="0" i="0" u="none" strike="noStrike" cap="none" normalizeH="0" baseline="0" dirty="0">
                <a:ln>
                  <a:noFill/>
                </a:ln>
                <a:solidFill>
                  <a:srgbClr val="080808"/>
                </a:solidFill>
                <a:effectLst/>
                <a:latin typeface="JetBrains Mono"/>
              </a:rPr>
              <a:t>},</a:t>
            </a:r>
            <a:endParaRPr kumimoji="0" lang="LID4096" altLang="LID4096" sz="3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C929AD8-9919-4D2D-9A1E-22F3479E15DF}"/>
              </a:ext>
            </a:extLst>
          </p:cNvPr>
          <p:cNvSpPr txBox="1"/>
          <p:nvPr/>
        </p:nvSpPr>
        <p:spPr>
          <a:xfrm>
            <a:off x="2532491" y="2400934"/>
            <a:ext cx="4572000" cy="341632"/>
          </a:xfrm>
          <a:prstGeom prst="rect">
            <a:avLst/>
          </a:prstGeom>
          <a:noFill/>
        </p:spPr>
        <p:txBody>
          <a:bodyPr wrap="square">
            <a:spAutoFit/>
          </a:bodyPr>
          <a:lstStyle/>
          <a:p>
            <a:r>
              <a:rPr lang="fr-BE" dirty="0">
                <a:hlinkClick r:id="rId2"/>
              </a:rPr>
              <a:t>https://discovery.meethue.com</a:t>
            </a:r>
            <a:endParaRPr lang="LID4096" dirty="0"/>
          </a:p>
        </p:txBody>
      </p:sp>
      <p:sp>
        <p:nvSpPr>
          <p:cNvPr id="8" name="Rectangle 7">
            <a:extLst>
              <a:ext uri="{FF2B5EF4-FFF2-40B4-BE49-F238E27FC236}">
                <a16:creationId xmlns:a16="http://schemas.microsoft.com/office/drawing/2014/main" id="{E176912A-198F-4F8F-AA06-F77D32786688}"/>
              </a:ext>
            </a:extLst>
          </p:cNvPr>
          <p:cNvSpPr/>
          <p:nvPr/>
        </p:nvSpPr>
        <p:spPr>
          <a:xfrm>
            <a:off x="6575729" y="0"/>
            <a:ext cx="2568271" cy="620202"/>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sz="1400" dirty="0">
                <a:solidFill>
                  <a:schemeClr val="tx1"/>
                </a:solidFill>
              </a:rPr>
              <a:t>NETWORK: IoT_MSEC2</a:t>
            </a:r>
          </a:p>
          <a:p>
            <a:pPr algn="ctr"/>
            <a:r>
              <a:rPr lang="nl-BE" sz="1400" dirty="0">
                <a:solidFill>
                  <a:schemeClr val="tx1"/>
                </a:solidFill>
              </a:rPr>
              <a:t>PWD: IB2games </a:t>
            </a:r>
            <a:endParaRPr lang="LID4096" sz="1400" dirty="0">
              <a:solidFill>
                <a:schemeClr val="tx1"/>
              </a:solidFill>
            </a:endParaRPr>
          </a:p>
        </p:txBody>
      </p:sp>
      <p:cxnSp>
        <p:nvCxnSpPr>
          <p:cNvPr id="11" name="Straight Arrow Connector 10">
            <a:extLst>
              <a:ext uri="{FF2B5EF4-FFF2-40B4-BE49-F238E27FC236}">
                <a16:creationId xmlns:a16="http://schemas.microsoft.com/office/drawing/2014/main" id="{D4E19F52-786A-438B-A7F2-FE4E8E523ED5}"/>
              </a:ext>
            </a:extLst>
          </p:cNvPr>
          <p:cNvCxnSpPr>
            <a:cxnSpLocks/>
          </p:cNvCxnSpPr>
          <p:nvPr/>
        </p:nvCxnSpPr>
        <p:spPr>
          <a:xfrm>
            <a:off x="1470991" y="2571750"/>
            <a:ext cx="969308" cy="0"/>
          </a:xfrm>
          <a:prstGeom prst="straightConnector1">
            <a:avLst/>
          </a:prstGeom>
          <a:ln w="31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B8AD7090-A8D5-46C9-8438-530699039AB3}"/>
              </a:ext>
            </a:extLst>
          </p:cNvPr>
          <p:cNvSpPr txBox="1"/>
          <p:nvPr/>
        </p:nvSpPr>
        <p:spPr>
          <a:xfrm>
            <a:off x="2537614" y="2656701"/>
            <a:ext cx="4572000" cy="341632"/>
          </a:xfrm>
          <a:prstGeom prst="rect">
            <a:avLst/>
          </a:prstGeom>
          <a:noFill/>
        </p:spPr>
        <p:txBody>
          <a:bodyPr wrap="square">
            <a:spAutoFit/>
          </a:bodyPr>
          <a:lstStyle/>
          <a:p>
            <a:r>
              <a:rPr lang="fr-BE" dirty="0"/>
              <a:t>{</a:t>
            </a:r>
            <a:r>
              <a:rPr lang="fr-BE" dirty="0" err="1"/>
              <a:t>ip</a:t>
            </a:r>
            <a:r>
              <a:rPr lang="fr-BE" dirty="0"/>
              <a:t>}/</a:t>
            </a:r>
            <a:r>
              <a:rPr lang="fr-BE" dirty="0" err="1"/>
              <a:t>debug</a:t>
            </a:r>
            <a:r>
              <a:rPr lang="fr-BE" dirty="0"/>
              <a:t>/clip.html</a:t>
            </a:r>
            <a:endParaRPr lang="LID4096" dirty="0"/>
          </a:p>
        </p:txBody>
      </p:sp>
      <p:cxnSp>
        <p:nvCxnSpPr>
          <p:cNvPr id="13" name="Straight Arrow Connector 12">
            <a:extLst>
              <a:ext uri="{FF2B5EF4-FFF2-40B4-BE49-F238E27FC236}">
                <a16:creationId xmlns:a16="http://schemas.microsoft.com/office/drawing/2014/main" id="{00872159-D55B-4821-B603-5B878D1C7082}"/>
              </a:ext>
            </a:extLst>
          </p:cNvPr>
          <p:cNvCxnSpPr>
            <a:cxnSpLocks/>
          </p:cNvCxnSpPr>
          <p:nvPr/>
        </p:nvCxnSpPr>
        <p:spPr>
          <a:xfrm>
            <a:off x="1917590" y="2827157"/>
            <a:ext cx="522709" cy="0"/>
          </a:xfrm>
          <a:prstGeom prst="straightConnector1">
            <a:avLst/>
          </a:prstGeom>
          <a:ln w="31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8" name="Picture 17">
            <a:extLst>
              <a:ext uri="{FF2B5EF4-FFF2-40B4-BE49-F238E27FC236}">
                <a16:creationId xmlns:a16="http://schemas.microsoft.com/office/drawing/2014/main" id="{D0567EBB-317C-452C-A5F9-96FCF0FB19EB}"/>
              </a:ext>
            </a:extLst>
          </p:cNvPr>
          <p:cNvPicPr>
            <a:picLocks noChangeAspect="1"/>
          </p:cNvPicPr>
          <p:nvPr/>
        </p:nvPicPr>
        <p:blipFill>
          <a:blip r:embed="rId3"/>
          <a:stretch>
            <a:fillRect/>
          </a:stretch>
        </p:blipFill>
        <p:spPr>
          <a:xfrm>
            <a:off x="5510254" y="704909"/>
            <a:ext cx="3737114" cy="3391330"/>
          </a:xfrm>
          <a:prstGeom prst="rect">
            <a:avLst/>
          </a:prstGeom>
        </p:spPr>
      </p:pic>
      <p:sp>
        <p:nvSpPr>
          <p:cNvPr id="21" name="TextBox 20">
            <a:extLst>
              <a:ext uri="{FF2B5EF4-FFF2-40B4-BE49-F238E27FC236}">
                <a16:creationId xmlns:a16="http://schemas.microsoft.com/office/drawing/2014/main" id="{7A982E97-81C8-4FDF-B6BF-D59E694B993E}"/>
              </a:ext>
            </a:extLst>
          </p:cNvPr>
          <p:cNvSpPr txBox="1"/>
          <p:nvPr/>
        </p:nvSpPr>
        <p:spPr>
          <a:xfrm>
            <a:off x="5761471" y="2161073"/>
            <a:ext cx="3152635" cy="276999"/>
          </a:xfrm>
          <a:prstGeom prst="rect">
            <a:avLst/>
          </a:prstGeom>
          <a:solidFill>
            <a:schemeClr val="bg1"/>
          </a:solidFill>
        </p:spPr>
        <p:txBody>
          <a:bodyPr wrap="square">
            <a:spAutoFit/>
          </a:bodyPr>
          <a:lstStyle/>
          <a:p>
            <a:r>
              <a:rPr lang="en-US" sz="1200" b="0" i="0" dirty="0">
                <a:solidFill>
                  <a:srgbClr val="C72723"/>
                </a:solidFill>
                <a:effectLst/>
                <a:latin typeface="Monaco"/>
              </a:rPr>
              <a:t>{"</a:t>
            </a:r>
            <a:r>
              <a:rPr lang="en-US" sz="1200" b="0" i="0" dirty="0" err="1">
                <a:solidFill>
                  <a:srgbClr val="C72723"/>
                </a:solidFill>
                <a:effectLst/>
                <a:latin typeface="Monaco"/>
              </a:rPr>
              <a:t>devicetype</a:t>
            </a:r>
            <a:r>
              <a:rPr lang="en-US" sz="1200" b="0" i="0" dirty="0">
                <a:solidFill>
                  <a:srgbClr val="C72723"/>
                </a:solidFill>
                <a:effectLst/>
                <a:latin typeface="Monaco"/>
              </a:rPr>
              <a:t>":“</a:t>
            </a:r>
            <a:r>
              <a:rPr lang="en-US" sz="1200" b="0" i="0" dirty="0" err="1">
                <a:solidFill>
                  <a:srgbClr val="C72723"/>
                </a:solidFill>
                <a:effectLst/>
                <a:latin typeface="Monaco"/>
              </a:rPr>
              <a:t>spite-tutorial#ilse</a:t>
            </a:r>
            <a:r>
              <a:rPr lang="en-US" sz="1200" b="0" i="0" dirty="0">
                <a:solidFill>
                  <a:srgbClr val="C72723"/>
                </a:solidFill>
                <a:effectLst/>
                <a:latin typeface="Monaco"/>
              </a:rPr>
              <a:t>"}</a:t>
            </a:r>
            <a:endParaRPr lang="LID4096" sz="1200" dirty="0"/>
          </a:p>
        </p:txBody>
      </p:sp>
      <p:sp>
        <p:nvSpPr>
          <p:cNvPr id="22" name="Rectangle 21">
            <a:extLst>
              <a:ext uri="{FF2B5EF4-FFF2-40B4-BE49-F238E27FC236}">
                <a16:creationId xmlns:a16="http://schemas.microsoft.com/office/drawing/2014/main" id="{9CD79F75-974F-4B6A-8C62-3802052719C0}"/>
              </a:ext>
            </a:extLst>
          </p:cNvPr>
          <p:cNvSpPr/>
          <p:nvPr/>
        </p:nvSpPr>
        <p:spPr>
          <a:xfrm>
            <a:off x="6337300" y="1619251"/>
            <a:ext cx="342900" cy="144538"/>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ID4096" sz="1400"/>
          </a:p>
        </p:txBody>
      </p:sp>
      <p:sp>
        <p:nvSpPr>
          <p:cNvPr id="23" name="Rectangle 22">
            <a:extLst>
              <a:ext uri="{FF2B5EF4-FFF2-40B4-BE49-F238E27FC236}">
                <a16:creationId xmlns:a16="http://schemas.microsoft.com/office/drawing/2014/main" id="{9FF29362-33D9-4A43-AB7F-547087CB1534}"/>
              </a:ext>
            </a:extLst>
          </p:cNvPr>
          <p:cNvSpPr/>
          <p:nvPr/>
        </p:nvSpPr>
        <p:spPr>
          <a:xfrm>
            <a:off x="7429500" y="3421387"/>
            <a:ext cx="1282700" cy="166364"/>
          </a:xfrm>
          <a:prstGeom prst="rect">
            <a:avLst/>
          </a:prstGeom>
          <a:solidFill>
            <a:srgbClr val="FFFF00">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ID4096" sz="1400" dirty="0">
              <a:solidFill>
                <a:schemeClr val="tx1"/>
              </a:solidFill>
            </a:endParaRPr>
          </a:p>
        </p:txBody>
      </p:sp>
      <p:pic>
        <p:nvPicPr>
          <p:cNvPr id="5" name="Picture 4">
            <a:extLst>
              <a:ext uri="{FF2B5EF4-FFF2-40B4-BE49-F238E27FC236}">
                <a16:creationId xmlns:a16="http://schemas.microsoft.com/office/drawing/2014/main" id="{27888895-A12C-447D-A6E8-BFFBA9F6A95A}"/>
              </a:ext>
            </a:extLst>
          </p:cNvPr>
          <p:cNvPicPr>
            <a:picLocks noChangeAspect="1"/>
          </p:cNvPicPr>
          <p:nvPr/>
        </p:nvPicPr>
        <p:blipFill>
          <a:blip r:embed="rId4"/>
          <a:stretch>
            <a:fillRect/>
          </a:stretch>
        </p:blipFill>
        <p:spPr>
          <a:xfrm>
            <a:off x="5617590" y="2654561"/>
            <a:ext cx="3535142" cy="1356506"/>
          </a:xfrm>
          <a:prstGeom prst="rect">
            <a:avLst/>
          </a:prstGeom>
        </p:spPr>
      </p:pic>
      <p:sp>
        <p:nvSpPr>
          <p:cNvPr id="16" name="Rectangle 15">
            <a:extLst>
              <a:ext uri="{FF2B5EF4-FFF2-40B4-BE49-F238E27FC236}">
                <a16:creationId xmlns:a16="http://schemas.microsoft.com/office/drawing/2014/main" id="{721F4A76-7036-4949-8B50-44DACDE9DB64}"/>
              </a:ext>
            </a:extLst>
          </p:cNvPr>
          <p:cNvSpPr/>
          <p:nvPr/>
        </p:nvSpPr>
        <p:spPr>
          <a:xfrm>
            <a:off x="7303114" y="3311604"/>
            <a:ext cx="1669436" cy="144538"/>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ID4096" sz="1400"/>
          </a:p>
        </p:txBody>
      </p:sp>
      <p:sp>
        <p:nvSpPr>
          <p:cNvPr id="19" name="TextBox 18">
            <a:extLst>
              <a:ext uri="{FF2B5EF4-FFF2-40B4-BE49-F238E27FC236}">
                <a16:creationId xmlns:a16="http://schemas.microsoft.com/office/drawing/2014/main" id="{2738F5C3-62F7-4F62-B2A8-A8F4BA9552D6}"/>
              </a:ext>
            </a:extLst>
          </p:cNvPr>
          <p:cNvSpPr txBox="1"/>
          <p:nvPr/>
        </p:nvSpPr>
        <p:spPr>
          <a:xfrm>
            <a:off x="7665484" y="3055815"/>
            <a:ext cx="1023044" cy="276999"/>
          </a:xfrm>
          <a:prstGeom prst="rect">
            <a:avLst/>
          </a:prstGeom>
          <a:noFill/>
        </p:spPr>
        <p:txBody>
          <a:bodyPr wrap="square">
            <a:spAutoFit/>
          </a:bodyPr>
          <a:lstStyle/>
          <a:p>
            <a:r>
              <a:rPr lang="en-US" sz="1200" dirty="0">
                <a:solidFill>
                  <a:srgbClr val="C72723"/>
                </a:solidFill>
                <a:latin typeface="Monaco"/>
              </a:rPr>
              <a:t>a</a:t>
            </a:r>
            <a:r>
              <a:rPr lang="en-US" sz="1200" b="0" i="0" dirty="0">
                <a:solidFill>
                  <a:srgbClr val="C72723"/>
                </a:solidFill>
                <a:effectLst/>
                <a:latin typeface="Monaco"/>
              </a:rPr>
              <a:t>uth-id</a:t>
            </a:r>
            <a:endParaRPr lang="LID4096" sz="1200" dirty="0"/>
          </a:p>
        </p:txBody>
      </p:sp>
    </p:spTree>
    <p:extLst>
      <p:ext uri="{BB962C8B-B14F-4D97-AF65-F5344CB8AC3E}">
        <p14:creationId xmlns:p14="http://schemas.microsoft.com/office/powerpoint/2010/main" val="2732792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8EF19E-C048-427A-BB36-54EE60C6D93D}"/>
              </a:ext>
            </a:extLst>
          </p:cNvPr>
          <p:cNvSpPr>
            <a:spLocks noGrp="1"/>
          </p:cNvSpPr>
          <p:nvPr>
            <p:ph type="sldNum" sz="quarter" idx="12"/>
          </p:nvPr>
        </p:nvSpPr>
        <p:spPr/>
        <p:txBody>
          <a:bodyPr/>
          <a:lstStyle/>
          <a:p>
            <a:fld id="{8836216C-5BC3-7C44-80F8-E30864FFC228}" type="slidenum">
              <a:rPr lang="en-US" smtClean="0"/>
              <a:t>15</a:t>
            </a:fld>
            <a:endParaRPr lang="en-US"/>
          </a:p>
        </p:txBody>
      </p:sp>
      <p:sp>
        <p:nvSpPr>
          <p:cNvPr id="3" name="Title 2">
            <a:extLst>
              <a:ext uri="{FF2B5EF4-FFF2-40B4-BE49-F238E27FC236}">
                <a16:creationId xmlns:a16="http://schemas.microsoft.com/office/drawing/2014/main" id="{B71C2C43-42E9-4049-88C7-46E963C2DB89}"/>
              </a:ext>
            </a:extLst>
          </p:cNvPr>
          <p:cNvSpPr txBox="1">
            <a:spLocks/>
          </p:cNvSpPr>
          <p:nvPr/>
        </p:nvSpPr>
        <p:spPr>
          <a:xfrm>
            <a:off x="160631" y="144539"/>
            <a:ext cx="8753475" cy="400110"/>
          </a:xfrm>
          <a:prstGeom prst="rect">
            <a:avLst/>
          </a:prstGeom>
        </p:spPr>
        <p:txBody>
          <a:bodyPr/>
          <a:lstStyle>
            <a:lvl1pPr algn="l" defTabSz="411480" rtl="0" eaLnBrk="1" latinLnBrk="0" hangingPunct="1">
              <a:spcBef>
                <a:spcPct val="0"/>
              </a:spcBef>
              <a:buNone/>
              <a:defRPr sz="2800" b="0" i="0" kern="1200" cap="none">
                <a:solidFill>
                  <a:schemeClr val="tx2"/>
                </a:solidFill>
                <a:latin typeface="+mj-lt"/>
                <a:ea typeface="+mj-ea"/>
                <a:cs typeface="Arial"/>
              </a:defRPr>
            </a:lvl1pPr>
          </a:lstStyle>
          <a:p>
            <a:r>
              <a:rPr lang="en-US" sz="2000" dirty="0"/>
              <a:t>Configure Philips Hue Devices</a:t>
            </a:r>
            <a:endParaRPr lang="nl-BE" sz="2000" dirty="0"/>
          </a:p>
        </p:txBody>
      </p:sp>
      <p:sp>
        <p:nvSpPr>
          <p:cNvPr id="7" name="Rectangle 1">
            <a:extLst>
              <a:ext uri="{FF2B5EF4-FFF2-40B4-BE49-F238E27FC236}">
                <a16:creationId xmlns:a16="http://schemas.microsoft.com/office/drawing/2014/main" id="{B5F5E209-0CB6-4DB8-9DCF-7B14A83BB2A9}"/>
              </a:ext>
            </a:extLst>
          </p:cNvPr>
          <p:cNvSpPr>
            <a:spLocks noChangeArrowheads="1"/>
          </p:cNvSpPr>
          <p:nvPr/>
        </p:nvSpPr>
        <p:spPr bwMode="auto">
          <a:xfrm>
            <a:off x="79513" y="1194495"/>
            <a:ext cx="5526156"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600" b="0" i="0" u="none" strike="noStrike" cap="none" normalizeH="0" baseline="0">
                <a:ln>
                  <a:noFill/>
                </a:ln>
                <a:solidFill>
                  <a:srgbClr val="080808"/>
                </a:solidFill>
                <a:effectLst/>
                <a:latin typeface="JetBrains Mono"/>
              </a:rPr>
              <a:t>{</a:t>
            </a:r>
            <a:br>
              <a:rPr kumimoji="0" lang="LID4096" altLang="LID4096" sz="1600" b="0" i="0" u="none" strike="noStrike" cap="none" normalizeH="0" baseline="0">
                <a:ln>
                  <a:noFill/>
                </a:ln>
                <a:solidFill>
                  <a:srgbClr val="080808"/>
                </a:solidFill>
                <a:effectLst/>
                <a:latin typeface="JetBrains Mono"/>
              </a:rPr>
            </a:br>
            <a:r>
              <a:rPr kumimoji="0" lang="LID4096" altLang="LID4096" sz="1600" b="0" i="0" u="none" strike="noStrike" cap="none" normalizeH="0" baseline="0">
                <a:ln>
                  <a:noFill/>
                </a:ln>
                <a:solidFill>
                  <a:srgbClr val="080808"/>
                </a:solidFill>
                <a:effectLst/>
                <a:latin typeface="JetBrains Mono"/>
              </a:rPr>
              <a:t>   </a:t>
            </a:r>
            <a:r>
              <a:rPr kumimoji="0" lang="LID4096" altLang="LID4096" sz="1600" b="0" i="0" u="none" strike="noStrike" cap="none" normalizeH="0" baseline="0">
                <a:ln>
                  <a:noFill/>
                </a:ln>
                <a:solidFill>
                  <a:srgbClr val="871094"/>
                </a:solidFill>
                <a:effectLst/>
                <a:latin typeface="JetBrains Mono"/>
              </a:rPr>
              <a:t>"deviceId"</a:t>
            </a:r>
            <a:r>
              <a:rPr kumimoji="0" lang="LID4096" altLang="LID4096" sz="1600" b="0" i="0" u="none" strike="noStrike" cap="none" normalizeH="0" baseline="0">
                <a:ln>
                  <a:noFill/>
                </a:ln>
                <a:solidFill>
                  <a:srgbClr val="080808"/>
                </a:solidFill>
                <a:effectLst/>
                <a:latin typeface="JetBrains Mono"/>
              </a:rPr>
              <a:t>:</a:t>
            </a:r>
            <a:r>
              <a:rPr kumimoji="0" lang="LID4096" altLang="LID4096" sz="1600" b="0" i="0" u="none" strike="noStrike" cap="none" normalizeH="0" baseline="0">
                <a:ln>
                  <a:noFill/>
                </a:ln>
                <a:solidFill>
                  <a:srgbClr val="067D17"/>
                </a:solidFill>
                <a:effectLst/>
                <a:latin typeface="JetBrains Mono"/>
              </a:rPr>
              <a:t>"lamp_1"</a:t>
            </a:r>
            <a:r>
              <a:rPr kumimoji="0" lang="LID4096" altLang="LID4096" sz="1600" b="0" i="0" u="none" strike="noStrike" cap="none" normalizeH="0" baseline="0">
                <a:ln>
                  <a:noFill/>
                </a:ln>
                <a:solidFill>
                  <a:srgbClr val="080808"/>
                </a:solidFill>
                <a:effectLst/>
                <a:latin typeface="JetBrains Mono"/>
              </a:rPr>
              <a:t>,</a:t>
            </a:r>
            <a:br>
              <a:rPr kumimoji="0" lang="LID4096" altLang="LID4096" sz="1600" b="0" i="0" u="none" strike="noStrike" cap="none" normalizeH="0" baseline="0">
                <a:ln>
                  <a:noFill/>
                </a:ln>
                <a:solidFill>
                  <a:srgbClr val="080808"/>
                </a:solidFill>
                <a:effectLst/>
                <a:latin typeface="JetBrains Mono"/>
              </a:rPr>
            </a:br>
            <a:r>
              <a:rPr kumimoji="0" lang="LID4096" altLang="LID4096" sz="1600" b="0" i="0" u="none" strike="noStrike" cap="none" normalizeH="0" baseline="0">
                <a:ln>
                  <a:noFill/>
                </a:ln>
                <a:solidFill>
                  <a:srgbClr val="080808"/>
                </a:solidFill>
                <a:effectLst/>
                <a:latin typeface="JetBrains Mono"/>
              </a:rPr>
              <a:t>   </a:t>
            </a:r>
            <a:r>
              <a:rPr kumimoji="0" lang="LID4096" altLang="LID4096" sz="1600" b="0" i="0" u="none" strike="noStrike" cap="none" normalizeH="0" baseline="0">
                <a:ln>
                  <a:noFill/>
                </a:ln>
                <a:solidFill>
                  <a:srgbClr val="871094"/>
                </a:solidFill>
                <a:effectLst/>
                <a:latin typeface="JetBrains Mono"/>
              </a:rPr>
              <a:t>"type"</a:t>
            </a:r>
            <a:r>
              <a:rPr kumimoji="0" lang="LID4096" altLang="LID4096" sz="1600" b="0" i="0" u="none" strike="noStrike" cap="none" normalizeH="0" baseline="0">
                <a:ln>
                  <a:noFill/>
                </a:ln>
                <a:solidFill>
                  <a:srgbClr val="080808"/>
                </a:solidFill>
                <a:effectLst/>
                <a:latin typeface="JetBrains Mono"/>
              </a:rPr>
              <a:t>:</a:t>
            </a:r>
            <a:r>
              <a:rPr kumimoji="0" lang="LID4096" altLang="LID4096" sz="1600" b="0" i="0" u="none" strike="noStrike" cap="none" normalizeH="0" baseline="0">
                <a:ln>
                  <a:noFill/>
                </a:ln>
                <a:solidFill>
                  <a:srgbClr val="067D17"/>
                </a:solidFill>
                <a:effectLst/>
                <a:latin typeface="JetBrains Mono"/>
              </a:rPr>
              <a:t>"philips-hue-lamp"</a:t>
            </a:r>
            <a:r>
              <a:rPr kumimoji="0" lang="LID4096" altLang="LID4096" sz="1600" b="0" i="0" u="none" strike="noStrike" cap="none" normalizeH="0" baseline="0">
                <a:ln>
                  <a:noFill/>
                </a:ln>
                <a:solidFill>
                  <a:srgbClr val="080808"/>
                </a:solidFill>
                <a:effectLst/>
                <a:latin typeface="JetBrains Mono"/>
              </a:rPr>
              <a:t>,</a:t>
            </a:r>
            <a:br>
              <a:rPr kumimoji="0" lang="LID4096" altLang="LID4096" sz="1600" b="0" i="0" u="none" strike="noStrike" cap="none" normalizeH="0" baseline="0">
                <a:ln>
                  <a:noFill/>
                </a:ln>
                <a:solidFill>
                  <a:srgbClr val="080808"/>
                </a:solidFill>
                <a:effectLst/>
                <a:latin typeface="JetBrains Mono"/>
              </a:rPr>
            </a:br>
            <a:r>
              <a:rPr kumimoji="0" lang="LID4096" altLang="LID4096" sz="1600" b="0" i="0" u="none" strike="noStrike" cap="none" normalizeH="0" baseline="0">
                <a:ln>
                  <a:noFill/>
                </a:ln>
                <a:solidFill>
                  <a:srgbClr val="080808"/>
                </a:solidFill>
                <a:effectLst/>
                <a:latin typeface="JetBrains Mono"/>
              </a:rPr>
              <a:t>   </a:t>
            </a:r>
            <a:r>
              <a:rPr kumimoji="0" lang="LID4096" altLang="LID4096" sz="1600" b="0" i="0" u="none" strike="noStrike" cap="none" normalizeH="0" baseline="0">
                <a:ln>
                  <a:noFill/>
                </a:ln>
                <a:solidFill>
                  <a:srgbClr val="871094"/>
                </a:solidFill>
                <a:effectLst/>
                <a:latin typeface="JetBrains Mono"/>
              </a:rPr>
              <a:t>"settings" </a:t>
            </a:r>
            <a:r>
              <a:rPr kumimoji="0" lang="LID4096" altLang="LID4096" sz="1600" b="0" i="0" u="none" strike="noStrike" cap="none" normalizeH="0" baseline="0">
                <a:ln>
                  <a:noFill/>
                </a:ln>
                <a:solidFill>
                  <a:srgbClr val="080808"/>
                </a:solidFill>
                <a:effectLst/>
                <a:latin typeface="JetBrains Mono"/>
              </a:rPr>
              <a:t>:</a:t>
            </a:r>
            <a:br>
              <a:rPr kumimoji="0" lang="LID4096" altLang="LID4096" sz="1600" b="0" i="0" u="none" strike="noStrike" cap="none" normalizeH="0" baseline="0">
                <a:ln>
                  <a:noFill/>
                </a:ln>
                <a:solidFill>
                  <a:srgbClr val="080808"/>
                </a:solidFill>
                <a:effectLst/>
                <a:latin typeface="JetBrains Mono"/>
              </a:rPr>
            </a:br>
            <a:r>
              <a:rPr kumimoji="0" lang="LID4096" altLang="LID4096" sz="1600" b="0" i="0" u="none" strike="noStrike" cap="none" normalizeH="0" baseline="0">
                <a:ln>
                  <a:noFill/>
                </a:ln>
                <a:solidFill>
                  <a:srgbClr val="080808"/>
                </a:solidFill>
                <a:effectLst/>
                <a:latin typeface="JetBrains Mono"/>
              </a:rPr>
              <a:t>   {</a:t>
            </a:r>
            <a:br>
              <a:rPr kumimoji="0" lang="LID4096" altLang="LID4096" sz="1600" b="0" i="0" u="none" strike="noStrike" cap="none" normalizeH="0" baseline="0">
                <a:ln>
                  <a:noFill/>
                </a:ln>
                <a:solidFill>
                  <a:srgbClr val="080808"/>
                </a:solidFill>
                <a:effectLst/>
                <a:latin typeface="JetBrains Mono"/>
              </a:rPr>
            </a:br>
            <a:r>
              <a:rPr kumimoji="0" lang="LID4096" altLang="LID4096" sz="1600" b="0" i="0" u="none" strike="noStrike" cap="none" normalizeH="0" baseline="0">
                <a:ln>
                  <a:noFill/>
                </a:ln>
                <a:solidFill>
                  <a:srgbClr val="080808"/>
                </a:solidFill>
                <a:effectLst/>
                <a:latin typeface="JetBrains Mono"/>
              </a:rPr>
              <a:t>      </a:t>
            </a:r>
            <a:r>
              <a:rPr kumimoji="0" lang="LID4096" altLang="LID4096" sz="1600" b="0" i="0" u="none" strike="noStrike" cap="none" normalizeH="0" baseline="0">
                <a:ln>
                  <a:noFill/>
                </a:ln>
                <a:solidFill>
                  <a:srgbClr val="871094"/>
                </a:solidFill>
                <a:effectLst/>
                <a:latin typeface="JetBrains Mono"/>
              </a:rPr>
              <a:t>"ip"</a:t>
            </a:r>
            <a:r>
              <a:rPr kumimoji="0" lang="LID4096" altLang="LID4096" sz="1600" b="0" i="0" u="none" strike="noStrike" cap="none" normalizeH="0" baseline="0">
                <a:ln>
                  <a:noFill/>
                </a:ln>
                <a:solidFill>
                  <a:srgbClr val="080808"/>
                </a:solidFill>
                <a:effectLst/>
                <a:latin typeface="JetBrains Mono"/>
              </a:rPr>
              <a:t>:</a:t>
            </a:r>
            <a:r>
              <a:rPr kumimoji="0" lang="LID4096" altLang="LID4096" sz="1600" b="0" i="0" u="none" strike="noStrike" cap="none" normalizeH="0" baseline="0">
                <a:ln>
                  <a:noFill/>
                </a:ln>
                <a:solidFill>
                  <a:srgbClr val="067D17"/>
                </a:solidFill>
                <a:effectLst/>
                <a:latin typeface="JetBrains Mono"/>
              </a:rPr>
              <a:t>“</a:t>
            </a:r>
            <a:r>
              <a:rPr kumimoji="0" lang="nl-BE" altLang="LID4096" sz="1600" b="0" i="0" u="none" strike="noStrike" cap="none" normalizeH="0" baseline="0">
                <a:ln>
                  <a:noFill/>
                </a:ln>
                <a:solidFill>
                  <a:srgbClr val="067D17"/>
                </a:solidFill>
                <a:effectLst/>
                <a:highlight>
                  <a:srgbClr val="FFFF00"/>
                </a:highlight>
                <a:latin typeface="JetBrains Mono"/>
              </a:rPr>
              <a:t>?</a:t>
            </a:r>
            <a:r>
              <a:rPr kumimoji="0" lang="LID4096" altLang="LID4096" sz="1600" b="0" i="0" u="none" strike="noStrike" cap="none" normalizeH="0" baseline="0">
                <a:ln>
                  <a:noFill/>
                </a:ln>
                <a:solidFill>
                  <a:srgbClr val="067D17"/>
                </a:solidFill>
                <a:effectLst/>
                <a:latin typeface="JetBrains Mono"/>
              </a:rPr>
              <a:t>"</a:t>
            </a:r>
            <a:r>
              <a:rPr kumimoji="0" lang="LID4096" altLang="LID4096" sz="1600" b="0" i="0" u="none" strike="noStrike" cap="none" normalizeH="0" baseline="0">
                <a:ln>
                  <a:noFill/>
                </a:ln>
                <a:solidFill>
                  <a:srgbClr val="080808"/>
                </a:solidFill>
                <a:effectLst/>
                <a:latin typeface="JetBrains Mono"/>
              </a:rPr>
              <a:t>,</a:t>
            </a:r>
            <a:br>
              <a:rPr kumimoji="0" lang="LID4096" altLang="LID4096" sz="1600" b="0" i="0" u="none" strike="noStrike" cap="none" normalizeH="0" baseline="0">
                <a:ln>
                  <a:noFill/>
                </a:ln>
                <a:solidFill>
                  <a:srgbClr val="080808"/>
                </a:solidFill>
                <a:effectLst/>
                <a:latin typeface="JetBrains Mono"/>
              </a:rPr>
            </a:br>
            <a:r>
              <a:rPr kumimoji="0" lang="LID4096" altLang="LID4096" sz="1600" b="0" i="0" u="none" strike="noStrike" cap="none" normalizeH="0" baseline="0">
                <a:ln>
                  <a:noFill/>
                </a:ln>
                <a:solidFill>
                  <a:srgbClr val="080808"/>
                </a:solidFill>
                <a:effectLst/>
                <a:latin typeface="JetBrains Mono"/>
              </a:rPr>
              <a:t>      </a:t>
            </a:r>
            <a:r>
              <a:rPr kumimoji="0" lang="LID4096" altLang="LID4096" sz="1600" b="0" i="0" u="none" strike="noStrike" cap="none" normalizeH="0" baseline="0">
                <a:ln>
                  <a:noFill/>
                </a:ln>
                <a:solidFill>
                  <a:srgbClr val="871094"/>
                </a:solidFill>
                <a:effectLst/>
                <a:latin typeface="JetBrains Mono"/>
              </a:rPr>
              <a:t>"auth-id"</a:t>
            </a:r>
            <a:r>
              <a:rPr kumimoji="0" lang="LID4096" altLang="LID4096" sz="1600" b="0" i="0" u="none" strike="noStrike" cap="none" normalizeH="0" baseline="0">
                <a:ln>
                  <a:noFill/>
                </a:ln>
                <a:solidFill>
                  <a:srgbClr val="080808"/>
                </a:solidFill>
                <a:effectLst/>
                <a:latin typeface="JetBrains Mono"/>
              </a:rPr>
              <a:t>:</a:t>
            </a:r>
            <a:r>
              <a:rPr kumimoji="0" lang="LID4096" altLang="LID4096" sz="1600" b="0" i="0" u="none" strike="noStrike" cap="none" normalizeH="0" baseline="0">
                <a:ln>
                  <a:noFill/>
                </a:ln>
                <a:solidFill>
                  <a:srgbClr val="067D17"/>
                </a:solidFill>
                <a:effectLst/>
                <a:latin typeface="JetBrains Mono"/>
              </a:rPr>
              <a:t>“</a:t>
            </a:r>
            <a:r>
              <a:rPr kumimoji="0" lang="nl-BE" altLang="LID4096" sz="1600" b="0" i="0" u="none" strike="noStrike" cap="none" normalizeH="0" baseline="0">
                <a:ln>
                  <a:noFill/>
                </a:ln>
                <a:solidFill>
                  <a:srgbClr val="067D17"/>
                </a:solidFill>
                <a:effectLst/>
                <a:highlight>
                  <a:srgbClr val="FFFF00"/>
                </a:highlight>
                <a:latin typeface="JetBrains Mono"/>
              </a:rPr>
              <a:t>?</a:t>
            </a:r>
            <a:r>
              <a:rPr kumimoji="0" lang="LID4096" altLang="LID4096" sz="1600" b="0" i="0" u="none" strike="noStrike" cap="none" normalizeH="0" baseline="0">
                <a:ln>
                  <a:noFill/>
                </a:ln>
                <a:solidFill>
                  <a:srgbClr val="067D17"/>
                </a:solidFill>
                <a:effectLst/>
                <a:latin typeface="JetBrains Mono"/>
              </a:rPr>
              <a:t>"</a:t>
            </a:r>
            <a:r>
              <a:rPr kumimoji="0" lang="LID4096" altLang="LID4096" sz="1600" b="0" i="0" u="none" strike="noStrike" cap="none" normalizeH="0" baseline="0">
                <a:ln>
                  <a:noFill/>
                </a:ln>
                <a:solidFill>
                  <a:srgbClr val="080808"/>
                </a:solidFill>
                <a:effectLst/>
                <a:latin typeface="JetBrains Mono"/>
              </a:rPr>
              <a:t>,</a:t>
            </a:r>
            <a:br>
              <a:rPr kumimoji="0" lang="LID4096" altLang="LID4096" sz="1600" b="0" i="0" u="none" strike="noStrike" cap="none" normalizeH="0" baseline="0">
                <a:ln>
                  <a:noFill/>
                </a:ln>
                <a:solidFill>
                  <a:srgbClr val="080808"/>
                </a:solidFill>
                <a:effectLst/>
                <a:latin typeface="JetBrains Mono"/>
              </a:rPr>
            </a:br>
            <a:r>
              <a:rPr kumimoji="0" lang="LID4096" altLang="LID4096" sz="1600" b="0" i="0" u="none" strike="noStrike" cap="none" normalizeH="0" baseline="0">
                <a:ln>
                  <a:noFill/>
                </a:ln>
                <a:solidFill>
                  <a:srgbClr val="080808"/>
                </a:solidFill>
                <a:effectLst/>
                <a:latin typeface="JetBrains Mono"/>
              </a:rPr>
              <a:t>      </a:t>
            </a:r>
            <a:r>
              <a:rPr kumimoji="0" lang="LID4096" altLang="LID4096" sz="1600" b="0" i="0" u="none" strike="noStrike" cap="none" normalizeH="0" baseline="0">
                <a:ln>
                  <a:noFill/>
                </a:ln>
                <a:solidFill>
                  <a:srgbClr val="871094"/>
                </a:solidFill>
                <a:effectLst/>
                <a:latin typeface="JetBrains Mono"/>
              </a:rPr>
              <a:t>"id"</a:t>
            </a:r>
            <a:r>
              <a:rPr kumimoji="0" lang="LID4096" altLang="LID4096" sz="1600" b="0" i="0" u="none" strike="noStrike" cap="none" normalizeH="0" baseline="0">
                <a:ln>
                  <a:noFill/>
                </a:ln>
                <a:solidFill>
                  <a:srgbClr val="080808"/>
                </a:solidFill>
                <a:effectLst/>
                <a:latin typeface="JetBrains Mono"/>
              </a:rPr>
              <a:t>: </a:t>
            </a:r>
            <a:r>
              <a:rPr kumimoji="0" lang="LID4096" altLang="LID4096" sz="1600" b="0" i="0" u="none" strike="noStrike" cap="none" normalizeH="0" baseline="0">
                <a:ln>
                  <a:noFill/>
                </a:ln>
                <a:solidFill>
                  <a:srgbClr val="067D17"/>
                </a:solidFill>
                <a:effectLst/>
                <a:latin typeface="JetBrains Mono"/>
              </a:rPr>
              <a:t>“</a:t>
            </a:r>
            <a:r>
              <a:rPr kumimoji="0" lang="nl-BE" altLang="LID4096" sz="1600" b="0" i="0" u="none" strike="noStrike" cap="none" normalizeH="0" baseline="0">
                <a:ln>
                  <a:noFill/>
                </a:ln>
                <a:solidFill>
                  <a:srgbClr val="067D17"/>
                </a:solidFill>
                <a:effectLst/>
                <a:highlight>
                  <a:srgbClr val="FFFF00"/>
                </a:highlight>
                <a:latin typeface="JetBrains Mono"/>
              </a:rPr>
              <a:t>?</a:t>
            </a:r>
            <a:r>
              <a:rPr kumimoji="0" lang="LID4096" altLang="LID4096" sz="1600" b="0" i="0" u="none" strike="noStrike" cap="none" normalizeH="0" baseline="0">
                <a:ln>
                  <a:noFill/>
                </a:ln>
                <a:solidFill>
                  <a:srgbClr val="067D17"/>
                </a:solidFill>
                <a:effectLst/>
                <a:latin typeface="JetBrains Mono"/>
              </a:rPr>
              <a:t>"</a:t>
            </a:r>
            <a:br>
              <a:rPr kumimoji="0" lang="LID4096" altLang="LID4096" sz="1600" b="0" i="0" u="none" strike="noStrike" cap="none" normalizeH="0" baseline="0">
                <a:ln>
                  <a:noFill/>
                </a:ln>
                <a:solidFill>
                  <a:srgbClr val="067D17"/>
                </a:solidFill>
                <a:effectLst/>
                <a:latin typeface="JetBrains Mono"/>
              </a:rPr>
            </a:br>
            <a:r>
              <a:rPr kumimoji="0" lang="LID4096" altLang="LID4096" sz="1600" b="0" i="0" u="none" strike="noStrike" cap="none" normalizeH="0" baseline="0">
                <a:ln>
                  <a:noFill/>
                </a:ln>
                <a:solidFill>
                  <a:srgbClr val="067D17"/>
                </a:solidFill>
                <a:effectLst/>
                <a:latin typeface="JetBrains Mono"/>
              </a:rPr>
              <a:t>   </a:t>
            </a:r>
            <a:r>
              <a:rPr kumimoji="0" lang="LID4096" altLang="LID4096" sz="1600" b="0" i="0" u="none" strike="noStrike" cap="none" normalizeH="0" baseline="0">
                <a:ln>
                  <a:noFill/>
                </a:ln>
                <a:solidFill>
                  <a:srgbClr val="080808"/>
                </a:solidFill>
                <a:effectLst/>
                <a:latin typeface="JetBrains Mono"/>
              </a:rPr>
              <a:t>}</a:t>
            </a:r>
            <a:br>
              <a:rPr kumimoji="0" lang="LID4096" altLang="LID4096" sz="1600" b="0" i="0" u="none" strike="noStrike" cap="none" normalizeH="0" baseline="0">
                <a:ln>
                  <a:noFill/>
                </a:ln>
                <a:solidFill>
                  <a:srgbClr val="080808"/>
                </a:solidFill>
                <a:effectLst/>
                <a:latin typeface="JetBrains Mono"/>
              </a:rPr>
            </a:br>
            <a:r>
              <a:rPr kumimoji="0" lang="LID4096" altLang="LID4096" sz="1600" b="0" i="0" u="none" strike="noStrike" cap="none" normalizeH="0" baseline="0">
                <a:ln>
                  <a:noFill/>
                </a:ln>
                <a:solidFill>
                  <a:srgbClr val="080808"/>
                </a:solidFill>
                <a:effectLst/>
                <a:latin typeface="JetBrains Mono"/>
              </a:rPr>
              <a:t>},</a:t>
            </a:r>
            <a:endParaRPr kumimoji="0" lang="LID4096" altLang="LID4096" sz="3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C929AD8-9919-4D2D-9A1E-22F3479E15DF}"/>
              </a:ext>
            </a:extLst>
          </p:cNvPr>
          <p:cNvSpPr txBox="1"/>
          <p:nvPr/>
        </p:nvSpPr>
        <p:spPr>
          <a:xfrm>
            <a:off x="2532491" y="2400934"/>
            <a:ext cx="4572000" cy="341632"/>
          </a:xfrm>
          <a:prstGeom prst="rect">
            <a:avLst/>
          </a:prstGeom>
          <a:noFill/>
        </p:spPr>
        <p:txBody>
          <a:bodyPr wrap="square">
            <a:spAutoFit/>
          </a:bodyPr>
          <a:lstStyle/>
          <a:p>
            <a:r>
              <a:rPr lang="fr-BE" dirty="0">
                <a:hlinkClick r:id="rId2"/>
              </a:rPr>
              <a:t>https://discovery.meethue.com</a:t>
            </a:r>
            <a:endParaRPr lang="LID4096" dirty="0"/>
          </a:p>
        </p:txBody>
      </p:sp>
      <p:sp>
        <p:nvSpPr>
          <p:cNvPr id="8" name="Rectangle 7">
            <a:extLst>
              <a:ext uri="{FF2B5EF4-FFF2-40B4-BE49-F238E27FC236}">
                <a16:creationId xmlns:a16="http://schemas.microsoft.com/office/drawing/2014/main" id="{E176912A-198F-4F8F-AA06-F77D32786688}"/>
              </a:ext>
            </a:extLst>
          </p:cNvPr>
          <p:cNvSpPr/>
          <p:nvPr/>
        </p:nvSpPr>
        <p:spPr>
          <a:xfrm>
            <a:off x="6575729" y="0"/>
            <a:ext cx="2568271" cy="620202"/>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sz="1400" dirty="0">
                <a:solidFill>
                  <a:schemeClr val="tx1"/>
                </a:solidFill>
              </a:rPr>
              <a:t>NETWORK: IoT_MSEC2</a:t>
            </a:r>
          </a:p>
          <a:p>
            <a:pPr algn="ctr"/>
            <a:r>
              <a:rPr lang="nl-BE" sz="1400" dirty="0">
                <a:solidFill>
                  <a:schemeClr val="tx1"/>
                </a:solidFill>
              </a:rPr>
              <a:t>PWD: IB2games </a:t>
            </a:r>
            <a:endParaRPr lang="LID4096" sz="1400" dirty="0">
              <a:solidFill>
                <a:schemeClr val="tx1"/>
              </a:solidFill>
            </a:endParaRPr>
          </a:p>
        </p:txBody>
      </p:sp>
      <p:cxnSp>
        <p:nvCxnSpPr>
          <p:cNvPr id="11" name="Straight Arrow Connector 10">
            <a:extLst>
              <a:ext uri="{FF2B5EF4-FFF2-40B4-BE49-F238E27FC236}">
                <a16:creationId xmlns:a16="http://schemas.microsoft.com/office/drawing/2014/main" id="{D4E19F52-786A-438B-A7F2-FE4E8E523ED5}"/>
              </a:ext>
            </a:extLst>
          </p:cNvPr>
          <p:cNvCxnSpPr>
            <a:cxnSpLocks/>
          </p:cNvCxnSpPr>
          <p:nvPr/>
        </p:nvCxnSpPr>
        <p:spPr>
          <a:xfrm>
            <a:off x="1470991" y="2571750"/>
            <a:ext cx="969308" cy="0"/>
          </a:xfrm>
          <a:prstGeom prst="straightConnector1">
            <a:avLst/>
          </a:prstGeom>
          <a:ln w="31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B8AD7090-A8D5-46C9-8438-530699039AB3}"/>
              </a:ext>
            </a:extLst>
          </p:cNvPr>
          <p:cNvSpPr txBox="1"/>
          <p:nvPr/>
        </p:nvSpPr>
        <p:spPr>
          <a:xfrm>
            <a:off x="2537614" y="2656701"/>
            <a:ext cx="4572000" cy="341632"/>
          </a:xfrm>
          <a:prstGeom prst="rect">
            <a:avLst/>
          </a:prstGeom>
          <a:noFill/>
        </p:spPr>
        <p:txBody>
          <a:bodyPr wrap="square">
            <a:spAutoFit/>
          </a:bodyPr>
          <a:lstStyle/>
          <a:p>
            <a:r>
              <a:rPr lang="fr-BE" dirty="0"/>
              <a:t>{</a:t>
            </a:r>
            <a:r>
              <a:rPr lang="fr-BE" dirty="0" err="1"/>
              <a:t>ip</a:t>
            </a:r>
            <a:r>
              <a:rPr lang="fr-BE" dirty="0"/>
              <a:t>}/</a:t>
            </a:r>
            <a:r>
              <a:rPr lang="fr-BE" dirty="0" err="1"/>
              <a:t>debug</a:t>
            </a:r>
            <a:r>
              <a:rPr lang="fr-BE" dirty="0"/>
              <a:t>/clip.html</a:t>
            </a:r>
            <a:endParaRPr lang="LID4096" dirty="0"/>
          </a:p>
        </p:txBody>
      </p:sp>
      <p:cxnSp>
        <p:nvCxnSpPr>
          <p:cNvPr id="13" name="Straight Arrow Connector 12">
            <a:extLst>
              <a:ext uri="{FF2B5EF4-FFF2-40B4-BE49-F238E27FC236}">
                <a16:creationId xmlns:a16="http://schemas.microsoft.com/office/drawing/2014/main" id="{00872159-D55B-4821-B603-5B878D1C7082}"/>
              </a:ext>
            </a:extLst>
          </p:cNvPr>
          <p:cNvCxnSpPr>
            <a:cxnSpLocks/>
          </p:cNvCxnSpPr>
          <p:nvPr/>
        </p:nvCxnSpPr>
        <p:spPr>
          <a:xfrm>
            <a:off x="1917590" y="2827157"/>
            <a:ext cx="522709" cy="0"/>
          </a:xfrm>
          <a:prstGeom prst="straightConnector1">
            <a:avLst/>
          </a:prstGeom>
          <a:ln w="31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8" name="Picture 17">
            <a:extLst>
              <a:ext uri="{FF2B5EF4-FFF2-40B4-BE49-F238E27FC236}">
                <a16:creationId xmlns:a16="http://schemas.microsoft.com/office/drawing/2014/main" id="{D0567EBB-317C-452C-A5F9-96FCF0FB19EB}"/>
              </a:ext>
            </a:extLst>
          </p:cNvPr>
          <p:cNvPicPr>
            <a:picLocks noChangeAspect="1"/>
          </p:cNvPicPr>
          <p:nvPr/>
        </p:nvPicPr>
        <p:blipFill>
          <a:blip r:embed="rId3"/>
          <a:stretch>
            <a:fillRect/>
          </a:stretch>
        </p:blipFill>
        <p:spPr>
          <a:xfrm>
            <a:off x="5510254" y="704909"/>
            <a:ext cx="3737114" cy="3391330"/>
          </a:xfrm>
          <a:prstGeom prst="rect">
            <a:avLst/>
          </a:prstGeom>
        </p:spPr>
      </p:pic>
      <p:sp>
        <p:nvSpPr>
          <p:cNvPr id="21" name="TextBox 20">
            <a:extLst>
              <a:ext uri="{FF2B5EF4-FFF2-40B4-BE49-F238E27FC236}">
                <a16:creationId xmlns:a16="http://schemas.microsoft.com/office/drawing/2014/main" id="{7A982E97-81C8-4FDF-B6BF-D59E694B993E}"/>
              </a:ext>
            </a:extLst>
          </p:cNvPr>
          <p:cNvSpPr txBox="1"/>
          <p:nvPr/>
        </p:nvSpPr>
        <p:spPr>
          <a:xfrm>
            <a:off x="5761471" y="2161073"/>
            <a:ext cx="2722129" cy="276999"/>
          </a:xfrm>
          <a:prstGeom prst="rect">
            <a:avLst/>
          </a:prstGeom>
          <a:solidFill>
            <a:schemeClr val="bg1"/>
          </a:solidFill>
        </p:spPr>
        <p:txBody>
          <a:bodyPr wrap="square">
            <a:spAutoFit/>
          </a:bodyPr>
          <a:lstStyle/>
          <a:p>
            <a:endParaRPr lang="LID4096" sz="1200" dirty="0"/>
          </a:p>
        </p:txBody>
      </p:sp>
      <p:sp>
        <p:nvSpPr>
          <p:cNvPr id="23" name="Rectangle 22">
            <a:extLst>
              <a:ext uri="{FF2B5EF4-FFF2-40B4-BE49-F238E27FC236}">
                <a16:creationId xmlns:a16="http://schemas.microsoft.com/office/drawing/2014/main" id="{9FF29362-33D9-4A43-AB7F-547087CB1534}"/>
              </a:ext>
            </a:extLst>
          </p:cNvPr>
          <p:cNvSpPr/>
          <p:nvPr/>
        </p:nvSpPr>
        <p:spPr>
          <a:xfrm>
            <a:off x="7429500" y="3421387"/>
            <a:ext cx="1282700" cy="166364"/>
          </a:xfrm>
          <a:prstGeom prst="rect">
            <a:avLst/>
          </a:prstGeom>
          <a:solidFill>
            <a:srgbClr val="FFFF00">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ID4096" sz="1400" dirty="0">
              <a:solidFill>
                <a:schemeClr val="tx1"/>
              </a:solidFill>
            </a:endParaRPr>
          </a:p>
        </p:txBody>
      </p:sp>
      <p:pic>
        <p:nvPicPr>
          <p:cNvPr id="5" name="Picture 4">
            <a:extLst>
              <a:ext uri="{FF2B5EF4-FFF2-40B4-BE49-F238E27FC236}">
                <a16:creationId xmlns:a16="http://schemas.microsoft.com/office/drawing/2014/main" id="{27888895-A12C-447D-A6E8-BFFBA9F6A95A}"/>
              </a:ext>
            </a:extLst>
          </p:cNvPr>
          <p:cNvPicPr>
            <a:picLocks noChangeAspect="1"/>
          </p:cNvPicPr>
          <p:nvPr/>
        </p:nvPicPr>
        <p:blipFill>
          <a:blip r:embed="rId4"/>
          <a:stretch>
            <a:fillRect/>
          </a:stretch>
        </p:blipFill>
        <p:spPr>
          <a:xfrm>
            <a:off x="5617590" y="2654561"/>
            <a:ext cx="3535142" cy="1356506"/>
          </a:xfrm>
          <a:prstGeom prst="rect">
            <a:avLst/>
          </a:prstGeom>
        </p:spPr>
      </p:pic>
      <p:sp>
        <p:nvSpPr>
          <p:cNvPr id="16" name="Rectangle 15">
            <a:extLst>
              <a:ext uri="{FF2B5EF4-FFF2-40B4-BE49-F238E27FC236}">
                <a16:creationId xmlns:a16="http://schemas.microsoft.com/office/drawing/2014/main" id="{721F4A76-7036-4949-8B50-44DACDE9DB64}"/>
              </a:ext>
            </a:extLst>
          </p:cNvPr>
          <p:cNvSpPr/>
          <p:nvPr/>
        </p:nvSpPr>
        <p:spPr>
          <a:xfrm>
            <a:off x="7303114" y="3311604"/>
            <a:ext cx="1669436" cy="144538"/>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ID4096" sz="1400"/>
          </a:p>
        </p:txBody>
      </p:sp>
      <p:sp>
        <p:nvSpPr>
          <p:cNvPr id="19" name="TextBox 18">
            <a:extLst>
              <a:ext uri="{FF2B5EF4-FFF2-40B4-BE49-F238E27FC236}">
                <a16:creationId xmlns:a16="http://schemas.microsoft.com/office/drawing/2014/main" id="{2738F5C3-62F7-4F62-B2A8-A8F4BA9552D6}"/>
              </a:ext>
            </a:extLst>
          </p:cNvPr>
          <p:cNvSpPr txBox="1"/>
          <p:nvPr/>
        </p:nvSpPr>
        <p:spPr>
          <a:xfrm>
            <a:off x="7665484" y="3055815"/>
            <a:ext cx="1023044" cy="276999"/>
          </a:xfrm>
          <a:prstGeom prst="rect">
            <a:avLst/>
          </a:prstGeom>
          <a:noFill/>
        </p:spPr>
        <p:txBody>
          <a:bodyPr wrap="square">
            <a:spAutoFit/>
          </a:bodyPr>
          <a:lstStyle/>
          <a:p>
            <a:r>
              <a:rPr lang="en-US" sz="1200" dirty="0">
                <a:solidFill>
                  <a:srgbClr val="C72723"/>
                </a:solidFill>
                <a:latin typeface="Monaco"/>
              </a:rPr>
              <a:t>a</a:t>
            </a:r>
            <a:r>
              <a:rPr lang="en-US" sz="1200" b="0" i="0" dirty="0">
                <a:solidFill>
                  <a:srgbClr val="C72723"/>
                </a:solidFill>
                <a:effectLst/>
                <a:latin typeface="Monaco"/>
              </a:rPr>
              <a:t>uth-id</a:t>
            </a:r>
            <a:endParaRPr lang="LID4096" sz="1200" dirty="0"/>
          </a:p>
        </p:txBody>
      </p:sp>
      <p:cxnSp>
        <p:nvCxnSpPr>
          <p:cNvPr id="17" name="Straight Arrow Connector 16">
            <a:extLst>
              <a:ext uri="{FF2B5EF4-FFF2-40B4-BE49-F238E27FC236}">
                <a16:creationId xmlns:a16="http://schemas.microsoft.com/office/drawing/2014/main" id="{3DB07125-2B8B-4BB0-959F-4F810D9FAF29}"/>
              </a:ext>
            </a:extLst>
          </p:cNvPr>
          <p:cNvCxnSpPr>
            <a:cxnSpLocks/>
          </p:cNvCxnSpPr>
          <p:nvPr/>
        </p:nvCxnSpPr>
        <p:spPr>
          <a:xfrm flipV="1">
            <a:off x="1257300" y="2921000"/>
            <a:ext cx="1182999" cy="190500"/>
          </a:xfrm>
          <a:prstGeom prst="straightConnector1">
            <a:avLst/>
          </a:prstGeom>
          <a:ln w="31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584B7899-7FA4-467A-A2ED-585281422B0B}"/>
              </a:ext>
            </a:extLst>
          </p:cNvPr>
          <p:cNvSpPr txBox="1"/>
          <p:nvPr/>
        </p:nvSpPr>
        <p:spPr>
          <a:xfrm>
            <a:off x="5726796" y="1410995"/>
            <a:ext cx="3152635" cy="230832"/>
          </a:xfrm>
          <a:prstGeom prst="rect">
            <a:avLst/>
          </a:prstGeom>
          <a:solidFill>
            <a:schemeClr val="bg1"/>
          </a:solidFill>
        </p:spPr>
        <p:txBody>
          <a:bodyPr wrap="square">
            <a:spAutoFit/>
          </a:bodyPr>
          <a:lstStyle/>
          <a:p>
            <a:r>
              <a:rPr lang="en-US" sz="900" b="0" i="0" dirty="0">
                <a:solidFill>
                  <a:srgbClr val="C72723"/>
                </a:solidFill>
                <a:effectLst/>
                <a:latin typeface="Monaco"/>
              </a:rPr>
              <a:t>/</a:t>
            </a:r>
            <a:r>
              <a:rPr lang="en-US" sz="900" b="0" i="0" dirty="0" err="1">
                <a:solidFill>
                  <a:srgbClr val="C72723"/>
                </a:solidFill>
                <a:effectLst/>
                <a:latin typeface="Monaco"/>
              </a:rPr>
              <a:t>api</a:t>
            </a:r>
            <a:r>
              <a:rPr lang="en-US" sz="900" b="0" i="0" dirty="0">
                <a:solidFill>
                  <a:srgbClr val="C72723"/>
                </a:solidFill>
                <a:effectLst/>
                <a:latin typeface="Monaco"/>
              </a:rPr>
              <a:t>/{aut</a:t>
            </a:r>
            <a:r>
              <a:rPr lang="en-US" sz="900" dirty="0">
                <a:solidFill>
                  <a:srgbClr val="C72723"/>
                </a:solidFill>
                <a:latin typeface="Monaco"/>
              </a:rPr>
              <a:t>h-id}/lights</a:t>
            </a:r>
            <a:endParaRPr lang="LID4096" sz="900" dirty="0"/>
          </a:p>
        </p:txBody>
      </p:sp>
      <p:sp>
        <p:nvSpPr>
          <p:cNvPr id="22" name="Rectangle 21">
            <a:extLst>
              <a:ext uri="{FF2B5EF4-FFF2-40B4-BE49-F238E27FC236}">
                <a16:creationId xmlns:a16="http://schemas.microsoft.com/office/drawing/2014/main" id="{9CD79F75-974F-4B6A-8C62-3802052719C0}"/>
              </a:ext>
            </a:extLst>
          </p:cNvPr>
          <p:cNvSpPr/>
          <p:nvPr/>
        </p:nvSpPr>
        <p:spPr>
          <a:xfrm>
            <a:off x="5717575" y="1633966"/>
            <a:ext cx="342900" cy="144538"/>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ID4096" sz="1400"/>
          </a:p>
        </p:txBody>
      </p:sp>
      <p:cxnSp>
        <p:nvCxnSpPr>
          <p:cNvPr id="24" name="Straight Arrow Connector 23">
            <a:extLst>
              <a:ext uri="{FF2B5EF4-FFF2-40B4-BE49-F238E27FC236}">
                <a16:creationId xmlns:a16="http://schemas.microsoft.com/office/drawing/2014/main" id="{3B6C0692-2CA3-4F92-9D12-62224C5CB263}"/>
              </a:ext>
            </a:extLst>
          </p:cNvPr>
          <p:cNvCxnSpPr>
            <a:cxnSpLocks/>
          </p:cNvCxnSpPr>
          <p:nvPr/>
        </p:nvCxnSpPr>
        <p:spPr>
          <a:xfrm>
            <a:off x="1187450" y="3187700"/>
            <a:ext cx="1345041" cy="145114"/>
          </a:xfrm>
          <a:prstGeom prst="straightConnector1">
            <a:avLst/>
          </a:prstGeom>
          <a:ln w="31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93F0F920-9973-4963-BC75-D79611C3FFB3}"/>
              </a:ext>
            </a:extLst>
          </p:cNvPr>
          <p:cNvSpPr txBox="1"/>
          <p:nvPr/>
        </p:nvSpPr>
        <p:spPr>
          <a:xfrm>
            <a:off x="2544412" y="3109174"/>
            <a:ext cx="1581411" cy="341632"/>
          </a:xfrm>
          <a:prstGeom prst="rect">
            <a:avLst/>
          </a:prstGeom>
          <a:noFill/>
        </p:spPr>
        <p:txBody>
          <a:bodyPr wrap="square">
            <a:spAutoFit/>
          </a:bodyPr>
          <a:lstStyle/>
          <a:p>
            <a:r>
              <a:rPr lang="fr-BE" dirty="0" err="1"/>
              <a:t>See</a:t>
            </a:r>
            <a:r>
              <a:rPr lang="fr-BE" dirty="0"/>
              <a:t> </a:t>
            </a:r>
            <a:r>
              <a:rPr lang="fr-BE" dirty="0" err="1"/>
              <a:t>lamp</a:t>
            </a:r>
            <a:endParaRPr lang="LID4096" dirty="0"/>
          </a:p>
        </p:txBody>
      </p:sp>
      <p:sp>
        <p:nvSpPr>
          <p:cNvPr id="28" name="TextBox 27">
            <a:extLst>
              <a:ext uri="{FF2B5EF4-FFF2-40B4-BE49-F238E27FC236}">
                <a16:creationId xmlns:a16="http://schemas.microsoft.com/office/drawing/2014/main" id="{ABEFD62D-3D22-4176-AA1F-04CFC2E3E868}"/>
              </a:ext>
            </a:extLst>
          </p:cNvPr>
          <p:cNvSpPr txBox="1"/>
          <p:nvPr/>
        </p:nvSpPr>
        <p:spPr>
          <a:xfrm>
            <a:off x="1656235" y="2966718"/>
            <a:ext cx="522709" cy="341632"/>
          </a:xfrm>
          <a:prstGeom prst="rect">
            <a:avLst/>
          </a:prstGeom>
          <a:noFill/>
        </p:spPr>
        <p:txBody>
          <a:bodyPr wrap="square">
            <a:spAutoFit/>
          </a:bodyPr>
          <a:lstStyle/>
          <a:p>
            <a:r>
              <a:rPr lang="fr-BE" dirty="0"/>
              <a:t>or</a:t>
            </a:r>
            <a:endParaRPr lang="LID4096" dirty="0"/>
          </a:p>
        </p:txBody>
      </p:sp>
    </p:spTree>
    <p:extLst>
      <p:ext uri="{BB962C8B-B14F-4D97-AF65-F5344CB8AC3E}">
        <p14:creationId xmlns:p14="http://schemas.microsoft.com/office/powerpoint/2010/main" val="1033857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8F22F1F-C1D2-4C55-A10A-5C78B93FB153}"/>
              </a:ext>
            </a:extLst>
          </p:cNvPr>
          <p:cNvPicPr>
            <a:picLocks noChangeAspect="1"/>
          </p:cNvPicPr>
          <p:nvPr/>
        </p:nvPicPr>
        <p:blipFill>
          <a:blip r:embed="rId2"/>
          <a:stretch>
            <a:fillRect/>
          </a:stretch>
        </p:blipFill>
        <p:spPr>
          <a:xfrm>
            <a:off x="625311" y="1063472"/>
            <a:ext cx="2343477" cy="2191056"/>
          </a:xfrm>
          <a:prstGeom prst="rect">
            <a:avLst/>
          </a:prstGeom>
        </p:spPr>
      </p:pic>
      <p:sp>
        <p:nvSpPr>
          <p:cNvPr id="2" name="Slide Number Placeholder 1">
            <a:extLst>
              <a:ext uri="{FF2B5EF4-FFF2-40B4-BE49-F238E27FC236}">
                <a16:creationId xmlns:a16="http://schemas.microsoft.com/office/drawing/2014/main" id="{CA04589E-FFCA-4504-B15C-3DEB5BCB6C71}"/>
              </a:ext>
            </a:extLst>
          </p:cNvPr>
          <p:cNvSpPr>
            <a:spLocks noGrp="1"/>
          </p:cNvSpPr>
          <p:nvPr>
            <p:ph type="sldNum" sz="quarter" idx="12"/>
          </p:nvPr>
        </p:nvSpPr>
        <p:spPr/>
        <p:txBody>
          <a:bodyPr/>
          <a:lstStyle/>
          <a:p>
            <a:fld id="{8836216C-5BC3-7C44-80F8-E30864FFC228}" type="slidenum">
              <a:rPr lang="en-US" smtClean="0"/>
              <a:t>16</a:t>
            </a:fld>
            <a:endParaRPr lang="en-US"/>
          </a:p>
        </p:txBody>
      </p:sp>
      <p:pic>
        <p:nvPicPr>
          <p:cNvPr id="25" name="Picture 24">
            <a:extLst>
              <a:ext uri="{FF2B5EF4-FFF2-40B4-BE49-F238E27FC236}">
                <a16:creationId xmlns:a16="http://schemas.microsoft.com/office/drawing/2014/main" id="{7690DFA4-E865-4B9A-BCB1-2A2589DE8B60}"/>
              </a:ext>
            </a:extLst>
          </p:cNvPr>
          <p:cNvPicPr>
            <a:picLocks noChangeAspect="1"/>
          </p:cNvPicPr>
          <p:nvPr/>
        </p:nvPicPr>
        <p:blipFill rotWithShape="1">
          <a:blip r:embed="rId3"/>
          <a:srcRect b="15984"/>
          <a:stretch/>
        </p:blipFill>
        <p:spPr>
          <a:xfrm>
            <a:off x="4140200" y="485622"/>
            <a:ext cx="2831074" cy="2360904"/>
          </a:xfrm>
          <a:prstGeom prst="rect">
            <a:avLst/>
          </a:prstGeom>
        </p:spPr>
      </p:pic>
      <p:cxnSp>
        <p:nvCxnSpPr>
          <p:cNvPr id="16" name="Straight Arrow Connector 15">
            <a:extLst>
              <a:ext uri="{FF2B5EF4-FFF2-40B4-BE49-F238E27FC236}">
                <a16:creationId xmlns:a16="http://schemas.microsoft.com/office/drawing/2014/main" id="{2BAE3EEC-7161-48B4-9851-6BB9D19164B3}"/>
              </a:ext>
            </a:extLst>
          </p:cNvPr>
          <p:cNvCxnSpPr>
            <a:cxnSpLocks/>
            <a:endCxn id="25" idx="1"/>
          </p:cNvCxnSpPr>
          <p:nvPr/>
        </p:nvCxnSpPr>
        <p:spPr>
          <a:xfrm flipV="1">
            <a:off x="2000250" y="1666074"/>
            <a:ext cx="2139950" cy="689776"/>
          </a:xfrm>
          <a:prstGeom prst="straightConnector1">
            <a:avLst/>
          </a:prstGeom>
          <a:ln w="31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1EAAC3B8-32DB-4261-BFEE-4EC0A8DFF489}"/>
              </a:ext>
            </a:extLst>
          </p:cNvPr>
          <p:cNvCxnSpPr>
            <a:cxnSpLocks/>
          </p:cNvCxnSpPr>
          <p:nvPr/>
        </p:nvCxnSpPr>
        <p:spPr>
          <a:xfrm>
            <a:off x="1866900" y="2508250"/>
            <a:ext cx="2038350" cy="966676"/>
          </a:xfrm>
          <a:prstGeom prst="straightConnector1">
            <a:avLst/>
          </a:prstGeom>
          <a:ln w="31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E6BBCE31-BEC0-4672-80C1-BF9CC74B2F42}"/>
              </a:ext>
            </a:extLst>
          </p:cNvPr>
          <p:cNvSpPr txBox="1"/>
          <p:nvPr/>
        </p:nvSpPr>
        <p:spPr>
          <a:xfrm>
            <a:off x="3974326" y="3321144"/>
            <a:ext cx="1581411" cy="341632"/>
          </a:xfrm>
          <a:prstGeom prst="rect">
            <a:avLst/>
          </a:prstGeom>
          <a:noFill/>
        </p:spPr>
        <p:txBody>
          <a:bodyPr wrap="square">
            <a:spAutoFit/>
          </a:bodyPr>
          <a:lstStyle/>
          <a:p>
            <a:r>
              <a:rPr lang="fr-BE" dirty="0" err="1"/>
              <a:t>See</a:t>
            </a:r>
            <a:r>
              <a:rPr lang="fr-BE" dirty="0"/>
              <a:t> code</a:t>
            </a:r>
            <a:endParaRPr lang="LID4096" dirty="0"/>
          </a:p>
        </p:txBody>
      </p:sp>
    </p:spTree>
    <p:extLst>
      <p:ext uri="{BB962C8B-B14F-4D97-AF65-F5344CB8AC3E}">
        <p14:creationId xmlns:p14="http://schemas.microsoft.com/office/powerpoint/2010/main" val="8865059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04589E-FFCA-4504-B15C-3DEB5BCB6C71}"/>
              </a:ext>
            </a:extLst>
          </p:cNvPr>
          <p:cNvSpPr>
            <a:spLocks noGrp="1"/>
          </p:cNvSpPr>
          <p:nvPr>
            <p:ph type="sldNum" sz="quarter" idx="12"/>
          </p:nvPr>
        </p:nvSpPr>
        <p:spPr/>
        <p:txBody>
          <a:bodyPr/>
          <a:lstStyle/>
          <a:p>
            <a:fld id="{8836216C-5BC3-7C44-80F8-E30864FFC228}" type="slidenum">
              <a:rPr lang="en-US" smtClean="0"/>
              <a:t>17</a:t>
            </a:fld>
            <a:endParaRPr lang="en-US"/>
          </a:p>
        </p:txBody>
      </p:sp>
      <p:pic>
        <p:nvPicPr>
          <p:cNvPr id="9" name="Picture 8">
            <a:extLst>
              <a:ext uri="{FF2B5EF4-FFF2-40B4-BE49-F238E27FC236}">
                <a16:creationId xmlns:a16="http://schemas.microsoft.com/office/drawing/2014/main" id="{DB527CD7-5C6E-4753-8EDB-A75717537D30}"/>
              </a:ext>
            </a:extLst>
          </p:cNvPr>
          <p:cNvPicPr>
            <a:picLocks noChangeAspect="1"/>
          </p:cNvPicPr>
          <p:nvPr/>
        </p:nvPicPr>
        <p:blipFill>
          <a:blip r:embed="rId3"/>
          <a:stretch>
            <a:fillRect/>
          </a:stretch>
        </p:blipFill>
        <p:spPr>
          <a:xfrm>
            <a:off x="131595" y="316750"/>
            <a:ext cx="2770355" cy="3211846"/>
          </a:xfrm>
          <a:prstGeom prst="rect">
            <a:avLst/>
          </a:prstGeom>
        </p:spPr>
      </p:pic>
      <p:sp>
        <p:nvSpPr>
          <p:cNvPr id="10" name="Rectangle 9">
            <a:extLst>
              <a:ext uri="{FF2B5EF4-FFF2-40B4-BE49-F238E27FC236}">
                <a16:creationId xmlns:a16="http://schemas.microsoft.com/office/drawing/2014/main" id="{0819EF2F-133C-4DCA-9831-ACDAFCC1C93F}"/>
              </a:ext>
            </a:extLst>
          </p:cNvPr>
          <p:cNvSpPr/>
          <p:nvPr/>
        </p:nvSpPr>
        <p:spPr>
          <a:xfrm>
            <a:off x="573358" y="2094468"/>
            <a:ext cx="756528" cy="229632"/>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ID4096" sz="1400"/>
          </a:p>
        </p:txBody>
      </p:sp>
      <p:sp>
        <p:nvSpPr>
          <p:cNvPr id="5" name="TextBox 4">
            <a:extLst>
              <a:ext uri="{FF2B5EF4-FFF2-40B4-BE49-F238E27FC236}">
                <a16:creationId xmlns:a16="http://schemas.microsoft.com/office/drawing/2014/main" id="{30BBCAA0-8404-4654-A227-5296622A764A}"/>
              </a:ext>
            </a:extLst>
          </p:cNvPr>
          <p:cNvSpPr txBox="1"/>
          <p:nvPr/>
        </p:nvSpPr>
        <p:spPr>
          <a:xfrm>
            <a:off x="3171438" y="272019"/>
            <a:ext cx="2940824" cy="341632"/>
          </a:xfrm>
          <a:prstGeom prst="rect">
            <a:avLst/>
          </a:prstGeom>
          <a:noFill/>
        </p:spPr>
        <p:txBody>
          <a:bodyPr wrap="square">
            <a:spAutoFit/>
          </a:bodyPr>
          <a:lstStyle/>
          <a:p>
            <a:r>
              <a:rPr lang="fr-BE" dirty="0">
                <a:solidFill>
                  <a:srgbClr val="FF0000"/>
                </a:solidFill>
              </a:rPr>
              <a:t>Time to </a:t>
            </a:r>
            <a:r>
              <a:rPr lang="fr-BE" dirty="0" err="1">
                <a:solidFill>
                  <a:srgbClr val="FF0000"/>
                </a:solidFill>
              </a:rPr>
              <a:t>make</a:t>
            </a:r>
            <a:r>
              <a:rPr lang="fr-BE" dirty="0">
                <a:solidFill>
                  <a:srgbClr val="FF0000"/>
                </a:solidFill>
              </a:rPr>
              <a:t> </a:t>
            </a:r>
            <a:r>
              <a:rPr lang="fr-BE" dirty="0" err="1">
                <a:solidFill>
                  <a:srgbClr val="FF0000"/>
                </a:solidFill>
              </a:rPr>
              <a:t>it</a:t>
            </a:r>
            <a:r>
              <a:rPr lang="fr-BE" dirty="0">
                <a:solidFill>
                  <a:srgbClr val="FF0000"/>
                </a:solidFill>
              </a:rPr>
              <a:t> </a:t>
            </a:r>
            <a:r>
              <a:rPr lang="fr-BE" dirty="0" err="1">
                <a:solidFill>
                  <a:srgbClr val="FF0000"/>
                </a:solidFill>
              </a:rPr>
              <a:t>work</a:t>
            </a:r>
            <a:r>
              <a:rPr lang="fr-BE" dirty="0">
                <a:solidFill>
                  <a:srgbClr val="FF0000"/>
                </a:solidFill>
              </a:rPr>
              <a:t>!</a:t>
            </a:r>
            <a:endParaRPr lang="LID4096" dirty="0">
              <a:solidFill>
                <a:srgbClr val="FF0000"/>
              </a:solidFill>
            </a:endParaRPr>
          </a:p>
        </p:txBody>
      </p:sp>
      <p:sp>
        <p:nvSpPr>
          <p:cNvPr id="3" name="Rectangle 1">
            <a:extLst>
              <a:ext uri="{FF2B5EF4-FFF2-40B4-BE49-F238E27FC236}">
                <a16:creationId xmlns:a16="http://schemas.microsoft.com/office/drawing/2014/main" id="{6E1B3D8D-D9FB-4760-9EF9-1249EC62B83D}"/>
              </a:ext>
            </a:extLst>
          </p:cNvPr>
          <p:cNvSpPr>
            <a:spLocks noChangeArrowheads="1"/>
          </p:cNvSpPr>
          <p:nvPr/>
        </p:nvSpPr>
        <p:spPr bwMode="auto">
          <a:xfrm>
            <a:off x="3203577" y="585253"/>
            <a:ext cx="3965188"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000" b="0" i="0" u="none" strike="noStrike" cap="none" normalizeH="0" baseline="0" dirty="0">
                <a:ln>
                  <a:noFill/>
                </a:ln>
                <a:solidFill>
                  <a:srgbClr val="0033B3"/>
                </a:solidFill>
                <a:effectLst/>
                <a:latin typeface="JetBrains Mono"/>
              </a:rPr>
              <a:t>const </a:t>
            </a:r>
            <a:r>
              <a:rPr kumimoji="0" lang="LID4096" altLang="LID4096" sz="1000" b="0" i="0" u="none" strike="noStrike" cap="none" normalizeH="0" baseline="0" dirty="0">
                <a:ln>
                  <a:noFill/>
                </a:ln>
                <a:solidFill>
                  <a:srgbClr val="248F8F"/>
                </a:solidFill>
                <a:effectLst/>
                <a:latin typeface="JetBrains Mono"/>
              </a:rPr>
              <a:t>middleware </a:t>
            </a:r>
            <a:r>
              <a:rPr kumimoji="0" lang="LID4096" altLang="LID4096" sz="1000" b="0" i="0" u="none" strike="noStrike" cap="none" normalizeH="0" baseline="0" dirty="0">
                <a:ln>
                  <a:noFill/>
                </a:ln>
                <a:solidFill>
                  <a:srgbClr val="080808"/>
                </a:solidFill>
                <a:effectLst/>
                <a:latin typeface="JetBrains Mono"/>
              </a:rPr>
              <a:t>= </a:t>
            </a:r>
            <a:r>
              <a:rPr kumimoji="0" lang="LID4096" altLang="LID4096" sz="1000" b="0" i="0" u="none" strike="noStrike" cap="none" normalizeH="0" baseline="0" dirty="0">
                <a:ln>
                  <a:noFill/>
                </a:ln>
                <a:solidFill>
                  <a:srgbClr val="248F8F"/>
                </a:solidFill>
                <a:effectLst/>
                <a:latin typeface="JetBrains Mono"/>
              </a:rPr>
              <a:t>require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'./iot-middleware/control/engine'</a:t>
            </a:r>
            <a:r>
              <a:rPr kumimoji="0" lang="LID4096" altLang="LID4096" sz="1000" b="0" i="0" u="none" strike="noStrike" cap="none" normalizeH="0" baseline="0" dirty="0">
                <a:ln>
                  <a:noFill/>
                </a:ln>
                <a:solidFill>
                  <a:srgbClr val="080808"/>
                </a:solidFill>
                <a:effectLst/>
                <a:latin typeface="JetBrains Mono"/>
              </a:rPr>
              <a:t>)</a:t>
            </a: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033B3"/>
                </a:solidFill>
                <a:effectLst/>
                <a:latin typeface="JetBrains Mono"/>
              </a:rPr>
              <a:t>const </a:t>
            </a:r>
            <a:r>
              <a:rPr kumimoji="0" lang="LID4096" altLang="LID4096" sz="1000" b="0" i="0" u="none" strike="noStrike" cap="none" normalizeH="0" baseline="0" dirty="0">
                <a:ln>
                  <a:noFill/>
                </a:ln>
                <a:solidFill>
                  <a:srgbClr val="248F8F"/>
                </a:solidFill>
                <a:effectLst/>
                <a:latin typeface="JetBrains Mono"/>
              </a:rPr>
              <a:t>engine </a:t>
            </a:r>
            <a:r>
              <a:rPr kumimoji="0" lang="LID4096" altLang="LID4096" sz="1000" b="0" i="0" u="none" strike="noStrike" cap="none" normalizeH="0" baseline="0" dirty="0">
                <a:ln>
                  <a:noFill/>
                </a:ln>
                <a:solidFill>
                  <a:srgbClr val="080808"/>
                </a:solidFill>
                <a:effectLst/>
                <a:latin typeface="JetBrains Mono"/>
              </a:rPr>
              <a:t>= </a:t>
            </a:r>
            <a:r>
              <a:rPr kumimoji="0" lang="LID4096" altLang="LID4096" sz="1000" b="0" i="0" u="none" strike="noStrike" cap="none" normalizeH="0" baseline="0" dirty="0">
                <a:ln>
                  <a:noFill/>
                </a:ln>
                <a:solidFill>
                  <a:srgbClr val="0033B3"/>
                </a:solidFill>
                <a:effectLst/>
                <a:latin typeface="JetBrains Mono"/>
              </a:rPr>
              <a:t>new </a:t>
            </a:r>
            <a:r>
              <a:rPr kumimoji="0" lang="LID4096" altLang="LID4096" sz="1000" b="0" i="0" u="none" strike="noStrike" cap="none" normalizeH="0" baseline="0" dirty="0">
                <a:ln>
                  <a:noFill/>
                </a:ln>
                <a:solidFill>
                  <a:srgbClr val="248F8F"/>
                </a:solidFill>
                <a:effectLst/>
                <a:latin typeface="JetBrains Mono"/>
              </a:rPr>
              <a:t>middleware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00000"/>
                </a:solidFill>
                <a:effectLst/>
                <a:latin typeface="JetBrains Mono"/>
              </a:rPr>
              <a:t>Engine</a:t>
            </a:r>
            <a:r>
              <a:rPr kumimoji="0" lang="LID4096" altLang="LID4096" sz="1000" b="0" i="0" u="none" strike="noStrike" cap="none" normalizeH="0" baseline="0" dirty="0">
                <a:ln>
                  <a:noFill/>
                </a:ln>
                <a:solidFill>
                  <a:srgbClr val="080808"/>
                </a:solidFill>
                <a:effectLst/>
                <a:latin typeface="JetBrains Mono"/>
              </a:rPr>
              <a:t>();</a:t>
            </a: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248F8F"/>
                </a:solidFill>
                <a:effectLst/>
                <a:latin typeface="JetBrains Mono"/>
              </a:rPr>
              <a:t>engine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setup</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'./configurations-middleware/devices.json'</a:t>
            </a:r>
            <a:r>
              <a:rPr kumimoji="0" lang="LID4096" altLang="LID4096" sz="1000" b="0" i="0" u="none" strike="noStrike" cap="none" normalizeH="0" baseline="0" dirty="0">
                <a:ln>
                  <a:noFill/>
                </a:ln>
                <a:solidFill>
                  <a:srgbClr val="080808"/>
                </a:solidFill>
                <a:effectLst/>
                <a:latin typeface="JetBrains Mono"/>
              </a:rPr>
              <a:t>);</a:t>
            </a: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F2197A4-BB31-43DF-BB11-7E46D73A2663}"/>
              </a:ext>
            </a:extLst>
          </p:cNvPr>
          <p:cNvSpPr txBox="1"/>
          <p:nvPr/>
        </p:nvSpPr>
        <p:spPr>
          <a:xfrm>
            <a:off x="3171438" y="1153261"/>
            <a:ext cx="4572000" cy="369332"/>
          </a:xfrm>
          <a:prstGeom prst="rect">
            <a:avLst/>
          </a:prstGeom>
          <a:noFill/>
        </p:spPr>
        <p:txBody>
          <a:bodyPr wrap="square">
            <a:spAutoFit/>
          </a:bodyPr>
          <a:lstStyle/>
          <a:p>
            <a:r>
              <a:rPr lang="nl-BE" altLang="LID4096" sz="1800" dirty="0">
                <a:solidFill>
                  <a:srgbClr val="248F8F"/>
                </a:solidFill>
                <a:latin typeface="JetBrains Mono"/>
              </a:rPr>
              <a:t>v</a:t>
            </a:r>
            <a:r>
              <a:rPr kumimoji="0" lang="nl-BE" altLang="LID4096" sz="1800" b="0" i="0" u="none" strike="noStrike" cap="none" normalizeH="0" baseline="0" dirty="0">
                <a:ln>
                  <a:noFill/>
                </a:ln>
                <a:solidFill>
                  <a:srgbClr val="248F8F"/>
                </a:solidFill>
                <a:effectLst/>
                <a:latin typeface="JetBrains Mono"/>
              </a:rPr>
              <a:t>ar device = </a:t>
            </a:r>
            <a:r>
              <a:rPr kumimoji="0" lang="LID4096" altLang="LID4096" sz="1800" b="0" i="0" u="none" strike="noStrike" cap="none" normalizeH="0" baseline="0" dirty="0">
                <a:ln>
                  <a:noFill/>
                </a:ln>
                <a:solidFill>
                  <a:srgbClr val="248F8F"/>
                </a:solidFill>
                <a:effectLst/>
                <a:latin typeface="JetBrains Mono"/>
              </a:rPr>
              <a:t>engine</a:t>
            </a:r>
            <a:r>
              <a:rPr kumimoji="0" lang="LID4096" altLang="LID4096" sz="1800" b="0" i="0" u="none" strike="noStrike" cap="none" normalizeH="0" baseline="0" dirty="0">
                <a:ln>
                  <a:noFill/>
                </a:ln>
                <a:solidFill>
                  <a:srgbClr val="080808"/>
                </a:solidFill>
                <a:effectLst/>
                <a:latin typeface="JetBrains Mono"/>
              </a:rPr>
              <a:t>.</a:t>
            </a:r>
            <a:r>
              <a:rPr kumimoji="0" lang="nl-BE" altLang="LID4096" sz="1800" b="0" i="0" u="none" strike="noStrike" cap="none" normalizeH="0" baseline="0" dirty="0" err="1">
                <a:ln>
                  <a:noFill/>
                </a:ln>
                <a:solidFill>
                  <a:srgbClr val="7A7A43"/>
                </a:solidFill>
                <a:effectLst/>
                <a:latin typeface="JetBrains Mono"/>
              </a:rPr>
              <a:t>getDevice</a:t>
            </a:r>
            <a:r>
              <a:rPr kumimoji="0" lang="nl-BE" altLang="LID4096" sz="1800" b="0" i="0" u="none" strike="noStrike" cap="none" normalizeH="0" baseline="0" dirty="0">
                <a:ln>
                  <a:noFill/>
                </a:ln>
                <a:solidFill>
                  <a:srgbClr val="080808"/>
                </a:solidFill>
                <a:effectLst/>
                <a:latin typeface="JetBrains Mono"/>
              </a:rPr>
              <a:t>(&lt;</a:t>
            </a:r>
            <a:r>
              <a:rPr kumimoji="0" lang="nl-BE" altLang="LID4096" sz="1800" b="0" i="0" u="none" strike="noStrike" cap="none" normalizeH="0" baseline="0" dirty="0" err="1">
                <a:ln>
                  <a:noFill/>
                </a:ln>
                <a:solidFill>
                  <a:srgbClr val="080808"/>
                </a:solidFill>
                <a:effectLst/>
                <a:latin typeface="JetBrains Mono"/>
              </a:rPr>
              <a:t>id</a:t>
            </a:r>
            <a:r>
              <a:rPr kumimoji="0" lang="nl-BE" altLang="LID4096" sz="1800" b="0" i="0" u="none" strike="noStrike" cap="none" normalizeH="0" baseline="0" dirty="0">
                <a:ln>
                  <a:noFill/>
                </a:ln>
                <a:solidFill>
                  <a:srgbClr val="080808"/>
                </a:solidFill>
                <a:effectLst/>
                <a:latin typeface="JetBrains Mono"/>
              </a:rPr>
              <a:t>&gt;);</a:t>
            </a:r>
            <a:endParaRPr lang="LID4096" dirty="0"/>
          </a:p>
        </p:txBody>
      </p:sp>
      <p:sp>
        <p:nvSpPr>
          <p:cNvPr id="11" name="TextBox 10">
            <a:extLst>
              <a:ext uri="{FF2B5EF4-FFF2-40B4-BE49-F238E27FC236}">
                <a16:creationId xmlns:a16="http://schemas.microsoft.com/office/drawing/2014/main" id="{9529A853-29C6-4F1D-BFB7-95BCBB62B377}"/>
              </a:ext>
            </a:extLst>
          </p:cNvPr>
          <p:cNvSpPr txBox="1"/>
          <p:nvPr/>
        </p:nvSpPr>
        <p:spPr>
          <a:xfrm>
            <a:off x="3171438" y="1662809"/>
            <a:ext cx="6076950" cy="892552"/>
          </a:xfrm>
          <a:prstGeom prst="rect">
            <a:avLst/>
          </a:prstGeom>
          <a:noFill/>
        </p:spPr>
        <p:txBody>
          <a:bodyPr wrap="square">
            <a:spAutoFit/>
          </a:bodyPr>
          <a:lstStyle/>
          <a:p>
            <a:r>
              <a:rPr kumimoji="0" lang="nl-BE" altLang="LID4096" sz="1800" b="0" i="0" u="none" strike="noStrike" cap="none" normalizeH="0" baseline="0" dirty="0">
                <a:ln>
                  <a:noFill/>
                </a:ln>
                <a:solidFill>
                  <a:srgbClr val="248F8F"/>
                </a:solidFill>
                <a:effectLst/>
                <a:latin typeface="JetBrains Mono"/>
              </a:rPr>
              <a:t>device</a:t>
            </a:r>
            <a:r>
              <a:rPr kumimoji="0" lang="LID4096" altLang="LID4096" sz="1800" b="0" i="0" u="none" strike="noStrike" cap="none" normalizeH="0" baseline="0" dirty="0">
                <a:ln>
                  <a:noFill/>
                </a:ln>
                <a:solidFill>
                  <a:srgbClr val="080808"/>
                </a:solidFill>
                <a:effectLst/>
                <a:latin typeface="JetBrains Mono"/>
              </a:rPr>
              <a:t>.</a:t>
            </a:r>
            <a:r>
              <a:rPr kumimoji="0" lang="nl-BE" altLang="LID4096" sz="1800" b="0" i="0" u="none" strike="noStrike" cap="none" normalizeH="0" baseline="0" dirty="0" err="1">
                <a:ln>
                  <a:noFill/>
                </a:ln>
                <a:solidFill>
                  <a:srgbClr val="7A7A43"/>
                </a:solidFill>
                <a:effectLst/>
                <a:latin typeface="JetBrains Mono"/>
              </a:rPr>
              <a:t>getParameter</a:t>
            </a:r>
            <a:r>
              <a:rPr kumimoji="0" lang="nl-BE" altLang="LID4096" sz="1800" b="0" i="0" u="none" strike="noStrike" cap="none" normalizeH="0" baseline="0" dirty="0">
                <a:ln>
                  <a:noFill/>
                </a:ln>
                <a:solidFill>
                  <a:srgbClr val="080808"/>
                </a:solidFill>
                <a:effectLst/>
                <a:latin typeface="JetBrains Mono"/>
              </a:rPr>
              <a:t>(&lt;</a:t>
            </a:r>
            <a:r>
              <a:rPr kumimoji="0" lang="nl-BE" altLang="LID4096" sz="1800" b="0" i="0" u="none" strike="noStrike" cap="none" normalizeH="0" baseline="0" dirty="0" err="1">
                <a:ln>
                  <a:noFill/>
                </a:ln>
                <a:solidFill>
                  <a:srgbClr val="080808"/>
                </a:solidFill>
                <a:effectLst/>
                <a:latin typeface="JetBrains Mono"/>
              </a:rPr>
              <a:t>param</a:t>
            </a:r>
            <a:r>
              <a:rPr kumimoji="0" lang="nl-BE" altLang="LID4096" sz="1800" b="0" i="0" u="none" strike="noStrike" cap="none" normalizeH="0" baseline="0" dirty="0">
                <a:ln>
                  <a:noFill/>
                </a:ln>
                <a:solidFill>
                  <a:srgbClr val="080808"/>
                </a:solidFill>
                <a:effectLst/>
                <a:latin typeface="JetBrains Mono"/>
              </a:rPr>
              <a:t>&gt;);</a:t>
            </a:r>
          </a:p>
          <a:p>
            <a:r>
              <a:rPr lang="nl-BE" sz="1800" dirty="0">
                <a:solidFill>
                  <a:srgbClr val="080808"/>
                </a:solidFill>
                <a:latin typeface="JetBrains Mono"/>
              </a:rPr>
              <a:t>	</a:t>
            </a:r>
            <a:r>
              <a:rPr lang="nl-BE" sz="1400" i="1" dirty="0">
                <a:solidFill>
                  <a:srgbClr val="080808"/>
                </a:solidFill>
                <a:latin typeface="JetBrains Mono"/>
              </a:rPr>
              <a:t>returns a </a:t>
            </a:r>
            <a:r>
              <a:rPr lang="nl-BE" sz="1400" i="1" dirty="0" err="1">
                <a:solidFill>
                  <a:srgbClr val="080808"/>
                </a:solidFill>
                <a:latin typeface="JetBrains Mono"/>
              </a:rPr>
              <a:t>promise</a:t>
            </a:r>
            <a:endParaRPr lang="nl-BE" sz="1400" i="1" dirty="0">
              <a:solidFill>
                <a:srgbClr val="080808"/>
              </a:solidFill>
              <a:latin typeface="JetBrains Mono"/>
            </a:endParaRPr>
          </a:p>
          <a:p>
            <a:r>
              <a:rPr lang="nl-BE" sz="1400" i="1" dirty="0">
                <a:solidFill>
                  <a:srgbClr val="080808"/>
                </a:solidFill>
                <a:latin typeface="JetBrains Mono"/>
              </a:rPr>
              <a:t>	</a:t>
            </a:r>
            <a:r>
              <a:rPr lang="nl-BE" sz="1400" i="1" dirty="0" err="1">
                <a:solidFill>
                  <a:srgbClr val="080808"/>
                </a:solidFill>
                <a:latin typeface="JetBrains Mono"/>
              </a:rPr>
              <a:t>promise.then</a:t>
            </a:r>
            <a:r>
              <a:rPr lang="nl-BE" sz="1400" i="1" dirty="0">
                <a:solidFill>
                  <a:srgbClr val="080808"/>
                </a:solidFill>
                <a:latin typeface="JetBrains Mono"/>
              </a:rPr>
              <a:t>(val =&gt; &lt;handle </a:t>
            </a:r>
            <a:r>
              <a:rPr lang="nl-BE" sz="1400" i="1" dirty="0" err="1">
                <a:solidFill>
                  <a:srgbClr val="080808"/>
                </a:solidFill>
                <a:latin typeface="JetBrains Mono"/>
              </a:rPr>
              <a:t>value</a:t>
            </a:r>
            <a:r>
              <a:rPr lang="nl-BE" sz="1400" i="1" dirty="0">
                <a:solidFill>
                  <a:srgbClr val="080808"/>
                </a:solidFill>
                <a:latin typeface="JetBrains Mono"/>
              </a:rPr>
              <a:t>&gt;).catch( </a:t>
            </a:r>
            <a:r>
              <a:rPr lang="nl-BE" sz="1400" i="1" dirty="0" err="1">
                <a:solidFill>
                  <a:srgbClr val="080808"/>
                </a:solidFill>
                <a:latin typeface="JetBrains Mono"/>
              </a:rPr>
              <a:t>err</a:t>
            </a:r>
            <a:r>
              <a:rPr lang="nl-BE" sz="1400" i="1" dirty="0">
                <a:solidFill>
                  <a:srgbClr val="080808"/>
                </a:solidFill>
                <a:latin typeface="JetBrains Mono"/>
              </a:rPr>
              <a:t> =&gt; &lt;handle error&gt;)</a:t>
            </a:r>
            <a:endParaRPr lang="LID4096" sz="1400" i="1" dirty="0"/>
          </a:p>
        </p:txBody>
      </p:sp>
      <p:sp>
        <p:nvSpPr>
          <p:cNvPr id="12" name="TextBox 11">
            <a:extLst>
              <a:ext uri="{FF2B5EF4-FFF2-40B4-BE49-F238E27FC236}">
                <a16:creationId xmlns:a16="http://schemas.microsoft.com/office/drawing/2014/main" id="{825403AE-C80C-4D59-AC9E-9F20E05BD16C}"/>
              </a:ext>
            </a:extLst>
          </p:cNvPr>
          <p:cNvSpPr txBox="1"/>
          <p:nvPr/>
        </p:nvSpPr>
        <p:spPr>
          <a:xfrm>
            <a:off x="3171438" y="2527322"/>
            <a:ext cx="6076950" cy="646331"/>
          </a:xfrm>
          <a:prstGeom prst="rect">
            <a:avLst/>
          </a:prstGeom>
          <a:noFill/>
        </p:spPr>
        <p:txBody>
          <a:bodyPr wrap="square">
            <a:spAutoFit/>
          </a:bodyPr>
          <a:lstStyle/>
          <a:p>
            <a:r>
              <a:rPr kumimoji="0" lang="nl-BE" altLang="LID4096" sz="1800" b="0" i="0" u="none" strike="noStrike" cap="none" normalizeH="0" baseline="0" dirty="0">
                <a:ln>
                  <a:noFill/>
                </a:ln>
                <a:solidFill>
                  <a:srgbClr val="248F8F"/>
                </a:solidFill>
                <a:effectLst/>
                <a:latin typeface="JetBrains Mono"/>
              </a:rPr>
              <a:t>device</a:t>
            </a:r>
            <a:r>
              <a:rPr kumimoji="0" lang="LID4096" altLang="LID4096" sz="1800" b="0" i="0" u="none" strike="noStrike" cap="none" normalizeH="0" baseline="0" dirty="0">
                <a:ln>
                  <a:noFill/>
                </a:ln>
                <a:solidFill>
                  <a:srgbClr val="080808"/>
                </a:solidFill>
                <a:effectLst/>
                <a:latin typeface="JetBrains Mono"/>
              </a:rPr>
              <a:t>.</a:t>
            </a:r>
            <a:r>
              <a:rPr lang="nl-BE" altLang="LID4096" sz="1800" dirty="0" err="1">
                <a:solidFill>
                  <a:srgbClr val="7A7A43"/>
                </a:solidFill>
                <a:latin typeface="JetBrains Mono"/>
              </a:rPr>
              <a:t>s</a:t>
            </a:r>
            <a:r>
              <a:rPr kumimoji="0" lang="nl-BE" altLang="LID4096" sz="1800" b="0" i="0" u="none" strike="noStrike" cap="none" normalizeH="0" baseline="0" dirty="0" err="1">
                <a:ln>
                  <a:noFill/>
                </a:ln>
                <a:solidFill>
                  <a:srgbClr val="7A7A43"/>
                </a:solidFill>
                <a:effectLst/>
                <a:latin typeface="JetBrains Mono"/>
              </a:rPr>
              <a:t>etParameter</a:t>
            </a:r>
            <a:r>
              <a:rPr kumimoji="0" lang="nl-BE" altLang="LID4096" sz="1800" b="0" i="0" u="none" strike="noStrike" cap="none" normalizeH="0" baseline="0" dirty="0">
                <a:ln>
                  <a:noFill/>
                </a:ln>
                <a:solidFill>
                  <a:srgbClr val="080808"/>
                </a:solidFill>
                <a:effectLst/>
                <a:latin typeface="JetBrains Mono"/>
              </a:rPr>
              <a:t>(&lt;</a:t>
            </a:r>
            <a:r>
              <a:rPr kumimoji="0" lang="nl-BE" altLang="LID4096" sz="1800" b="0" i="0" u="none" strike="noStrike" cap="none" normalizeH="0" baseline="0" dirty="0" err="1">
                <a:ln>
                  <a:noFill/>
                </a:ln>
                <a:solidFill>
                  <a:srgbClr val="080808"/>
                </a:solidFill>
                <a:effectLst/>
                <a:latin typeface="JetBrains Mono"/>
              </a:rPr>
              <a:t>param</a:t>
            </a:r>
            <a:r>
              <a:rPr kumimoji="0" lang="nl-BE" altLang="LID4096" sz="1800" b="0" i="0" u="none" strike="noStrike" cap="none" normalizeH="0" baseline="0" dirty="0">
                <a:ln>
                  <a:noFill/>
                </a:ln>
                <a:solidFill>
                  <a:srgbClr val="080808"/>
                </a:solidFill>
                <a:effectLst/>
                <a:latin typeface="JetBrains Mono"/>
              </a:rPr>
              <a:t>&gt;, &lt;</a:t>
            </a:r>
            <a:r>
              <a:rPr kumimoji="0" lang="nl-BE" altLang="LID4096" sz="1800" b="0" i="0" u="none" strike="noStrike" cap="none" normalizeH="0" baseline="0" dirty="0" err="1">
                <a:ln>
                  <a:noFill/>
                </a:ln>
                <a:solidFill>
                  <a:srgbClr val="080808"/>
                </a:solidFill>
                <a:effectLst/>
                <a:latin typeface="JetBrains Mono"/>
              </a:rPr>
              <a:t>value</a:t>
            </a:r>
            <a:r>
              <a:rPr kumimoji="0" lang="nl-BE" altLang="LID4096" sz="1800" b="0" i="0" u="none" strike="noStrike" cap="none" normalizeH="0" baseline="0" dirty="0">
                <a:ln>
                  <a:noFill/>
                </a:ln>
                <a:solidFill>
                  <a:srgbClr val="080808"/>
                </a:solidFill>
                <a:effectLst/>
                <a:latin typeface="JetBrains Mono"/>
              </a:rPr>
              <a:t>&gt;);</a:t>
            </a:r>
          </a:p>
          <a:p>
            <a:r>
              <a:rPr lang="nl-BE" sz="1800" dirty="0">
                <a:solidFill>
                  <a:srgbClr val="080808"/>
                </a:solidFill>
                <a:latin typeface="JetBrains Mono"/>
              </a:rPr>
              <a:t>	</a:t>
            </a:r>
            <a:r>
              <a:rPr lang="nl-BE" sz="1400" i="1" dirty="0">
                <a:solidFill>
                  <a:srgbClr val="080808"/>
                </a:solidFill>
                <a:latin typeface="JetBrains Mono"/>
              </a:rPr>
              <a:t>returns a </a:t>
            </a:r>
            <a:r>
              <a:rPr lang="nl-BE" sz="1400" i="1" dirty="0" err="1">
                <a:solidFill>
                  <a:srgbClr val="080808"/>
                </a:solidFill>
                <a:latin typeface="JetBrains Mono"/>
              </a:rPr>
              <a:t>promise</a:t>
            </a:r>
            <a:endParaRPr lang="nl-BE" sz="1400" i="1" dirty="0">
              <a:solidFill>
                <a:srgbClr val="080808"/>
              </a:solidFill>
              <a:latin typeface="JetBrains Mono"/>
            </a:endParaRPr>
          </a:p>
        </p:txBody>
      </p:sp>
      <p:sp>
        <p:nvSpPr>
          <p:cNvPr id="13" name="TextBox 12">
            <a:extLst>
              <a:ext uri="{FF2B5EF4-FFF2-40B4-BE49-F238E27FC236}">
                <a16:creationId xmlns:a16="http://schemas.microsoft.com/office/drawing/2014/main" id="{EC48232C-3F75-413A-8212-996FFCD13254}"/>
              </a:ext>
            </a:extLst>
          </p:cNvPr>
          <p:cNvSpPr txBox="1"/>
          <p:nvPr/>
        </p:nvSpPr>
        <p:spPr>
          <a:xfrm>
            <a:off x="3171438" y="3145290"/>
            <a:ext cx="6076950" cy="369332"/>
          </a:xfrm>
          <a:prstGeom prst="rect">
            <a:avLst/>
          </a:prstGeom>
          <a:noFill/>
        </p:spPr>
        <p:txBody>
          <a:bodyPr wrap="square">
            <a:spAutoFit/>
          </a:bodyPr>
          <a:lstStyle/>
          <a:p>
            <a:r>
              <a:rPr kumimoji="0" lang="nl-BE" altLang="LID4096" sz="1800" b="0" i="0" u="none" strike="noStrike" cap="none" normalizeH="0" baseline="0" dirty="0">
                <a:ln>
                  <a:noFill/>
                </a:ln>
                <a:solidFill>
                  <a:srgbClr val="248F8F"/>
                </a:solidFill>
                <a:effectLst/>
                <a:latin typeface="JetBrains Mono"/>
              </a:rPr>
              <a:t>device</a:t>
            </a:r>
            <a:r>
              <a:rPr kumimoji="0" lang="LID4096" altLang="LID4096" sz="1800" b="0" i="0" u="none" strike="noStrike" cap="none" normalizeH="0" baseline="0" dirty="0">
                <a:ln>
                  <a:noFill/>
                </a:ln>
                <a:solidFill>
                  <a:srgbClr val="080808"/>
                </a:solidFill>
                <a:effectLst/>
                <a:latin typeface="JetBrains Mono"/>
              </a:rPr>
              <a:t>.</a:t>
            </a:r>
            <a:r>
              <a:rPr lang="nl-BE" altLang="LID4096" sz="1800" dirty="0" err="1">
                <a:solidFill>
                  <a:srgbClr val="7A7A43"/>
                </a:solidFill>
                <a:latin typeface="JetBrains Mono"/>
              </a:rPr>
              <a:t>monitor</a:t>
            </a:r>
            <a:r>
              <a:rPr kumimoji="0" lang="nl-BE" altLang="LID4096" sz="1800" b="0" i="0" u="none" strike="noStrike" cap="none" normalizeH="0" baseline="0" dirty="0" err="1">
                <a:ln>
                  <a:noFill/>
                </a:ln>
                <a:solidFill>
                  <a:srgbClr val="7A7A43"/>
                </a:solidFill>
                <a:effectLst/>
                <a:latin typeface="JetBrains Mono"/>
              </a:rPr>
              <a:t>Parameter</a:t>
            </a:r>
            <a:r>
              <a:rPr kumimoji="0" lang="nl-BE" altLang="LID4096" sz="1800" b="0" i="0" u="none" strike="noStrike" cap="none" normalizeH="0" baseline="0" dirty="0">
                <a:ln>
                  <a:noFill/>
                </a:ln>
                <a:solidFill>
                  <a:srgbClr val="080808"/>
                </a:solidFill>
                <a:effectLst/>
                <a:latin typeface="JetBrains Mono"/>
              </a:rPr>
              <a:t>(&lt;</a:t>
            </a:r>
            <a:r>
              <a:rPr kumimoji="0" lang="nl-BE" altLang="LID4096" sz="1800" b="0" i="0" u="none" strike="noStrike" cap="none" normalizeH="0" baseline="0" dirty="0" err="1">
                <a:ln>
                  <a:noFill/>
                </a:ln>
                <a:solidFill>
                  <a:srgbClr val="080808"/>
                </a:solidFill>
                <a:effectLst/>
                <a:latin typeface="JetBrains Mono"/>
              </a:rPr>
              <a:t>param</a:t>
            </a:r>
            <a:r>
              <a:rPr kumimoji="0" lang="nl-BE" altLang="LID4096" sz="1800" b="0" i="0" u="none" strike="noStrike" cap="none" normalizeH="0" baseline="0" dirty="0">
                <a:ln>
                  <a:noFill/>
                </a:ln>
                <a:solidFill>
                  <a:srgbClr val="080808"/>
                </a:solidFill>
                <a:effectLst/>
                <a:latin typeface="JetBrains Mono"/>
              </a:rPr>
              <a:t>&gt;, &lt;</a:t>
            </a:r>
            <a:r>
              <a:rPr kumimoji="0" lang="nl-BE" altLang="LID4096" sz="1800" b="0" i="0" u="none" strike="noStrike" cap="none" normalizeH="0" baseline="0" dirty="0" err="1">
                <a:ln>
                  <a:noFill/>
                </a:ln>
                <a:solidFill>
                  <a:srgbClr val="080808"/>
                </a:solidFill>
                <a:effectLst/>
                <a:latin typeface="JetBrains Mono"/>
              </a:rPr>
              <a:t>callback</a:t>
            </a:r>
            <a:r>
              <a:rPr kumimoji="0" lang="nl-BE" altLang="LID4096" sz="1800" b="0" i="0" u="none" strike="noStrike" cap="none" normalizeH="0" baseline="0" dirty="0">
                <a:ln>
                  <a:noFill/>
                </a:ln>
                <a:solidFill>
                  <a:srgbClr val="080808"/>
                </a:solidFill>
                <a:effectLst/>
                <a:latin typeface="JetBrains Mono"/>
              </a:rPr>
              <a:t> </a:t>
            </a:r>
            <a:r>
              <a:rPr kumimoji="0" lang="nl-BE" altLang="LID4096" sz="1800" b="0" i="0" u="none" strike="noStrike" cap="none" normalizeH="0" baseline="0" dirty="0" err="1">
                <a:ln>
                  <a:noFill/>
                </a:ln>
                <a:solidFill>
                  <a:srgbClr val="080808"/>
                </a:solidFill>
                <a:effectLst/>
                <a:latin typeface="JetBrains Mono"/>
              </a:rPr>
              <a:t>function</a:t>
            </a:r>
            <a:r>
              <a:rPr kumimoji="0" lang="nl-BE" altLang="LID4096" sz="1800" b="0" i="0" u="none" strike="noStrike" cap="none" normalizeH="0" baseline="0" dirty="0">
                <a:ln>
                  <a:noFill/>
                </a:ln>
                <a:solidFill>
                  <a:srgbClr val="080808"/>
                </a:solidFill>
                <a:effectLst/>
                <a:latin typeface="JetBrains Mono"/>
              </a:rPr>
              <a:t>&gt;);</a:t>
            </a:r>
          </a:p>
        </p:txBody>
      </p:sp>
      <p:sp>
        <p:nvSpPr>
          <p:cNvPr id="14" name="TextBox 13">
            <a:extLst>
              <a:ext uri="{FF2B5EF4-FFF2-40B4-BE49-F238E27FC236}">
                <a16:creationId xmlns:a16="http://schemas.microsoft.com/office/drawing/2014/main" id="{37E3F743-A760-43DC-A7A8-3AD8A51B96A7}"/>
              </a:ext>
            </a:extLst>
          </p:cNvPr>
          <p:cNvSpPr txBox="1"/>
          <p:nvPr/>
        </p:nvSpPr>
        <p:spPr>
          <a:xfrm>
            <a:off x="3171438" y="3607058"/>
            <a:ext cx="6076950" cy="369332"/>
          </a:xfrm>
          <a:prstGeom prst="rect">
            <a:avLst/>
          </a:prstGeom>
          <a:noFill/>
        </p:spPr>
        <p:txBody>
          <a:bodyPr wrap="square">
            <a:spAutoFit/>
          </a:bodyPr>
          <a:lstStyle/>
          <a:p>
            <a:r>
              <a:rPr kumimoji="0" lang="nl-BE" altLang="LID4096" sz="1800" b="0" i="0" u="none" strike="noStrike" cap="none" normalizeH="0" baseline="0" dirty="0">
                <a:ln>
                  <a:noFill/>
                </a:ln>
                <a:solidFill>
                  <a:srgbClr val="248F8F"/>
                </a:solidFill>
                <a:effectLst/>
                <a:latin typeface="JetBrains Mono"/>
              </a:rPr>
              <a:t>device</a:t>
            </a:r>
            <a:r>
              <a:rPr kumimoji="0" lang="LID4096" altLang="LID4096" sz="1800" b="0" i="0" u="none" strike="noStrike" cap="none" normalizeH="0" baseline="0" dirty="0">
                <a:ln>
                  <a:noFill/>
                </a:ln>
                <a:solidFill>
                  <a:srgbClr val="080808"/>
                </a:solidFill>
                <a:effectLst/>
                <a:latin typeface="JetBrains Mono"/>
              </a:rPr>
              <a:t>.</a:t>
            </a:r>
            <a:r>
              <a:rPr lang="nl-BE" altLang="LID4096" sz="1800" dirty="0" err="1">
                <a:solidFill>
                  <a:srgbClr val="7A7A43"/>
                </a:solidFill>
                <a:latin typeface="JetBrains Mono"/>
              </a:rPr>
              <a:t>stopMonitor</a:t>
            </a:r>
            <a:r>
              <a:rPr kumimoji="0" lang="nl-BE" altLang="LID4096" sz="1800" b="0" i="0" u="none" strike="noStrike" cap="none" normalizeH="0" baseline="0" dirty="0" err="1">
                <a:ln>
                  <a:noFill/>
                </a:ln>
                <a:solidFill>
                  <a:srgbClr val="7A7A43"/>
                </a:solidFill>
                <a:effectLst/>
                <a:latin typeface="JetBrains Mono"/>
              </a:rPr>
              <a:t>Parameter</a:t>
            </a:r>
            <a:r>
              <a:rPr kumimoji="0" lang="nl-BE" altLang="LID4096" sz="1800" b="0" i="0" u="none" strike="noStrike" cap="none" normalizeH="0" baseline="0" dirty="0">
                <a:ln>
                  <a:noFill/>
                </a:ln>
                <a:solidFill>
                  <a:srgbClr val="080808"/>
                </a:solidFill>
                <a:effectLst/>
                <a:latin typeface="JetBrains Mono"/>
              </a:rPr>
              <a:t>(&lt;</a:t>
            </a:r>
            <a:r>
              <a:rPr kumimoji="0" lang="nl-BE" altLang="LID4096" sz="1800" b="0" i="0" u="none" strike="noStrike" cap="none" normalizeH="0" baseline="0" dirty="0" err="1">
                <a:ln>
                  <a:noFill/>
                </a:ln>
                <a:solidFill>
                  <a:srgbClr val="080808"/>
                </a:solidFill>
                <a:effectLst/>
                <a:latin typeface="JetBrains Mono"/>
              </a:rPr>
              <a:t>param</a:t>
            </a:r>
            <a:r>
              <a:rPr kumimoji="0" lang="nl-BE" altLang="LID4096" sz="1800" b="0" i="0" u="none" strike="noStrike" cap="none" normalizeH="0" baseline="0" dirty="0">
                <a:ln>
                  <a:noFill/>
                </a:ln>
                <a:solidFill>
                  <a:srgbClr val="080808"/>
                </a:solidFill>
                <a:effectLst/>
                <a:latin typeface="JetBrains Mono"/>
              </a:rPr>
              <a:t>&gt;);</a:t>
            </a:r>
          </a:p>
        </p:txBody>
      </p:sp>
      <p:sp>
        <p:nvSpPr>
          <p:cNvPr id="6" name="Rectangle 2">
            <a:extLst>
              <a:ext uri="{FF2B5EF4-FFF2-40B4-BE49-F238E27FC236}">
                <a16:creationId xmlns:a16="http://schemas.microsoft.com/office/drawing/2014/main" id="{F52F5D83-E717-4FE4-BE09-1D060D6E3D25}"/>
              </a:ext>
            </a:extLst>
          </p:cNvPr>
          <p:cNvSpPr>
            <a:spLocks noChangeArrowheads="1"/>
          </p:cNvSpPr>
          <p:nvPr/>
        </p:nvSpPr>
        <p:spPr bwMode="auto">
          <a:xfrm>
            <a:off x="3171438" y="4038436"/>
            <a:ext cx="279121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LID4096" altLang="LID4096" sz="1800" dirty="0">
                <a:solidFill>
                  <a:srgbClr val="248F8F"/>
                </a:solidFill>
                <a:latin typeface="JetBrains Mono"/>
              </a:rPr>
              <a:t>socket</a:t>
            </a:r>
            <a:r>
              <a:rPr kumimoji="0" lang="LID4096" altLang="LID4096" sz="1600" b="0" i="0" u="none" strike="noStrike" cap="none" normalizeH="0" baseline="0" dirty="0">
                <a:ln>
                  <a:noFill/>
                </a:ln>
                <a:solidFill>
                  <a:srgbClr val="080808"/>
                </a:solidFill>
                <a:effectLst/>
                <a:latin typeface="JetBrains Mono"/>
              </a:rPr>
              <a:t>.</a:t>
            </a:r>
            <a:r>
              <a:rPr kumimoji="0" lang="LID4096" altLang="LID4096" sz="1600" b="0" i="0" u="none" strike="noStrike" cap="none" normalizeH="0" baseline="0" dirty="0">
                <a:ln>
                  <a:noFill/>
                </a:ln>
                <a:solidFill>
                  <a:srgbClr val="7A7A43"/>
                </a:solidFill>
                <a:effectLst/>
                <a:latin typeface="JetBrains Mono"/>
              </a:rPr>
              <a:t>emit</a:t>
            </a:r>
            <a:r>
              <a:rPr kumimoji="0" lang="LID4096" altLang="LID4096" sz="1600" b="0" i="0" u="none" strike="noStrike" cap="none" normalizeH="0" baseline="0" dirty="0">
                <a:ln>
                  <a:noFill/>
                </a:ln>
                <a:solidFill>
                  <a:srgbClr val="080808"/>
                </a:solidFill>
                <a:effectLst/>
                <a:latin typeface="JetBrains Mono"/>
              </a:rPr>
              <a:t>(</a:t>
            </a:r>
            <a:r>
              <a:rPr lang="nl-BE" altLang="LID4096" sz="1600" dirty="0">
                <a:solidFill>
                  <a:srgbClr val="080808"/>
                </a:solidFill>
                <a:latin typeface="JetBrains Mono"/>
              </a:rPr>
              <a:t>&lt;event&gt;</a:t>
            </a:r>
            <a:r>
              <a:rPr kumimoji="0" lang="LID4096" altLang="LID4096" sz="1600" b="0" i="0" u="none" strike="noStrike" cap="none" normalizeH="0" baseline="0" dirty="0">
                <a:ln>
                  <a:noFill/>
                </a:ln>
                <a:solidFill>
                  <a:srgbClr val="080808"/>
                </a:solidFill>
                <a:effectLst/>
                <a:latin typeface="JetBrains Mono"/>
              </a:rPr>
              <a:t>,</a:t>
            </a:r>
            <a:r>
              <a:rPr kumimoji="0" lang="nl-BE" altLang="LID4096" sz="1600" b="0" i="0" u="none" strike="noStrike" cap="none" normalizeH="0" baseline="0" dirty="0">
                <a:ln>
                  <a:noFill/>
                </a:ln>
                <a:solidFill>
                  <a:srgbClr val="080808"/>
                </a:solidFill>
                <a:effectLst/>
                <a:latin typeface="JetBrains Mono"/>
              </a:rPr>
              <a:t>&lt;</a:t>
            </a:r>
            <a:r>
              <a:rPr kumimoji="0" lang="nl-BE" altLang="LID4096" sz="1600" b="0" i="0" u="none" strike="noStrike" cap="none" normalizeH="0" baseline="0" dirty="0" err="1">
                <a:ln>
                  <a:noFill/>
                </a:ln>
                <a:solidFill>
                  <a:srgbClr val="080808"/>
                </a:solidFill>
                <a:effectLst/>
                <a:latin typeface="JetBrains Mono"/>
              </a:rPr>
              <a:t>msg</a:t>
            </a:r>
            <a:r>
              <a:rPr kumimoji="0" lang="nl-BE" altLang="LID4096" sz="1600" b="0" i="0" u="none" strike="noStrike" cap="none" normalizeH="0" baseline="0" dirty="0">
                <a:ln>
                  <a:noFill/>
                </a:ln>
                <a:solidFill>
                  <a:srgbClr val="080808"/>
                </a:solidFill>
                <a:effectLst/>
                <a:latin typeface="JetBrains Mono"/>
              </a:rPr>
              <a:t>&gt;</a:t>
            </a:r>
            <a:r>
              <a:rPr kumimoji="0" lang="LID4096" altLang="LID4096" sz="1600" b="0" i="0" u="none" strike="noStrike" cap="none" normalizeH="0" baseline="0" dirty="0">
                <a:ln>
                  <a:noFill/>
                </a:ln>
                <a:solidFill>
                  <a:srgbClr val="080808"/>
                </a:solidFill>
                <a:effectLst/>
                <a:latin typeface="JetBrains Mono"/>
              </a:rPr>
              <a:t>);</a:t>
            </a:r>
            <a:endParaRPr kumimoji="0" lang="LID4096" altLang="LID4096"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1536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CE4916-EA3A-4319-8481-6AA783750B36}"/>
              </a:ext>
            </a:extLst>
          </p:cNvPr>
          <p:cNvSpPr>
            <a:spLocks noGrp="1"/>
          </p:cNvSpPr>
          <p:nvPr>
            <p:ph type="sldNum" sz="quarter" idx="12"/>
          </p:nvPr>
        </p:nvSpPr>
        <p:spPr/>
        <p:txBody>
          <a:bodyPr/>
          <a:lstStyle/>
          <a:p>
            <a:fld id="{8836216C-5BC3-7C44-80F8-E30864FFC228}" type="slidenum">
              <a:rPr lang="en-US" smtClean="0"/>
              <a:t>18</a:t>
            </a:fld>
            <a:endParaRPr lang="en-US"/>
          </a:p>
        </p:txBody>
      </p:sp>
      <p:sp>
        <p:nvSpPr>
          <p:cNvPr id="3" name="Rectangle 1">
            <a:extLst>
              <a:ext uri="{FF2B5EF4-FFF2-40B4-BE49-F238E27FC236}">
                <a16:creationId xmlns:a16="http://schemas.microsoft.com/office/drawing/2014/main" id="{8C1863BD-A938-40B7-821E-DEB8BF2EDCD3}"/>
              </a:ext>
            </a:extLst>
          </p:cNvPr>
          <p:cNvSpPr>
            <a:spLocks noChangeArrowheads="1"/>
          </p:cNvSpPr>
          <p:nvPr/>
        </p:nvSpPr>
        <p:spPr bwMode="auto">
          <a:xfrm>
            <a:off x="88900" y="342771"/>
            <a:ext cx="8629650"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000" b="0" i="0" u="none" strike="noStrike" cap="none" normalizeH="0" baseline="0" dirty="0">
                <a:ln>
                  <a:noFill/>
                </a:ln>
                <a:solidFill>
                  <a:srgbClr val="248F8F"/>
                </a:solidFill>
                <a:effectLst/>
                <a:latin typeface="JetBrains Mono"/>
              </a:rPr>
              <a:t>io</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on</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'connection'</a:t>
            </a:r>
            <a:r>
              <a:rPr kumimoji="0" lang="LID4096" altLang="LID4096" sz="1000" b="0" i="0" u="none" strike="noStrike" cap="none" normalizeH="0" baseline="0" dirty="0">
                <a:ln>
                  <a:noFill/>
                </a:ln>
                <a:solidFill>
                  <a:srgbClr val="080808"/>
                </a:solidFill>
                <a:effectLst/>
                <a:latin typeface="JetBrains Mono"/>
              </a:rPr>
              <a:t>, </a:t>
            </a:r>
            <a:r>
              <a:rPr kumimoji="0" lang="LID4096" altLang="LID4096" sz="1000" b="0" i="0" u="none" strike="noStrike" cap="none" normalizeH="0" baseline="0" dirty="0">
                <a:ln>
                  <a:noFill/>
                </a:ln>
                <a:solidFill>
                  <a:srgbClr val="0033B3"/>
                </a:solidFill>
                <a:effectLst/>
                <a:latin typeface="JetBrains Mono"/>
              </a:rPr>
              <a:t>function </a:t>
            </a:r>
            <a:r>
              <a:rPr kumimoji="0" lang="LID4096" altLang="LID4096" sz="1000" b="0" i="0" u="none" strike="noStrike" cap="none" normalizeH="0" baseline="0" dirty="0">
                <a:ln>
                  <a:noFill/>
                </a:ln>
                <a:solidFill>
                  <a:srgbClr val="080808"/>
                </a:solidFill>
                <a:effectLst/>
                <a:latin typeface="JetBrains Mono"/>
              </a:rPr>
              <a:t>(socket) {</a:t>
            </a: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a:t>
            </a:r>
            <a:r>
              <a:rPr kumimoji="0" lang="LID4096" altLang="LID4096" sz="1000" b="0" i="0" u="none" strike="noStrike" cap="none" normalizeH="0" baseline="0" dirty="0">
                <a:ln>
                  <a:noFill/>
                </a:ln>
                <a:solidFill>
                  <a:srgbClr val="830091"/>
                </a:solidFill>
                <a:effectLst/>
                <a:latin typeface="JetBrains Mono"/>
              </a:rPr>
              <a:t>console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log</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"New socket connected"</a:t>
            </a:r>
            <a:r>
              <a:rPr kumimoji="0" lang="LID4096" altLang="LID4096" sz="1000" b="0" i="0" u="none" strike="noStrike" cap="none" normalizeH="0" baseline="0" dirty="0">
                <a:ln>
                  <a:noFill/>
                </a:ln>
                <a:solidFill>
                  <a:srgbClr val="080808"/>
                </a:solidFill>
                <a:effectLst/>
                <a:latin typeface="JetBrains Mono"/>
              </a:rPr>
              <a:t>);</a:t>
            </a:r>
            <a:br>
              <a:rPr kumimoji="0" lang="LID4096" altLang="LID4096" sz="1000" b="0" i="0" u="none" strike="noStrike" cap="none" normalizeH="0" baseline="0" dirty="0">
                <a:ln>
                  <a:noFill/>
                </a:ln>
                <a:solidFill>
                  <a:srgbClr val="080808"/>
                </a:solidFill>
                <a:effectLst/>
                <a:latin typeface="JetBrains Mono"/>
              </a:rPr>
            </a:b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socket.</a:t>
            </a:r>
            <a:r>
              <a:rPr kumimoji="0" lang="LID4096" altLang="LID4096" sz="1000" b="0" i="0" u="none" strike="noStrike" cap="none" normalizeH="0" baseline="0" dirty="0">
                <a:ln>
                  <a:noFill/>
                </a:ln>
                <a:solidFill>
                  <a:srgbClr val="7A7A43"/>
                </a:solidFill>
                <a:effectLst/>
                <a:latin typeface="JetBrains Mono"/>
              </a:rPr>
              <a:t>on</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'start-monitor'</a:t>
            </a:r>
            <a:r>
              <a:rPr kumimoji="0" lang="LID4096" altLang="LID4096" sz="1000" b="0" i="0" u="none" strike="noStrike" cap="none" normalizeH="0" baseline="0" dirty="0">
                <a:ln>
                  <a:noFill/>
                </a:ln>
                <a:solidFill>
                  <a:srgbClr val="080808"/>
                </a:solidFill>
                <a:effectLst/>
                <a:latin typeface="JetBrains Mono"/>
              </a:rPr>
              <a:t>, </a:t>
            </a:r>
            <a:r>
              <a:rPr kumimoji="0" lang="LID4096" altLang="LID4096" sz="1000" b="0" i="0" u="none" strike="noStrike" cap="none" normalizeH="0" baseline="0" dirty="0">
                <a:ln>
                  <a:noFill/>
                </a:ln>
                <a:solidFill>
                  <a:srgbClr val="0033B3"/>
                </a:solidFill>
                <a:effectLst/>
                <a:latin typeface="JetBrains Mono"/>
              </a:rPr>
              <a:t>function </a:t>
            </a:r>
            <a:r>
              <a:rPr kumimoji="0" lang="LID4096" altLang="LID4096" sz="1000" b="0" i="0" u="none" strike="noStrike" cap="none" normalizeH="0" baseline="0" dirty="0">
                <a:ln>
                  <a:noFill/>
                </a:ln>
                <a:solidFill>
                  <a:srgbClr val="080808"/>
                </a:solidFill>
                <a:effectLst/>
                <a:latin typeface="JetBrains Mono"/>
              </a:rPr>
              <a:t>(msg){</a:t>
            </a: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a:t>
            </a:r>
            <a:r>
              <a:rPr kumimoji="0" lang="LID4096" altLang="LID4096" sz="1000" b="0" i="0" u="none" strike="noStrike" cap="none" normalizeH="0" baseline="0" dirty="0">
                <a:ln>
                  <a:noFill/>
                </a:ln>
                <a:solidFill>
                  <a:srgbClr val="830091"/>
                </a:solidFill>
                <a:effectLst/>
                <a:latin typeface="JetBrains Mono"/>
              </a:rPr>
              <a:t>console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log</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"TODO write code to monitor devices"</a:t>
            </a:r>
            <a:r>
              <a:rPr kumimoji="0" lang="LID4096" altLang="LID4096" sz="1000" b="0" i="0" u="none" strike="noStrike" cap="none" normalizeH="0" baseline="0" dirty="0">
                <a:ln>
                  <a:noFill/>
                </a:ln>
                <a:solidFill>
                  <a:srgbClr val="080808"/>
                </a:solidFill>
                <a:effectLst/>
                <a:latin typeface="JetBrains Mono"/>
              </a:rPr>
              <a:t>);</a:t>
            </a: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a:t>
            </a:r>
            <a:r>
              <a:rPr kumimoji="0" lang="LID4096" altLang="LID4096" sz="1000" b="0" i="0" u="none" strike="noStrike" cap="none" normalizeH="0" baseline="0" dirty="0">
                <a:ln>
                  <a:noFill/>
                </a:ln>
                <a:solidFill>
                  <a:srgbClr val="248F8F"/>
                </a:solidFill>
                <a:effectLst/>
                <a:latin typeface="JetBrains Mono"/>
              </a:rPr>
              <a:t>engine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getDevice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'lamp_1'</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monitorParameter</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"lightstatus"</a:t>
            </a:r>
            <a:r>
              <a:rPr kumimoji="0" lang="LID4096" altLang="LID4096" sz="1000" b="0" i="0" u="none" strike="noStrike" cap="none" normalizeH="0" baseline="0" dirty="0">
                <a:ln>
                  <a:noFill/>
                </a:ln>
                <a:solidFill>
                  <a:srgbClr val="080808"/>
                </a:solidFill>
                <a:effectLst/>
                <a:latin typeface="JetBrains Mono"/>
              </a:rPr>
              <a:t>, value =&gt; {</a:t>
            </a: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socket.</a:t>
            </a:r>
            <a:r>
              <a:rPr kumimoji="0" lang="LID4096" altLang="LID4096" sz="1000" b="0" i="0" u="none" strike="noStrike" cap="none" normalizeH="0" baseline="0" dirty="0">
                <a:ln>
                  <a:noFill/>
                </a:ln>
                <a:solidFill>
                  <a:srgbClr val="7A7A43"/>
                </a:solidFill>
                <a:effectLst/>
                <a:latin typeface="JetBrains Mono"/>
              </a:rPr>
              <a:t>emit</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'lamp-value'</a:t>
            </a:r>
            <a:r>
              <a:rPr kumimoji="0" lang="LID4096" altLang="LID4096" sz="1000" b="0" i="0" u="none" strike="noStrike" cap="none" normalizeH="0" baseline="0" dirty="0">
                <a:ln>
                  <a:noFill/>
                </a:ln>
                <a:solidFill>
                  <a:srgbClr val="080808"/>
                </a:solidFill>
                <a:effectLst/>
                <a:latin typeface="JetBrains Mono"/>
              </a:rPr>
              <a:t>, value);</a:t>
            </a: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a:t>
            </a: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a:t>
            </a:r>
            <a:r>
              <a:rPr kumimoji="0" lang="LID4096" altLang="LID4096" sz="1000" b="0" i="0" u="none" strike="noStrike" cap="none" normalizeH="0" baseline="0" dirty="0">
                <a:ln>
                  <a:noFill/>
                </a:ln>
                <a:solidFill>
                  <a:srgbClr val="248F8F"/>
                </a:solidFill>
                <a:effectLst/>
                <a:latin typeface="JetBrains Mono"/>
              </a:rPr>
              <a:t>engine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getDevice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'lightsensor_1'</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monitorParameter</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"state"</a:t>
            </a:r>
            <a:r>
              <a:rPr kumimoji="0" lang="LID4096" altLang="LID4096" sz="1000" b="0" i="0" u="none" strike="noStrike" cap="none" normalizeH="0" baseline="0" dirty="0">
                <a:ln>
                  <a:noFill/>
                </a:ln>
                <a:solidFill>
                  <a:srgbClr val="080808"/>
                </a:solidFill>
                <a:effectLst/>
                <a:latin typeface="JetBrains Mono"/>
              </a:rPr>
              <a:t>, value =&gt; {</a:t>
            </a: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socket.</a:t>
            </a:r>
            <a:r>
              <a:rPr kumimoji="0" lang="LID4096" altLang="LID4096" sz="1000" b="0" i="0" u="none" strike="noStrike" cap="none" normalizeH="0" baseline="0" dirty="0">
                <a:ln>
                  <a:noFill/>
                </a:ln>
                <a:solidFill>
                  <a:srgbClr val="7A7A43"/>
                </a:solidFill>
                <a:effectLst/>
                <a:latin typeface="JetBrains Mono"/>
              </a:rPr>
              <a:t>emit</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'lightsensor-value'</a:t>
            </a:r>
            <a:r>
              <a:rPr kumimoji="0" lang="LID4096" altLang="LID4096" sz="1000" b="0" i="0" u="none" strike="noStrike" cap="none" normalizeH="0" baseline="0" dirty="0">
                <a:ln>
                  <a:noFill/>
                </a:ln>
                <a:solidFill>
                  <a:srgbClr val="080808"/>
                </a:solidFill>
                <a:effectLst/>
                <a:latin typeface="JetBrains Mono"/>
              </a:rPr>
              <a:t>, value);</a:t>
            </a: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a:t>
            </a: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a:t>
            </a:r>
            <a:br>
              <a:rPr kumimoji="0" lang="LID4096" altLang="LID4096" sz="1000" b="0" i="0" u="none" strike="noStrike" cap="none" normalizeH="0" baseline="0" dirty="0">
                <a:ln>
                  <a:noFill/>
                </a:ln>
                <a:solidFill>
                  <a:srgbClr val="080808"/>
                </a:solidFill>
                <a:effectLst/>
                <a:latin typeface="JetBrains Mono"/>
              </a:rPr>
            </a:b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socket.</a:t>
            </a:r>
            <a:r>
              <a:rPr kumimoji="0" lang="LID4096" altLang="LID4096" sz="1000" b="0" i="0" u="none" strike="noStrike" cap="none" normalizeH="0" baseline="0" dirty="0">
                <a:ln>
                  <a:noFill/>
                </a:ln>
                <a:solidFill>
                  <a:srgbClr val="7A7A43"/>
                </a:solidFill>
                <a:effectLst/>
                <a:latin typeface="JetBrains Mono"/>
              </a:rPr>
              <a:t>on</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'stop-monitor'</a:t>
            </a:r>
            <a:r>
              <a:rPr kumimoji="0" lang="LID4096" altLang="LID4096" sz="1000" b="0" i="0" u="none" strike="noStrike" cap="none" normalizeH="0" baseline="0" dirty="0">
                <a:ln>
                  <a:noFill/>
                </a:ln>
                <a:solidFill>
                  <a:srgbClr val="080808"/>
                </a:solidFill>
                <a:effectLst/>
                <a:latin typeface="JetBrains Mono"/>
              </a:rPr>
              <a:t>, </a:t>
            </a:r>
            <a:r>
              <a:rPr kumimoji="0" lang="LID4096" altLang="LID4096" sz="1000" b="0" i="0" u="none" strike="noStrike" cap="none" normalizeH="0" baseline="0" dirty="0">
                <a:ln>
                  <a:noFill/>
                </a:ln>
                <a:solidFill>
                  <a:srgbClr val="0033B3"/>
                </a:solidFill>
                <a:effectLst/>
                <a:latin typeface="JetBrains Mono"/>
              </a:rPr>
              <a:t>function </a:t>
            </a:r>
            <a:r>
              <a:rPr kumimoji="0" lang="LID4096" altLang="LID4096" sz="1000" b="0" i="0" u="none" strike="noStrike" cap="none" normalizeH="0" baseline="0" dirty="0">
                <a:ln>
                  <a:noFill/>
                </a:ln>
                <a:solidFill>
                  <a:srgbClr val="080808"/>
                </a:solidFill>
                <a:effectLst/>
                <a:latin typeface="JetBrains Mono"/>
              </a:rPr>
              <a:t>(msg){</a:t>
            </a: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a:t>
            </a:r>
            <a:r>
              <a:rPr kumimoji="0" lang="LID4096" altLang="LID4096" sz="1000" b="0" i="0" u="none" strike="noStrike" cap="none" normalizeH="0" baseline="0" dirty="0">
                <a:ln>
                  <a:noFill/>
                </a:ln>
                <a:solidFill>
                  <a:srgbClr val="830091"/>
                </a:solidFill>
                <a:effectLst/>
                <a:latin typeface="JetBrains Mono"/>
              </a:rPr>
              <a:t>console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log</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"TODO write code to stop monitor devices"</a:t>
            </a:r>
            <a:r>
              <a:rPr kumimoji="0" lang="LID4096" altLang="LID4096" sz="1000" b="0" i="0" u="none" strike="noStrike" cap="none" normalizeH="0" baseline="0" dirty="0">
                <a:ln>
                  <a:noFill/>
                </a:ln>
                <a:solidFill>
                  <a:srgbClr val="080808"/>
                </a:solidFill>
                <a:effectLst/>
                <a:latin typeface="JetBrains Mono"/>
              </a:rPr>
              <a:t>);</a:t>
            </a: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a:t>
            </a:r>
            <a:r>
              <a:rPr kumimoji="0" lang="LID4096" altLang="LID4096" sz="1000" b="0" i="0" u="none" strike="noStrike" cap="none" normalizeH="0" baseline="0" dirty="0">
                <a:ln>
                  <a:noFill/>
                </a:ln>
                <a:solidFill>
                  <a:srgbClr val="248F8F"/>
                </a:solidFill>
                <a:effectLst/>
                <a:latin typeface="JetBrains Mono"/>
              </a:rPr>
              <a:t>engine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getDevice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'lamp_1'</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stopMonitorParameter</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"lightstatus"</a:t>
            </a:r>
            <a:r>
              <a:rPr kumimoji="0" lang="LID4096" altLang="LID4096" sz="1000" b="0" i="0" u="none" strike="noStrike" cap="none" normalizeH="0" baseline="0" dirty="0">
                <a:ln>
                  <a:noFill/>
                </a:ln>
                <a:solidFill>
                  <a:srgbClr val="080808"/>
                </a:solidFill>
                <a:effectLst/>
                <a:latin typeface="JetBrains Mono"/>
              </a:rPr>
              <a:t>);</a:t>
            </a: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a:t>
            </a:r>
            <a:r>
              <a:rPr kumimoji="0" lang="LID4096" altLang="LID4096" sz="1000" b="0" i="0" u="none" strike="noStrike" cap="none" normalizeH="0" baseline="0" dirty="0">
                <a:ln>
                  <a:noFill/>
                </a:ln>
                <a:solidFill>
                  <a:srgbClr val="248F8F"/>
                </a:solidFill>
                <a:effectLst/>
                <a:latin typeface="JetBrains Mono"/>
              </a:rPr>
              <a:t>engine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getDevice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'lightsensor_1'</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stopMonitorParameter</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"state"</a:t>
            </a:r>
            <a:r>
              <a:rPr kumimoji="0" lang="LID4096" altLang="LID4096" sz="1000" b="0" i="0" u="none" strike="noStrike" cap="none" normalizeH="0" baseline="0" dirty="0">
                <a:ln>
                  <a:noFill/>
                </a:ln>
                <a:solidFill>
                  <a:srgbClr val="080808"/>
                </a:solidFill>
                <a:effectLst/>
                <a:latin typeface="JetBrains Mono"/>
              </a:rPr>
              <a:t>);</a:t>
            </a: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a:t>
            </a:r>
            <a:br>
              <a:rPr kumimoji="0" lang="LID4096" altLang="LID4096" sz="1000" b="0" i="0" u="none" strike="noStrike" cap="none" normalizeH="0" baseline="0" dirty="0">
                <a:ln>
                  <a:noFill/>
                </a:ln>
                <a:solidFill>
                  <a:srgbClr val="080808"/>
                </a:solidFill>
                <a:effectLst/>
                <a:latin typeface="JetBrains Mono"/>
              </a:rPr>
            </a:br>
            <a:br>
              <a:rPr kumimoji="0" lang="LID4096" altLang="LID4096" sz="1000" b="0" i="0" u="none" strike="noStrike" cap="none" normalizeH="0" baseline="0" dirty="0">
                <a:ln>
                  <a:noFill/>
                </a:ln>
                <a:solidFill>
                  <a:srgbClr val="080808"/>
                </a:solidFill>
                <a:effectLst/>
                <a:latin typeface="JetBrains Mono"/>
              </a:rPr>
            </a:b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socket.</a:t>
            </a:r>
            <a:r>
              <a:rPr kumimoji="0" lang="LID4096" altLang="LID4096" sz="1000" b="0" i="0" u="none" strike="noStrike" cap="none" normalizeH="0" baseline="0" dirty="0">
                <a:ln>
                  <a:noFill/>
                </a:ln>
                <a:solidFill>
                  <a:srgbClr val="7A7A43"/>
                </a:solidFill>
                <a:effectLst/>
                <a:latin typeface="JetBrains Mono"/>
              </a:rPr>
              <a:t>on</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'lamp-on'</a:t>
            </a:r>
            <a:r>
              <a:rPr kumimoji="0" lang="LID4096" altLang="LID4096" sz="1000" b="0" i="0" u="none" strike="noStrike" cap="none" normalizeH="0" baseline="0" dirty="0">
                <a:ln>
                  <a:noFill/>
                </a:ln>
                <a:solidFill>
                  <a:srgbClr val="080808"/>
                </a:solidFill>
                <a:effectLst/>
                <a:latin typeface="JetBrains Mono"/>
              </a:rPr>
              <a:t>, </a:t>
            </a:r>
            <a:r>
              <a:rPr kumimoji="0" lang="LID4096" altLang="LID4096" sz="1000" b="0" i="0" u="none" strike="noStrike" cap="none" normalizeH="0" baseline="0" dirty="0">
                <a:ln>
                  <a:noFill/>
                </a:ln>
                <a:solidFill>
                  <a:srgbClr val="0033B3"/>
                </a:solidFill>
                <a:effectLst/>
                <a:latin typeface="JetBrains Mono"/>
              </a:rPr>
              <a:t>function </a:t>
            </a:r>
            <a:r>
              <a:rPr kumimoji="0" lang="LID4096" altLang="LID4096" sz="1000" b="0" i="0" u="none" strike="noStrike" cap="none" normalizeH="0" baseline="0" dirty="0">
                <a:ln>
                  <a:noFill/>
                </a:ln>
                <a:solidFill>
                  <a:srgbClr val="080808"/>
                </a:solidFill>
                <a:effectLst/>
                <a:latin typeface="JetBrains Mono"/>
              </a:rPr>
              <a:t>(msg){</a:t>
            </a: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a:t>
            </a:r>
            <a:r>
              <a:rPr kumimoji="0" lang="LID4096" altLang="LID4096" sz="1000" b="0" i="0" u="none" strike="noStrike" cap="none" normalizeH="0" baseline="0" dirty="0">
                <a:ln>
                  <a:noFill/>
                </a:ln>
                <a:solidFill>
                  <a:srgbClr val="830091"/>
                </a:solidFill>
                <a:effectLst/>
                <a:latin typeface="JetBrains Mono"/>
              </a:rPr>
              <a:t>console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log</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"TODO write code to turn lamp on"</a:t>
            </a:r>
            <a:r>
              <a:rPr kumimoji="0" lang="LID4096" altLang="LID4096" sz="1000" b="0" i="0" u="none" strike="noStrike" cap="none" normalizeH="0" baseline="0" dirty="0">
                <a:ln>
                  <a:noFill/>
                </a:ln>
                <a:solidFill>
                  <a:srgbClr val="080808"/>
                </a:solidFill>
                <a:effectLst/>
                <a:latin typeface="JetBrains Mono"/>
              </a:rPr>
              <a:t>);</a:t>
            </a: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a:t>
            </a:r>
            <a:r>
              <a:rPr kumimoji="0" lang="LID4096" altLang="LID4096" sz="1000" b="0" i="0" u="none" strike="noStrike" cap="none" normalizeH="0" baseline="0" dirty="0">
                <a:ln>
                  <a:noFill/>
                </a:ln>
                <a:solidFill>
                  <a:srgbClr val="248F8F"/>
                </a:solidFill>
                <a:effectLst/>
                <a:latin typeface="JetBrains Mono"/>
              </a:rPr>
              <a:t>engine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getDevice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'lamp_1'</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setParameter</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"lightstatus"</a:t>
            </a:r>
            <a:r>
              <a:rPr kumimoji="0" lang="LID4096" altLang="LID4096" sz="1000" b="0" i="0" u="none" strike="noStrike" cap="none" normalizeH="0" baseline="0" dirty="0">
                <a:ln>
                  <a:noFill/>
                </a:ln>
                <a:solidFill>
                  <a:srgbClr val="080808"/>
                </a:solidFill>
                <a:effectLst/>
                <a:latin typeface="JetBrains Mono"/>
              </a:rPr>
              <a:t>, </a:t>
            </a:r>
            <a:r>
              <a:rPr kumimoji="0" lang="LID4096" altLang="LID4096" sz="1000" b="0" i="0" u="none" strike="noStrike" cap="none" normalizeH="0" baseline="0" dirty="0">
                <a:ln>
                  <a:noFill/>
                </a:ln>
                <a:solidFill>
                  <a:srgbClr val="0033B3"/>
                </a:solidFill>
                <a:effectLst/>
                <a:latin typeface="JetBrains Mono"/>
              </a:rPr>
              <a:t>true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then</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830091"/>
                </a:solidFill>
                <a:effectLst/>
                <a:latin typeface="JetBrains Mono"/>
              </a:rPr>
              <a:t>console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log</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"lamp turned on"</a:t>
            </a:r>
            <a:r>
              <a:rPr kumimoji="0" lang="LID4096" altLang="LID4096" sz="1000" b="0" i="0" u="none" strike="noStrike" cap="none" normalizeH="0" baseline="0" dirty="0">
                <a:ln>
                  <a:noFill/>
                </a:ln>
                <a:solidFill>
                  <a:srgbClr val="080808"/>
                </a:solidFill>
                <a:effectLst/>
                <a:latin typeface="JetBrains Mono"/>
              </a:rPr>
              <a:t>));</a:t>
            </a: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a:t>
            </a:r>
            <a:br>
              <a:rPr kumimoji="0" lang="LID4096" altLang="LID4096" sz="1000" b="0" i="0" u="none" strike="noStrike" cap="none" normalizeH="0" baseline="0" dirty="0">
                <a:ln>
                  <a:noFill/>
                </a:ln>
                <a:solidFill>
                  <a:srgbClr val="080808"/>
                </a:solidFill>
                <a:effectLst/>
                <a:latin typeface="JetBrains Mono"/>
              </a:rPr>
            </a:b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socket.</a:t>
            </a:r>
            <a:r>
              <a:rPr kumimoji="0" lang="LID4096" altLang="LID4096" sz="1000" b="0" i="0" u="none" strike="noStrike" cap="none" normalizeH="0" baseline="0" dirty="0">
                <a:ln>
                  <a:noFill/>
                </a:ln>
                <a:solidFill>
                  <a:srgbClr val="7A7A43"/>
                </a:solidFill>
                <a:effectLst/>
                <a:latin typeface="JetBrains Mono"/>
              </a:rPr>
              <a:t>on</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'lamp-off'</a:t>
            </a:r>
            <a:r>
              <a:rPr kumimoji="0" lang="LID4096" altLang="LID4096" sz="1000" b="0" i="0" u="none" strike="noStrike" cap="none" normalizeH="0" baseline="0" dirty="0">
                <a:ln>
                  <a:noFill/>
                </a:ln>
                <a:solidFill>
                  <a:srgbClr val="080808"/>
                </a:solidFill>
                <a:effectLst/>
                <a:latin typeface="JetBrains Mono"/>
              </a:rPr>
              <a:t>, </a:t>
            </a:r>
            <a:r>
              <a:rPr kumimoji="0" lang="LID4096" altLang="LID4096" sz="1000" b="0" i="0" u="none" strike="noStrike" cap="none" normalizeH="0" baseline="0" dirty="0">
                <a:ln>
                  <a:noFill/>
                </a:ln>
                <a:solidFill>
                  <a:srgbClr val="0033B3"/>
                </a:solidFill>
                <a:effectLst/>
                <a:latin typeface="JetBrains Mono"/>
              </a:rPr>
              <a:t>function </a:t>
            </a:r>
            <a:r>
              <a:rPr kumimoji="0" lang="LID4096" altLang="LID4096" sz="1000" b="0" i="0" u="none" strike="noStrike" cap="none" normalizeH="0" baseline="0" dirty="0">
                <a:ln>
                  <a:noFill/>
                </a:ln>
                <a:solidFill>
                  <a:srgbClr val="080808"/>
                </a:solidFill>
                <a:effectLst/>
                <a:latin typeface="JetBrains Mono"/>
              </a:rPr>
              <a:t>(msg){</a:t>
            </a: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a:t>
            </a:r>
            <a:r>
              <a:rPr kumimoji="0" lang="LID4096" altLang="LID4096" sz="1000" b="0" i="0" u="none" strike="noStrike" cap="none" normalizeH="0" baseline="0" dirty="0">
                <a:ln>
                  <a:noFill/>
                </a:ln>
                <a:solidFill>
                  <a:srgbClr val="830091"/>
                </a:solidFill>
                <a:effectLst/>
                <a:latin typeface="JetBrains Mono"/>
              </a:rPr>
              <a:t>console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log</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"TODO write code to turn lamp off"</a:t>
            </a:r>
            <a:r>
              <a:rPr kumimoji="0" lang="LID4096" altLang="LID4096" sz="1000" b="0" i="0" u="none" strike="noStrike" cap="none" normalizeH="0" baseline="0" dirty="0">
                <a:ln>
                  <a:noFill/>
                </a:ln>
                <a:solidFill>
                  <a:srgbClr val="080808"/>
                </a:solidFill>
                <a:effectLst/>
                <a:latin typeface="JetBrains Mono"/>
              </a:rPr>
              <a:t>);</a:t>
            </a: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a:t>
            </a:r>
            <a:r>
              <a:rPr kumimoji="0" lang="LID4096" altLang="LID4096" sz="1000" b="0" i="0" u="none" strike="noStrike" cap="none" normalizeH="0" baseline="0" dirty="0">
                <a:ln>
                  <a:noFill/>
                </a:ln>
                <a:solidFill>
                  <a:srgbClr val="248F8F"/>
                </a:solidFill>
                <a:effectLst/>
                <a:latin typeface="JetBrains Mono"/>
              </a:rPr>
              <a:t>engine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getDevice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'lamp_1'</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setParameter</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"lightstatus"</a:t>
            </a:r>
            <a:r>
              <a:rPr kumimoji="0" lang="LID4096" altLang="LID4096" sz="1000" b="0" i="0" u="none" strike="noStrike" cap="none" normalizeH="0" baseline="0" dirty="0">
                <a:ln>
                  <a:noFill/>
                </a:ln>
                <a:solidFill>
                  <a:srgbClr val="080808"/>
                </a:solidFill>
                <a:effectLst/>
                <a:latin typeface="JetBrains Mono"/>
              </a:rPr>
              <a:t>, </a:t>
            </a:r>
            <a:r>
              <a:rPr kumimoji="0" lang="LID4096" altLang="LID4096" sz="1000" b="0" i="0" u="none" strike="noStrike" cap="none" normalizeH="0" baseline="0" dirty="0">
                <a:ln>
                  <a:noFill/>
                </a:ln>
                <a:solidFill>
                  <a:srgbClr val="0033B3"/>
                </a:solidFill>
                <a:effectLst/>
                <a:latin typeface="JetBrains Mono"/>
              </a:rPr>
              <a:t>false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then</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830091"/>
                </a:solidFill>
                <a:effectLst/>
                <a:latin typeface="JetBrains Mono"/>
              </a:rPr>
              <a:t>console</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7A7A43"/>
                </a:solidFill>
                <a:effectLst/>
                <a:latin typeface="JetBrains Mono"/>
              </a:rPr>
              <a:t>log</a:t>
            </a:r>
            <a:r>
              <a:rPr kumimoji="0" lang="LID4096" altLang="LID4096" sz="1000" b="0" i="0" u="none" strike="noStrike" cap="none" normalizeH="0" baseline="0" dirty="0">
                <a:ln>
                  <a:noFill/>
                </a:ln>
                <a:solidFill>
                  <a:srgbClr val="080808"/>
                </a:solidFill>
                <a:effectLst/>
                <a:latin typeface="JetBrains Mono"/>
              </a:rPr>
              <a:t>(</a:t>
            </a:r>
            <a:r>
              <a:rPr kumimoji="0" lang="LID4096" altLang="LID4096" sz="1000" b="0" i="0" u="none" strike="noStrike" cap="none" normalizeH="0" baseline="0" dirty="0">
                <a:ln>
                  <a:noFill/>
                </a:ln>
                <a:solidFill>
                  <a:srgbClr val="067D17"/>
                </a:solidFill>
                <a:effectLst/>
                <a:latin typeface="JetBrains Mono"/>
              </a:rPr>
              <a:t>"lamp turned off"</a:t>
            </a:r>
            <a:r>
              <a:rPr kumimoji="0" lang="LID4096" altLang="LID4096" sz="1000" b="0" i="0" u="none" strike="noStrike" cap="none" normalizeH="0" baseline="0" dirty="0">
                <a:ln>
                  <a:noFill/>
                </a:ln>
                <a:solidFill>
                  <a:srgbClr val="080808"/>
                </a:solidFill>
                <a:effectLst/>
                <a:latin typeface="JetBrains Mono"/>
              </a:rPr>
              <a:t>));</a:t>
            </a:r>
            <a:br>
              <a:rPr kumimoji="0" lang="LID4096" altLang="LID4096" sz="1000" b="0" i="0" u="none" strike="noStrike" cap="none" normalizeH="0" baseline="0" dirty="0">
                <a:ln>
                  <a:noFill/>
                </a:ln>
                <a:solidFill>
                  <a:srgbClr val="080808"/>
                </a:solidFill>
                <a:effectLst/>
                <a:latin typeface="JetBrains Mono"/>
              </a:rPr>
            </a:b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    });</a:t>
            </a:r>
            <a:br>
              <a:rPr kumimoji="0" lang="LID4096" altLang="LID4096" sz="1000" b="0" i="0" u="none" strike="noStrike" cap="none" normalizeH="0" baseline="0" dirty="0">
                <a:ln>
                  <a:noFill/>
                </a:ln>
                <a:solidFill>
                  <a:srgbClr val="080808"/>
                </a:solidFill>
                <a:effectLst/>
                <a:latin typeface="JetBrains Mono"/>
              </a:rPr>
            </a:br>
            <a:br>
              <a:rPr kumimoji="0" lang="LID4096" altLang="LID4096" sz="1000" b="0" i="0" u="none" strike="noStrike" cap="none" normalizeH="0" baseline="0" dirty="0">
                <a:ln>
                  <a:noFill/>
                </a:ln>
                <a:solidFill>
                  <a:srgbClr val="080808"/>
                </a:solidFill>
                <a:effectLst/>
                <a:latin typeface="JetBrains Mono"/>
              </a:rPr>
            </a:br>
            <a:r>
              <a:rPr kumimoji="0" lang="LID4096" altLang="LID4096" sz="1000" b="0" i="0" u="none" strike="noStrike" cap="none" normalizeH="0" baseline="0" dirty="0">
                <a:ln>
                  <a:noFill/>
                </a:ln>
                <a:solidFill>
                  <a:srgbClr val="080808"/>
                </a:solidFill>
                <a:effectLst/>
                <a:latin typeface="JetBrains Mono"/>
              </a:rPr>
              <a:t>});</a:t>
            </a: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6493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34340" y="3063875"/>
            <a:ext cx="8420100" cy="431800"/>
          </a:xfrm>
        </p:spPr>
        <p:txBody>
          <a:bodyPr/>
          <a:lstStyle/>
          <a:p>
            <a:r>
              <a:rPr lang="en-US" dirty="0"/>
              <a:t>Thank you!</a:t>
            </a:r>
            <a:endParaRPr lang="nl-BE" dirty="0"/>
          </a:p>
        </p:txBody>
      </p:sp>
      <p:sp>
        <p:nvSpPr>
          <p:cNvPr id="3" name="Subtitle 2"/>
          <p:cNvSpPr>
            <a:spLocks noGrp="1"/>
          </p:cNvSpPr>
          <p:nvPr>
            <p:ph type="subTitle" idx="4294967295"/>
          </p:nvPr>
        </p:nvSpPr>
        <p:spPr>
          <a:xfrm>
            <a:off x="434340" y="3511550"/>
            <a:ext cx="8420100" cy="341313"/>
          </a:xfrm>
        </p:spPr>
        <p:txBody>
          <a:bodyPr>
            <a:normAutofit fontScale="62500" lnSpcReduction="20000"/>
          </a:bodyPr>
          <a:lstStyle/>
          <a:p>
            <a:pPr marL="0" indent="0">
              <a:buNone/>
            </a:pPr>
            <a:r>
              <a:rPr lang="nl-BE" dirty="0">
                <a:solidFill>
                  <a:schemeClr val="accent3"/>
                </a:solidFill>
              </a:rPr>
              <a:t>michiel.willocx@kuleuven.be</a:t>
            </a:r>
          </a:p>
        </p:txBody>
      </p:sp>
    </p:spTree>
    <p:extLst>
      <p:ext uri="{BB962C8B-B14F-4D97-AF65-F5344CB8AC3E}">
        <p14:creationId xmlns:p14="http://schemas.microsoft.com/office/powerpoint/2010/main" val="2880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3F00-D78D-474B-9A45-5FAD8F59E698}"/>
              </a:ext>
            </a:extLst>
          </p:cNvPr>
          <p:cNvSpPr>
            <a:spLocks noGrp="1"/>
          </p:cNvSpPr>
          <p:nvPr>
            <p:ph type="ctrTitle"/>
          </p:nvPr>
        </p:nvSpPr>
        <p:spPr>
          <a:xfrm>
            <a:off x="5633544" y="2189194"/>
            <a:ext cx="1631649" cy="523220"/>
          </a:xfrm>
        </p:spPr>
        <p:txBody>
          <a:bodyPr/>
          <a:lstStyle/>
          <a:p>
            <a:r>
              <a:rPr lang="en-US" dirty="0"/>
              <a:t>@GENT</a:t>
            </a:r>
            <a:endParaRPr lang="nl-BE" dirty="0"/>
          </a:p>
        </p:txBody>
      </p:sp>
      <p:sp>
        <p:nvSpPr>
          <p:cNvPr id="7" name="Rectangle 6">
            <a:extLst>
              <a:ext uri="{FF2B5EF4-FFF2-40B4-BE49-F238E27FC236}">
                <a16:creationId xmlns:a16="http://schemas.microsoft.com/office/drawing/2014/main" id="{6E55851D-E1B0-4544-868C-5DA0F300C909}"/>
              </a:ext>
            </a:extLst>
          </p:cNvPr>
          <p:cNvSpPr/>
          <p:nvPr/>
        </p:nvSpPr>
        <p:spPr>
          <a:xfrm>
            <a:off x="371475" y="4594065"/>
            <a:ext cx="1223412" cy="341632"/>
          </a:xfrm>
          <a:prstGeom prst="rect">
            <a:avLst/>
          </a:prstGeom>
        </p:spPr>
        <p:txBody>
          <a:bodyPr wrap="none">
            <a:spAutoFit/>
          </a:bodyPr>
          <a:lstStyle/>
          <a:p>
            <a:r>
              <a:rPr lang="nl-BE" dirty="0"/>
              <a:t>24/02/2022</a:t>
            </a:r>
          </a:p>
        </p:txBody>
      </p:sp>
      <p:sp>
        <p:nvSpPr>
          <p:cNvPr id="8" name="TextBox 7">
            <a:extLst>
              <a:ext uri="{FF2B5EF4-FFF2-40B4-BE49-F238E27FC236}">
                <a16:creationId xmlns:a16="http://schemas.microsoft.com/office/drawing/2014/main" id="{FCAC4C49-074D-4177-8FC9-90D8B2D3F2E4}"/>
              </a:ext>
            </a:extLst>
          </p:cNvPr>
          <p:cNvSpPr txBox="1"/>
          <p:nvPr/>
        </p:nvSpPr>
        <p:spPr>
          <a:xfrm>
            <a:off x="371475" y="2960419"/>
            <a:ext cx="7897883" cy="646331"/>
          </a:xfrm>
          <a:prstGeom prst="rect">
            <a:avLst/>
          </a:prstGeom>
          <a:noFill/>
        </p:spPr>
        <p:txBody>
          <a:bodyPr wrap="square">
            <a:spAutoFit/>
          </a:bodyPr>
          <a:lstStyle/>
          <a:p>
            <a:r>
              <a:rPr lang="LID4096" sz="1800" dirty="0"/>
              <a:t>SPITE Hands On</a:t>
            </a:r>
            <a:endParaRPr lang="nl-BE" sz="1800" dirty="0"/>
          </a:p>
          <a:p>
            <a:r>
              <a:rPr lang="LID4096" sz="1800" dirty="0"/>
              <a:t>Application Centric Development of a Smart Home Application</a:t>
            </a:r>
          </a:p>
        </p:txBody>
      </p:sp>
    </p:spTree>
    <p:extLst>
      <p:ext uri="{BB962C8B-B14F-4D97-AF65-F5344CB8AC3E}">
        <p14:creationId xmlns:p14="http://schemas.microsoft.com/office/powerpoint/2010/main" val="32509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8484C6-B8D9-4AEB-BB0B-6DA22737BBC0}"/>
              </a:ext>
            </a:extLst>
          </p:cNvPr>
          <p:cNvSpPr>
            <a:spLocks noGrp="1"/>
          </p:cNvSpPr>
          <p:nvPr>
            <p:ph type="sldNum" sz="quarter" idx="12"/>
          </p:nvPr>
        </p:nvSpPr>
        <p:spPr/>
        <p:txBody>
          <a:bodyPr/>
          <a:lstStyle/>
          <a:p>
            <a:fld id="{8836216C-5BC3-7C44-80F8-E30864FFC228}" type="slidenum">
              <a:rPr lang="en-US" smtClean="0"/>
              <a:t>3</a:t>
            </a:fld>
            <a:endParaRPr lang="en-US"/>
          </a:p>
        </p:txBody>
      </p:sp>
      <p:grpSp>
        <p:nvGrpSpPr>
          <p:cNvPr id="31" name="Group 30">
            <a:extLst>
              <a:ext uri="{FF2B5EF4-FFF2-40B4-BE49-F238E27FC236}">
                <a16:creationId xmlns:a16="http://schemas.microsoft.com/office/drawing/2014/main" id="{4D6B7471-8782-4D05-9391-DA431D9B3240}"/>
              </a:ext>
            </a:extLst>
          </p:cNvPr>
          <p:cNvGrpSpPr/>
          <p:nvPr/>
        </p:nvGrpSpPr>
        <p:grpSpPr>
          <a:xfrm>
            <a:off x="684973" y="833316"/>
            <a:ext cx="3051791" cy="3172243"/>
            <a:chOff x="695254" y="694907"/>
            <a:chExt cx="3051791" cy="3172243"/>
          </a:xfrm>
        </p:grpSpPr>
        <p:sp>
          <p:nvSpPr>
            <p:cNvPr id="9" name="Rectangle 8">
              <a:extLst>
                <a:ext uri="{FF2B5EF4-FFF2-40B4-BE49-F238E27FC236}">
                  <a16:creationId xmlns:a16="http://schemas.microsoft.com/office/drawing/2014/main" id="{ACAE4661-5704-4E94-86C5-6519B029F71E}"/>
                </a:ext>
              </a:extLst>
            </p:cNvPr>
            <p:cNvSpPr/>
            <p:nvPr/>
          </p:nvSpPr>
          <p:spPr>
            <a:xfrm>
              <a:off x="695254" y="2447697"/>
              <a:ext cx="3041509" cy="1419453"/>
            </a:xfrm>
            <a:prstGeom prst="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Application Development </a:t>
              </a:r>
            </a:p>
            <a:p>
              <a:pPr algn="ctr"/>
              <a:r>
                <a:rPr lang="en-US" sz="1200" i="1" dirty="0"/>
                <a:t>based on selected devices</a:t>
              </a:r>
              <a:endParaRPr lang="nl-BE" sz="1200" i="1" dirty="0"/>
            </a:p>
          </p:txBody>
        </p:sp>
        <p:grpSp>
          <p:nvGrpSpPr>
            <p:cNvPr id="11" name="Group 10">
              <a:extLst>
                <a:ext uri="{FF2B5EF4-FFF2-40B4-BE49-F238E27FC236}">
                  <a16:creationId xmlns:a16="http://schemas.microsoft.com/office/drawing/2014/main" id="{616BE938-DC4C-4531-8825-49EAFDB7A922}"/>
                </a:ext>
              </a:extLst>
            </p:cNvPr>
            <p:cNvGrpSpPr/>
            <p:nvPr/>
          </p:nvGrpSpPr>
          <p:grpSpPr>
            <a:xfrm>
              <a:off x="695254" y="1033461"/>
              <a:ext cx="3041510" cy="1718782"/>
              <a:chOff x="5003799" y="582826"/>
              <a:chExt cx="3041510" cy="1718782"/>
            </a:xfrm>
            <a:effectLst>
              <a:outerShdw blurRad="50800" dist="38100" dir="2700000" algn="tl" rotWithShape="0">
                <a:prstClr val="black">
                  <a:alpha val="40000"/>
                </a:prstClr>
              </a:outerShdw>
            </a:effectLst>
          </p:grpSpPr>
          <p:sp>
            <p:nvSpPr>
              <p:cNvPr id="6" name="Isosceles Triangle 5">
                <a:extLst>
                  <a:ext uri="{FF2B5EF4-FFF2-40B4-BE49-F238E27FC236}">
                    <a16:creationId xmlns:a16="http://schemas.microsoft.com/office/drawing/2014/main" id="{4E484190-001C-44D2-91C6-7B1972D64387}"/>
                  </a:ext>
                </a:extLst>
              </p:cNvPr>
              <p:cNvSpPr/>
              <p:nvPr/>
            </p:nvSpPr>
            <p:spPr>
              <a:xfrm rot="10800000">
                <a:off x="5003799" y="1601681"/>
                <a:ext cx="3041509" cy="699927"/>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sz="1400" dirty="0"/>
              </a:p>
            </p:txBody>
          </p:sp>
          <p:sp>
            <p:nvSpPr>
              <p:cNvPr id="8" name="Rectangle 7">
                <a:extLst>
                  <a:ext uri="{FF2B5EF4-FFF2-40B4-BE49-F238E27FC236}">
                    <a16:creationId xmlns:a16="http://schemas.microsoft.com/office/drawing/2014/main" id="{8BC889EC-23BC-4876-A4AF-0F7F3AEDB26A}"/>
                  </a:ext>
                </a:extLst>
              </p:cNvPr>
              <p:cNvSpPr/>
              <p:nvPr/>
            </p:nvSpPr>
            <p:spPr>
              <a:xfrm>
                <a:off x="5003800" y="582826"/>
                <a:ext cx="3041509" cy="101885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Device Selection</a:t>
                </a:r>
                <a:endParaRPr lang="nl-BE" sz="1400" dirty="0"/>
              </a:p>
            </p:txBody>
          </p:sp>
        </p:grpSp>
        <p:sp>
          <p:nvSpPr>
            <p:cNvPr id="27" name="TextBox 26">
              <a:extLst>
                <a:ext uri="{FF2B5EF4-FFF2-40B4-BE49-F238E27FC236}">
                  <a16:creationId xmlns:a16="http://schemas.microsoft.com/office/drawing/2014/main" id="{7A46EA95-84CA-405B-8BA8-1F35DE0CD233}"/>
                </a:ext>
              </a:extLst>
            </p:cNvPr>
            <p:cNvSpPr txBox="1"/>
            <p:nvPr/>
          </p:nvSpPr>
          <p:spPr>
            <a:xfrm>
              <a:off x="705535" y="694907"/>
              <a:ext cx="3041510" cy="307777"/>
            </a:xfrm>
            <a:prstGeom prst="rect">
              <a:avLst/>
            </a:prstGeom>
            <a:noFill/>
          </p:spPr>
          <p:txBody>
            <a:bodyPr wrap="square" rtlCol="0">
              <a:spAutoFit/>
            </a:bodyPr>
            <a:lstStyle/>
            <a:p>
              <a:pPr algn="ctr"/>
              <a:r>
                <a:rPr lang="en-US" sz="1400" dirty="0"/>
                <a:t>DEVICE CENTRIC DESIGN</a:t>
              </a:r>
              <a:endParaRPr lang="nl-BE" sz="1400" dirty="0" err="1"/>
            </a:p>
          </p:txBody>
        </p:sp>
      </p:grpSp>
      <p:grpSp>
        <p:nvGrpSpPr>
          <p:cNvPr id="32" name="Group 31">
            <a:extLst>
              <a:ext uri="{FF2B5EF4-FFF2-40B4-BE49-F238E27FC236}">
                <a16:creationId xmlns:a16="http://schemas.microsoft.com/office/drawing/2014/main" id="{EAA9DA02-A647-44FE-841E-808FC53BC40F}"/>
              </a:ext>
            </a:extLst>
          </p:cNvPr>
          <p:cNvGrpSpPr/>
          <p:nvPr/>
        </p:nvGrpSpPr>
        <p:grpSpPr>
          <a:xfrm>
            <a:off x="5407238" y="799000"/>
            <a:ext cx="3041511" cy="3206559"/>
            <a:chOff x="5604647" y="660590"/>
            <a:chExt cx="3041511" cy="3206559"/>
          </a:xfrm>
        </p:grpSpPr>
        <p:sp>
          <p:nvSpPr>
            <p:cNvPr id="22" name="Rectangle 21">
              <a:extLst>
                <a:ext uri="{FF2B5EF4-FFF2-40B4-BE49-F238E27FC236}">
                  <a16:creationId xmlns:a16="http://schemas.microsoft.com/office/drawing/2014/main" id="{2AE43F1C-CA50-4939-B4D7-5E0DC40159E8}"/>
                </a:ext>
              </a:extLst>
            </p:cNvPr>
            <p:cNvSpPr/>
            <p:nvPr/>
          </p:nvSpPr>
          <p:spPr>
            <a:xfrm>
              <a:off x="5604648" y="2447696"/>
              <a:ext cx="3041509" cy="1419453"/>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Device Selection</a:t>
              </a:r>
              <a:endParaRPr lang="nl-BE" sz="1400" i="1" dirty="0"/>
            </a:p>
          </p:txBody>
        </p:sp>
        <p:grpSp>
          <p:nvGrpSpPr>
            <p:cNvPr id="24" name="Group 23">
              <a:extLst>
                <a:ext uri="{FF2B5EF4-FFF2-40B4-BE49-F238E27FC236}">
                  <a16:creationId xmlns:a16="http://schemas.microsoft.com/office/drawing/2014/main" id="{6151FD46-8147-48E2-9220-DB0F87077B19}"/>
                </a:ext>
              </a:extLst>
            </p:cNvPr>
            <p:cNvGrpSpPr/>
            <p:nvPr/>
          </p:nvGrpSpPr>
          <p:grpSpPr>
            <a:xfrm>
              <a:off x="5604647" y="1033461"/>
              <a:ext cx="3041510" cy="1718782"/>
              <a:chOff x="5604647" y="1033461"/>
              <a:chExt cx="3041510" cy="1718782"/>
            </a:xfrm>
            <a:effectLst>
              <a:outerShdw blurRad="50800" dist="38100" dir="2700000" algn="tl" rotWithShape="0">
                <a:prstClr val="black">
                  <a:alpha val="40000"/>
                </a:prstClr>
              </a:outerShdw>
            </a:effectLst>
          </p:grpSpPr>
          <p:sp>
            <p:nvSpPr>
              <p:cNvPr id="18" name="Isosceles Triangle 17">
                <a:extLst>
                  <a:ext uri="{FF2B5EF4-FFF2-40B4-BE49-F238E27FC236}">
                    <a16:creationId xmlns:a16="http://schemas.microsoft.com/office/drawing/2014/main" id="{31CE718C-D0CA-4EC9-A642-909AEF0BE623}"/>
                  </a:ext>
                </a:extLst>
              </p:cNvPr>
              <p:cNvSpPr/>
              <p:nvPr/>
            </p:nvSpPr>
            <p:spPr>
              <a:xfrm rot="10800000">
                <a:off x="5604647" y="2052316"/>
                <a:ext cx="3041509" cy="69992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sz="1400" dirty="0"/>
              </a:p>
            </p:txBody>
          </p:sp>
          <p:sp>
            <p:nvSpPr>
              <p:cNvPr id="19" name="Rectangle 18">
                <a:extLst>
                  <a:ext uri="{FF2B5EF4-FFF2-40B4-BE49-F238E27FC236}">
                    <a16:creationId xmlns:a16="http://schemas.microsoft.com/office/drawing/2014/main" id="{0BB61707-472E-4D4B-8805-00552F345C37}"/>
                  </a:ext>
                </a:extLst>
              </p:cNvPr>
              <p:cNvSpPr/>
              <p:nvPr/>
            </p:nvSpPr>
            <p:spPr>
              <a:xfrm>
                <a:off x="5604648" y="1033461"/>
                <a:ext cx="3041509" cy="1018855"/>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Device Agnostic</a:t>
                </a:r>
              </a:p>
              <a:p>
                <a:pPr algn="ctr"/>
                <a:r>
                  <a:rPr lang="en-US" sz="1400" dirty="0"/>
                  <a:t>Application Development</a:t>
                </a:r>
                <a:endParaRPr lang="nl-BE" sz="1400" dirty="0"/>
              </a:p>
            </p:txBody>
          </p:sp>
        </p:grpSp>
        <p:sp>
          <p:nvSpPr>
            <p:cNvPr id="29" name="TextBox 28">
              <a:extLst>
                <a:ext uri="{FF2B5EF4-FFF2-40B4-BE49-F238E27FC236}">
                  <a16:creationId xmlns:a16="http://schemas.microsoft.com/office/drawing/2014/main" id="{E2D39FC4-C692-46C9-8C92-358E0FB1B49F}"/>
                </a:ext>
              </a:extLst>
            </p:cNvPr>
            <p:cNvSpPr txBox="1"/>
            <p:nvPr/>
          </p:nvSpPr>
          <p:spPr>
            <a:xfrm>
              <a:off x="5604648" y="660590"/>
              <a:ext cx="3041510" cy="307777"/>
            </a:xfrm>
            <a:prstGeom prst="rect">
              <a:avLst/>
            </a:prstGeom>
            <a:noFill/>
          </p:spPr>
          <p:txBody>
            <a:bodyPr wrap="square" rtlCol="0">
              <a:spAutoFit/>
            </a:bodyPr>
            <a:lstStyle/>
            <a:p>
              <a:pPr algn="ctr"/>
              <a:r>
                <a:rPr lang="en-US" sz="1400" dirty="0"/>
                <a:t>APPLICATION CENTRIC DESIGN</a:t>
              </a:r>
              <a:endParaRPr lang="nl-BE" sz="1400" dirty="0" err="1"/>
            </a:p>
          </p:txBody>
        </p:sp>
      </p:grpSp>
      <p:sp>
        <p:nvSpPr>
          <p:cNvPr id="30" name="TextBox 29">
            <a:extLst>
              <a:ext uri="{FF2B5EF4-FFF2-40B4-BE49-F238E27FC236}">
                <a16:creationId xmlns:a16="http://schemas.microsoft.com/office/drawing/2014/main" id="{39573854-527B-45A2-B2DC-E298043636F8}"/>
              </a:ext>
            </a:extLst>
          </p:cNvPr>
          <p:cNvSpPr txBox="1"/>
          <p:nvPr/>
        </p:nvSpPr>
        <p:spPr>
          <a:xfrm>
            <a:off x="3051245" y="2216864"/>
            <a:ext cx="3041510" cy="461665"/>
          </a:xfrm>
          <a:prstGeom prst="rect">
            <a:avLst/>
          </a:prstGeom>
          <a:noFill/>
        </p:spPr>
        <p:txBody>
          <a:bodyPr wrap="square" rtlCol="0">
            <a:spAutoFit/>
          </a:bodyPr>
          <a:lstStyle/>
          <a:p>
            <a:pPr algn="ctr"/>
            <a:r>
              <a:rPr lang="en-US" sz="2400" dirty="0"/>
              <a:t>VS</a:t>
            </a:r>
            <a:endParaRPr lang="nl-BE" sz="2400" dirty="0" err="1"/>
          </a:p>
        </p:txBody>
      </p:sp>
      <p:sp>
        <p:nvSpPr>
          <p:cNvPr id="16" name="Title 2">
            <a:extLst>
              <a:ext uri="{FF2B5EF4-FFF2-40B4-BE49-F238E27FC236}">
                <a16:creationId xmlns:a16="http://schemas.microsoft.com/office/drawing/2014/main" id="{09D1AA25-E515-427E-9076-0D64F694ED27}"/>
              </a:ext>
            </a:extLst>
          </p:cNvPr>
          <p:cNvSpPr txBox="1">
            <a:spLocks/>
          </p:cNvSpPr>
          <p:nvPr/>
        </p:nvSpPr>
        <p:spPr>
          <a:xfrm>
            <a:off x="160631" y="144539"/>
            <a:ext cx="8753475" cy="400110"/>
          </a:xfrm>
          <a:prstGeom prst="rect">
            <a:avLst/>
          </a:prstGeom>
        </p:spPr>
        <p:txBody>
          <a:bodyPr/>
          <a:lstStyle>
            <a:lvl1pPr algn="l" defTabSz="411480" rtl="0" eaLnBrk="1" latinLnBrk="0" hangingPunct="1">
              <a:spcBef>
                <a:spcPct val="0"/>
              </a:spcBef>
              <a:buNone/>
              <a:defRPr sz="2800" b="0" i="0" kern="1200" cap="none">
                <a:solidFill>
                  <a:schemeClr val="tx2"/>
                </a:solidFill>
                <a:latin typeface="+mj-lt"/>
                <a:ea typeface="+mj-ea"/>
                <a:cs typeface="Arial"/>
              </a:defRPr>
            </a:lvl1pPr>
          </a:lstStyle>
          <a:p>
            <a:r>
              <a:rPr lang="en-US" sz="2000" dirty="0"/>
              <a:t>Application Centric Development</a:t>
            </a:r>
            <a:endParaRPr lang="nl-BE" sz="2000" dirty="0"/>
          </a:p>
        </p:txBody>
      </p:sp>
    </p:spTree>
    <p:extLst>
      <p:ext uri="{BB962C8B-B14F-4D97-AF65-F5344CB8AC3E}">
        <p14:creationId xmlns:p14="http://schemas.microsoft.com/office/powerpoint/2010/main" val="304224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985E613-02B9-455B-B087-0AEE5084F8BC}"/>
              </a:ext>
            </a:extLst>
          </p:cNvPr>
          <p:cNvSpPr/>
          <p:nvPr/>
        </p:nvSpPr>
        <p:spPr>
          <a:xfrm>
            <a:off x="5314973" y="2511467"/>
            <a:ext cx="3244816" cy="1597972"/>
          </a:xfrm>
          <a:prstGeom prst="rect">
            <a:avLst/>
          </a:prstGeom>
          <a:solidFill>
            <a:srgbClr val="FFC00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Device Selection</a:t>
            </a:r>
            <a:endParaRPr lang="nl-BE" sz="1400" dirty="0"/>
          </a:p>
        </p:txBody>
      </p:sp>
      <p:sp>
        <p:nvSpPr>
          <p:cNvPr id="50" name="Rectangle 49">
            <a:extLst>
              <a:ext uri="{FF2B5EF4-FFF2-40B4-BE49-F238E27FC236}">
                <a16:creationId xmlns:a16="http://schemas.microsoft.com/office/drawing/2014/main" id="{65B64F5A-A90D-497D-BA3C-A2EE7EA7C818}"/>
              </a:ext>
            </a:extLst>
          </p:cNvPr>
          <p:cNvSpPr/>
          <p:nvPr/>
        </p:nvSpPr>
        <p:spPr>
          <a:xfrm>
            <a:off x="590337" y="2509914"/>
            <a:ext cx="3244816" cy="1597972"/>
          </a:xfrm>
          <a:prstGeom prst="rect">
            <a:avLst/>
          </a:prstGeom>
          <a:solidFill>
            <a:srgbClr val="FFC00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Device Selection</a:t>
            </a:r>
            <a:endParaRPr lang="nl-BE" sz="1400" dirty="0"/>
          </a:p>
        </p:txBody>
      </p:sp>
      <p:sp>
        <p:nvSpPr>
          <p:cNvPr id="21" name="Rectangle 20">
            <a:extLst>
              <a:ext uri="{FF2B5EF4-FFF2-40B4-BE49-F238E27FC236}">
                <a16:creationId xmlns:a16="http://schemas.microsoft.com/office/drawing/2014/main" id="{CF024690-FC92-41D4-A5B5-27BE0549528D}"/>
              </a:ext>
            </a:extLst>
          </p:cNvPr>
          <p:cNvSpPr/>
          <p:nvPr/>
        </p:nvSpPr>
        <p:spPr>
          <a:xfrm>
            <a:off x="684973" y="2586106"/>
            <a:ext cx="3041509" cy="1419453"/>
          </a:xfrm>
          <a:prstGeom prst="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Application Development </a:t>
            </a:r>
          </a:p>
          <a:p>
            <a:pPr algn="ctr"/>
            <a:r>
              <a:rPr lang="en-US" sz="1200" i="1" dirty="0"/>
              <a:t>based on selected devices</a:t>
            </a:r>
            <a:endParaRPr lang="nl-BE" sz="1200" i="1" dirty="0"/>
          </a:p>
        </p:txBody>
      </p:sp>
      <p:grpSp>
        <p:nvGrpSpPr>
          <p:cNvPr id="7" name="Group 6">
            <a:extLst>
              <a:ext uri="{FF2B5EF4-FFF2-40B4-BE49-F238E27FC236}">
                <a16:creationId xmlns:a16="http://schemas.microsoft.com/office/drawing/2014/main" id="{F2927377-708D-482C-9A2A-70D61FEACF89}"/>
              </a:ext>
            </a:extLst>
          </p:cNvPr>
          <p:cNvGrpSpPr/>
          <p:nvPr/>
        </p:nvGrpSpPr>
        <p:grpSpPr>
          <a:xfrm>
            <a:off x="584212" y="1103736"/>
            <a:ext cx="3250941" cy="1939315"/>
            <a:chOff x="837372" y="1103736"/>
            <a:chExt cx="3438236" cy="1939315"/>
          </a:xfrm>
          <a:effectLst>
            <a:outerShdw blurRad="50800" dist="38100" dir="2700000" algn="tl" rotWithShape="0">
              <a:prstClr val="black">
                <a:alpha val="40000"/>
              </a:prstClr>
            </a:outerShdw>
          </a:effectLst>
        </p:grpSpPr>
        <p:sp>
          <p:nvSpPr>
            <p:cNvPr id="46" name="Isosceles Triangle 45">
              <a:extLst>
                <a:ext uri="{FF2B5EF4-FFF2-40B4-BE49-F238E27FC236}">
                  <a16:creationId xmlns:a16="http://schemas.microsoft.com/office/drawing/2014/main" id="{5643FA58-F2A5-41B2-A74A-F5EE97FB983C}"/>
                </a:ext>
              </a:extLst>
            </p:cNvPr>
            <p:cNvSpPr/>
            <p:nvPr/>
          </p:nvSpPr>
          <p:spPr>
            <a:xfrm rot="10800000">
              <a:off x="837372" y="2253318"/>
              <a:ext cx="3431758" cy="789733"/>
            </a:xfrm>
            <a:prstGeom prst="triangl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sz="1400" dirty="0"/>
            </a:p>
          </p:txBody>
        </p:sp>
        <p:sp>
          <p:nvSpPr>
            <p:cNvPr id="47" name="Rectangle 46">
              <a:extLst>
                <a:ext uri="{FF2B5EF4-FFF2-40B4-BE49-F238E27FC236}">
                  <a16:creationId xmlns:a16="http://schemas.microsoft.com/office/drawing/2014/main" id="{68C37361-4123-44B4-A452-F7815E87CCD6}"/>
                </a:ext>
              </a:extLst>
            </p:cNvPr>
            <p:cNvSpPr/>
            <p:nvPr/>
          </p:nvSpPr>
          <p:spPr>
            <a:xfrm>
              <a:off x="843850" y="1103736"/>
              <a:ext cx="3431758" cy="1149582"/>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Device Selection</a:t>
              </a:r>
              <a:endParaRPr lang="nl-BE" sz="1400" dirty="0"/>
            </a:p>
          </p:txBody>
        </p:sp>
      </p:grpSp>
      <p:grpSp>
        <p:nvGrpSpPr>
          <p:cNvPr id="25" name="Group 24">
            <a:extLst>
              <a:ext uri="{FF2B5EF4-FFF2-40B4-BE49-F238E27FC236}">
                <a16:creationId xmlns:a16="http://schemas.microsoft.com/office/drawing/2014/main" id="{89301372-A976-4988-A57F-14644AFF8947}"/>
              </a:ext>
            </a:extLst>
          </p:cNvPr>
          <p:cNvGrpSpPr/>
          <p:nvPr/>
        </p:nvGrpSpPr>
        <p:grpSpPr>
          <a:xfrm>
            <a:off x="684973" y="1171870"/>
            <a:ext cx="3041510" cy="1718782"/>
            <a:chOff x="5003799" y="582826"/>
            <a:chExt cx="3041510" cy="1718782"/>
          </a:xfrm>
          <a:effectLst>
            <a:outerShdw blurRad="50800" dist="38100" dir="2700000" algn="tl" rotWithShape="0">
              <a:prstClr val="black">
                <a:alpha val="40000"/>
              </a:prstClr>
            </a:outerShdw>
          </a:effectLst>
        </p:grpSpPr>
        <p:sp>
          <p:nvSpPr>
            <p:cNvPr id="31" name="Isosceles Triangle 30">
              <a:extLst>
                <a:ext uri="{FF2B5EF4-FFF2-40B4-BE49-F238E27FC236}">
                  <a16:creationId xmlns:a16="http://schemas.microsoft.com/office/drawing/2014/main" id="{E9368E6B-E284-4CD1-AAD3-D84B76AC8127}"/>
                </a:ext>
              </a:extLst>
            </p:cNvPr>
            <p:cNvSpPr/>
            <p:nvPr/>
          </p:nvSpPr>
          <p:spPr>
            <a:xfrm rot="10800000">
              <a:off x="5003799" y="1601681"/>
              <a:ext cx="3041509" cy="699927"/>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sz="1400" dirty="0"/>
            </a:p>
          </p:txBody>
        </p:sp>
        <p:sp>
          <p:nvSpPr>
            <p:cNvPr id="32" name="Rectangle 31">
              <a:extLst>
                <a:ext uri="{FF2B5EF4-FFF2-40B4-BE49-F238E27FC236}">
                  <a16:creationId xmlns:a16="http://schemas.microsoft.com/office/drawing/2014/main" id="{C7C862C4-A616-4DF9-A8B6-2F6DB2FC6737}"/>
                </a:ext>
              </a:extLst>
            </p:cNvPr>
            <p:cNvSpPr/>
            <p:nvPr/>
          </p:nvSpPr>
          <p:spPr>
            <a:xfrm>
              <a:off x="5003800" y="582826"/>
              <a:ext cx="3041509" cy="101885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Device Selection</a:t>
              </a:r>
              <a:endParaRPr lang="nl-BE" sz="1400" dirty="0"/>
            </a:p>
          </p:txBody>
        </p:sp>
      </p:grpSp>
      <p:grpSp>
        <p:nvGrpSpPr>
          <p:cNvPr id="33" name="Group 32">
            <a:extLst>
              <a:ext uri="{FF2B5EF4-FFF2-40B4-BE49-F238E27FC236}">
                <a16:creationId xmlns:a16="http://schemas.microsoft.com/office/drawing/2014/main" id="{37D74E19-5DBE-4709-B0FC-C0E61E0359D7}"/>
              </a:ext>
            </a:extLst>
          </p:cNvPr>
          <p:cNvGrpSpPr/>
          <p:nvPr/>
        </p:nvGrpSpPr>
        <p:grpSpPr>
          <a:xfrm>
            <a:off x="5407238" y="1171871"/>
            <a:ext cx="3041510" cy="2833688"/>
            <a:chOff x="5604647" y="1033461"/>
            <a:chExt cx="3041510" cy="2833688"/>
          </a:xfrm>
        </p:grpSpPr>
        <p:sp>
          <p:nvSpPr>
            <p:cNvPr id="34" name="Rectangle 33">
              <a:extLst>
                <a:ext uri="{FF2B5EF4-FFF2-40B4-BE49-F238E27FC236}">
                  <a16:creationId xmlns:a16="http://schemas.microsoft.com/office/drawing/2014/main" id="{8E027CA5-1507-4F97-B235-BE6DC6679CE8}"/>
                </a:ext>
              </a:extLst>
            </p:cNvPr>
            <p:cNvSpPr/>
            <p:nvPr/>
          </p:nvSpPr>
          <p:spPr>
            <a:xfrm>
              <a:off x="5604648" y="2447696"/>
              <a:ext cx="3041509" cy="1419453"/>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Device Selection</a:t>
              </a:r>
              <a:endParaRPr lang="nl-BE" sz="1400" i="1" dirty="0"/>
            </a:p>
          </p:txBody>
        </p:sp>
        <p:grpSp>
          <p:nvGrpSpPr>
            <p:cNvPr id="35" name="Group 34">
              <a:extLst>
                <a:ext uri="{FF2B5EF4-FFF2-40B4-BE49-F238E27FC236}">
                  <a16:creationId xmlns:a16="http://schemas.microsoft.com/office/drawing/2014/main" id="{87DC39DF-EED8-4B42-AF20-3EC637F715AC}"/>
                </a:ext>
              </a:extLst>
            </p:cNvPr>
            <p:cNvGrpSpPr/>
            <p:nvPr/>
          </p:nvGrpSpPr>
          <p:grpSpPr>
            <a:xfrm>
              <a:off x="5604647" y="1033461"/>
              <a:ext cx="3041510" cy="1718782"/>
              <a:chOff x="5604647" y="1033461"/>
              <a:chExt cx="3041510" cy="1718782"/>
            </a:xfrm>
            <a:effectLst>
              <a:outerShdw blurRad="50800" dist="38100" dir="2700000" algn="tl" rotWithShape="0">
                <a:prstClr val="black">
                  <a:alpha val="40000"/>
                </a:prstClr>
              </a:outerShdw>
            </a:effectLst>
          </p:grpSpPr>
          <p:sp>
            <p:nvSpPr>
              <p:cNvPr id="37" name="Isosceles Triangle 36">
                <a:extLst>
                  <a:ext uri="{FF2B5EF4-FFF2-40B4-BE49-F238E27FC236}">
                    <a16:creationId xmlns:a16="http://schemas.microsoft.com/office/drawing/2014/main" id="{132E2EC3-52D2-418F-8D17-CA08F30DE686}"/>
                  </a:ext>
                </a:extLst>
              </p:cNvPr>
              <p:cNvSpPr/>
              <p:nvPr/>
            </p:nvSpPr>
            <p:spPr>
              <a:xfrm rot="10800000">
                <a:off x="5604647" y="2052316"/>
                <a:ext cx="3041509" cy="69992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sz="1400" dirty="0"/>
              </a:p>
            </p:txBody>
          </p:sp>
          <p:sp>
            <p:nvSpPr>
              <p:cNvPr id="38" name="Rectangle 37">
                <a:extLst>
                  <a:ext uri="{FF2B5EF4-FFF2-40B4-BE49-F238E27FC236}">
                    <a16:creationId xmlns:a16="http://schemas.microsoft.com/office/drawing/2014/main" id="{A1486A75-D847-4595-95A6-6E0889C19B5D}"/>
                  </a:ext>
                </a:extLst>
              </p:cNvPr>
              <p:cNvSpPr/>
              <p:nvPr/>
            </p:nvSpPr>
            <p:spPr>
              <a:xfrm>
                <a:off x="5604648" y="1033461"/>
                <a:ext cx="3041509" cy="1018855"/>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Device Agnostic</a:t>
                </a:r>
              </a:p>
              <a:p>
                <a:pPr algn="ctr"/>
                <a:r>
                  <a:rPr lang="en-US" sz="1400" dirty="0"/>
                  <a:t>Application Development</a:t>
                </a:r>
                <a:endParaRPr lang="nl-BE" sz="1400" dirty="0"/>
              </a:p>
            </p:txBody>
          </p:sp>
        </p:grpSp>
      </p:grpSp>
      <p:sp>
        <p:nvSpPr>
          <p:cNvPr id="2" name="Slide Number Placeholder 1">
            <a:extLst>
              <a:ext uri="{FF2B5EF4-FFF2-40B4-BE49-F238E27FC236}">
                <a16:creationId xmlns:a16="http://schemas.microsoft.com/office/drawing/2014/main" id="{A48484C6-B8D9-4AEB-BB0B-6DA22737BBC0}"/>
              </a:ext>
            </a:extLst>
          </p:cNvPr>
          <p:cNvSpPr>
            <a:spLocks noGrp="1"/>
          </p:cNvSpPr>
          <p:nvPr>
            <p:ph type="sldNum" sz="quarter" idx="12"/>
          </p:nvPr>
        </p:nvSpPr>
        <p:spPr/>
        <p:txBody>
          <a:bodyPr/>
          <a:lstStyle/>
          <a:p>
            <a:fld id="{8836216C-5BC3-7C44-80F8-E30864FFC228}" type="slidenum">
              <a:rPr lang="en-US" smtClean="0"/>
              <a:t>4</a:t>
            </a:fld>
            <a:endParaRPr lang="en-US"/>
          </a:p>
        </p:txBody>
      </p:sp>
      <p:grpSp>
        <p:nvGrpSpPr>
          <p:cNvPr id="16" name="Group 15">
            <a:extLst>
              <a:ext uri="{FF2B5EF4-FFF2-40B4-BE49-F238E27FC236}">
                <a16:creationId xmlns:a16="http://schemas.microsoft.com/office/drawing/2014/main" id="{FB0B6CB1-5B9C-4B02-8BBA-F3B3778045E9}"/>
              </a:ext>
            </a:extLst>
          </p:cNvPr>
          <p:cNvGrpSpPr/>
          <p:nvPr/>
        </p:nvGrpSpPr>
        <p:grpSpPr>
          <a:xfrm>
            <a:off x="4361168" y="274829"/>
            <a:ext cx="605564" cy="652469"/>
            <a:chOff x="4274382" y="1970279"/>
            <a:chExt cx="605564" cy="652469"/>
          </a:xfrm>
        </p:grpSpPr>
        <p:pic>
          <p:nvPicPr>
            <p:cNvPr id="15" name="Graphic 14" descr="Wireless">
              <a:extLst>
                <a:ext uri="{FF2B5EF4-FFF2-40B4-BE49-F238E27FC236}">
                  <a16:creationId xmlns:a16="http://schemas.microsoft.com/office/drawing/2014/main" id="{9144B1E2-7B5E-4E72-A611-A882204139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47947" y="1970279"/>
              <a:ext cx="431999" cy="431999"/>
            </a:xfrm>
            <a:prstGeom prst="rect">
              <a:avLst/>
            </a:prstGeom>
          </p:spPr>
        </p:pic>
        <p:sp>
          <p:nvSpPr>
            <p:cNvPr id="13" name="Star: 10 Points 12">
              <a:extLst>
                <a:ext uri="{FF2B5EF4-FFF2-40B4-BE49-F238E27FC236}">
                  <a16:creationId xmlns:a16="http://schemas.microsoft.com/office/drawing/2014/main" id="{1E9D1091-B479-447D-9F5F-FF5C5CD685B7}"/>
                </a:ext>
              </a:extLst>
            </p:cNvPr>
            <p:cNvSpPr/>
            <p:nvPr/>
          </p:nvSpPr>
          <p:spPr>
            <a:xfrm>
              <a:off x="4274382" y="2190748"/>
              <a:ext cx="432000" cy="432000"/>
            </a:xfrm>
            <a:prstGeom prst="star10">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b="1" dirty="0"/>
                <a:t>NEW</a:t>
              </a:r>
              <a:endParaRPr lang="nl-BE" sz="900" b="1" dirty="0"/>
            </a:p>
          </p:txBody>
        </p:sp>
      </p:grpSp>
      <p:sp>
        <p:nvSpPr>
          <p:cNvPr id="17" name="Arrow: Striped Right 16">
            <a:extLst>
              <a:ext uri="{FF2B5EF4-FFF2-40B4-BE49-F238E27FC236}">
                <a16:creationId xmlns:a16="http://schemas.microsoft.com/office/drawing/2014/main" id="{34BA1971-DB3C-4EFE-A5A5-C8E8F71C3852}"/>
              </a:ext>
            </a:extLst>
          </p:cNvPr>
          <p:cNvSpPr/>
          <p:nvPr/>
        </p:nvSpPr>
        <p:spPr>
          <a:xfrm rot="8729088">
            <a:off x="3458916" y="901391"/>
            <a:ext cx="902826" cy="447194"/>
          </a:xfrm>
          <a:prstGeom prst="stripedRightArrow">
            <a:avLst>
              <a:gd name="adj1" fmla="val 36825"/>
              <a:gd name="adj2" fmla="val 50000"/>
            </a:avLst>
          </a:prstGeom>
          <a:solidFill>
            <a:srgbClr val="FFC00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sz="1400"/>
          </a:p>
        </p:txBody>
      </p:sp>
      <p:sp>
        <p:nvSpPr>
          <p:cNvPr id="23" name="Arrow: Striped Right 22">
            <a:extLst>
              <a:ext uri="{FF2B5EF4-FFF2-40B4-BE49-F238E27FC236}">
                <a16:creationId xmlns:a16="http://schemas.microsoft.com/office/drawing/2014/main" id="{EDD59C1A-2C4E-410F-B47A-B40DA4AE8C4D}"/>
              </a:ext>
            </a:extLst>
          </p:cNvPr>
          <p:cNvSpPr/>
          <p:nvPr/>
        </p:nvSpPr>
        <p:spPr>
          <a:xfrm rot="3906341">
            <a:off x="4077542" y="1770301"/>
            <a:ext cx="2189528" cy="447194"/>
          </a:xfrm>
          <a:prstGeom prst="stripedRightArrow">
            <a:avLst>
              <a:gd name="adj1" fmla="val 36825"/>
              <a:gd name="adj2" fmla="val 50000"/>
            </a:avLst>
          </a:prstGeom>
          <a:solidFill>
            <a:srgbClr val="FFC00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sz="1400"/>
          </a:p>
        </p:txBody>
      </p:sp>
      <p:sp>
        <p:nvSpPr>
          <p:cNvPr id="30" name="TextBox 29">
            <a:extLst>
              <a:ext uri="{FF2B5EF4-FFF2-40B4-BE49-F238E27FC236}">
                <a16:creationId xmlns:a16="http://schemas.microsoft.com/office/drawing/2014/main" id="{39573854-527B-45A2-B2DC-E298043636F8}"/>
              </a:ext>
            </a:extLst>
          </p:cNvPr>
          <p:cNvSpPr txBox="1"/>
          <p:nvPr/>
        </p:nvSpPr>
        <p:spPr>
          <a:xfrm>
            <a:off x="3051245" y="2216864"/>
            <a:ext cx="3041510" cy="461665"/>
          </a:xfrm>
          <a:prstGeom prst="rect">
            <a:avLst/>
          </a:prstGeom>
          <a:noFill/>
        </p:spPr>
        <p:txBody>
          <a:bodyPr wrap="square" rtlCol="0">
            <a:spAutoFit/>
          </a:bodyPr>
          <a:lstStyle/>
          <a:p>
            <a:pPr algn="ctr"/>
            <a:r>
              <a:rPr lang="en-US" sz="2400" dirty="0"/>
              <a:t>VS</a:t>
            </a:r>
            <a:endParaRPr lang="nl-BE" sz="2400" dirty="0" err="1"/>
          </a:p>
        </p:txBody>
      </p:sp>
      <p:pic>
        <p:nvPicPr>
          <p:cNvPr id="5" name="Graphic 4" descr="Dollar">
            <a:extLst>
              <a:ext uri="{FF2B5EF4-FFF2-40B4-BE49-F238E27FC236}">
                <a16:creationId xmlns:a16="http://schemas.microsoft.com/office/drawing/2014/main" id="{03CF998D-7093-40EA-B3CA-15C8502559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78640" y="3735056"/>
            <a:ext cx="466078" cy="466078"/>
          </a:xfrm>
          <a:prstGeom prst="rect">
            <a:avLst/>
          </a:prstGeom>
        </p:spPr>
      </p:pic>
      <p:pic>
        <p:nvPicPr>
          <p:cNvPr id="39" name="Graphic 38" descr="Dollar">
            <a:extLst>
              <a:ext uri="{FF2B5EF4-FFF2-40B4-BE49-F238E27FC236}">
                <a16:creationId xmlns:a16="http://schemas.microsoft.com/office/drawing/2014/main" id="{BA41D6F7-A5FE-47A1-8708-6C57417318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11679" y="3734709"/>
            <a:ext cx="466078" cy="466078"/>
          </a:xfrm>
          <a:prstGeom prst="rect">
            <a:avLst/>
          </a:prstGeom>
        </p:spPr>
      </p:pic>
      <p:pic>
        <p:nvPicPr>
          <p:cNvPr id="40" name="Graphic 39" descr="Dollar">
            <a:extLst>
              <a:ext uri="{FF2B5EF4-FFF2-40B4-BE49-F238E27FC236}">
                <a16:creationId xmlns:a16="http://schemas.microsoft.com/office/drawing/2014/main" id="{A83BB597-0561-4356-AC5C-425C771ABEB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44718" y="3743363"/>
            <a:ext cx="466078" cy="466078"/>
          </a:xfrm>
          <a:prstGeom prst="rect">
            <a:avLst/>
          </a:prstGeom>
        </p:spPr>
      </p:pic>
      <p:pic>
        <p:nvPicPr>
          <p:cNvPr id="41" name="Graphic 40" descr="Dollar">
            <a:extLst>
              <a:ext uri="{FF2B5EF4-FFF2-40B4-BE49-F238E27FC236}">
                <a16:creationId xmlns:a16="http://schemas.microsoft.com/office/drawing/2014/main" id="{06DC28C0-B4A8-48F5-9B74-5BDFFABABA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40161" y="1959919"/>
            <a:ext cx="466078" cy="466078"/>
          </a:xfrm>
          <a:prstGeom prst="rect">
            <a:avLst/>
          </a:prstGeom>
        </p:spPr>
      </p:pic>
      <p:pic>
        <p:nvPicPr>
          <p:cNvPr id="42" name="Graphic 41" descr="Dollar">
            <a:extLst>
              <a:ext uri="{FF2B5EF4-FFF2-40B4-BE49-F238E27FC236}">
                <a16:creationId xmlns:a16="http://schemas.microsoft.com/office/drawing/2014/main" id="{CDB7620E-C47B-4EBA-B260-EC1F6E7E02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87304" y="1975518"/>
            <a:ext cx="466078" cy="466078"/>
          </a:xfrm>
          <a:prstGeom prst="rect">
            <a:avLst/>
          </a:prstGeom>
        </p:spPr>
      </p:pic>
      <p:pic>
        <p:nvPicPr>
          <p:cNvPr id="43" name="Graphic 42" descr="Dollar">
            <a:extLst>
              <a:ext uri="{FF2B5EF4-FFF2-40B4-BE49-F238E27FC236}">
                <a16:creationId xmlns:a16="http://schemas.microsoft.com/office/drawing/2014/main" id="{3A5266C8-1B2F-4EDC-950B-969D96E8CD7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20343" y="1975171"/>
            <a:ext cx="466078" cy="466078"/>
          </a:xfrm>
          <a:prstGeom prst="rect">
            <a:avLst/>
          </a:prstGeom>
        </p:spPr>
      </p:pic>
      <p:pic>
        <p:nvPicPr>
          <p:cNvPr id="44" name="Graphic 43" descr="Dollar">
            <a:extLst>
              <a:ext uri="{FF2B5EF4-FFF2-40B4-BE49-F238E27FC236}">
                <a16:creationId xmlns:a16="http://schemas.microsoft.com/office/drawing/2014/main" id="{54149A8E-B1C9-4518-803C-C14428DB190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3382" y="1983825"/>
            <a:ext cx="466078" cy="466078"/>
          </a:xfrm>
          <a:prstGeom prst="rect">
            <a:avLst/>
          </a:prstGeom>
        </p:spPr>
      </p:pic>
      <p:pic>
        <p:nvPicPr>
          <p:cNvPr id="45" name="Graphic 44" descr="Dollar">
            <a:extLst>
              <a:ext uri="{FF2B5EF4-FFF2-40B4-BE49-F238E27FC236}">
                <a16:creationId xmlns:a16="http://schemas.microsoft.com/office/drawing/2014/main" id="{DDDCFF1F-37C2-47DF-864F-F14D0D8150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21687" y="3725303"/>
            <a:ext cx="466078" cy="466078"/>
          </a:xfrm>
          <a:prstGeom prst="rect">
            <a:avLst/>
          </a:prstGeom>
        </p:spPr>
      </p:pic>
      <p:sp>
        <p:nvSpPr>
          <p:cNvPr id="49" name="TextBox 48">
            <a:extLst>
              <a:ext uri="{FF2B5EF4-FFF2-40B4-BE49-F238E27FC236}">
                <a16:creationId xmlns:a16="http://schemas.microsoft.com/office/drawing/2014/main" id="{9C6C69B5-5CE1-4E74-89D3-F9786708EC50}"/>
              </a:ext>
            </a:extLst>
          </p:cNvPr>
          <p:cNvSpPr txBox="1"/>
          <p:nvPr/>
        </p:nvSpPr>
        <p:spPr>
          <a:xfrm>
            <a:off x="695254" y="833316"/>
            <a:ext cx="3041510" cy="307777"/>
          </a:xfrm>
          <a:prstGeom prst="rect">
            <a:avLst/>
          </a:prstGeom>
          <a:noFill/>
        </p:spPr>
        <p:txBody>
          <a:bodyPr wrap="square" rtlCol="0">
            <a:spAutoFit/>
          </a:bodyPr>
          <a:lstStyle/>
          <a:p>
            <a:pPr algn="ctr"/>
            <a:r>
              <a:rPr lang="en-US" sz="1400" dirty="0"/>
              <a:t>DEVICE CENTRIC DESIGN</a:t>
            </a:r>
            <a:endParaRPr lang="nl-BE" sz="1400" dirty="0" err="1"/>
          </a:p>
        </p:txBody>
      </p:sp>
      <p:sp>
        <p:nvSpPr>
          <p:cNvPr id="52" name="TextBox 51">
            <a:extLst>
              <a:ext uri="{FF2B5EF4-FFF2-40B4-BE49-F238E27FC236}">
                <a16:creationId xmlns:a16="http://schemas.microsoft.com/office/drawing/2014/main" id="{5A71E734-B8D6-4FA1-986B-8A968C8C77FB}"/>
              </a:ext>
            </a:extLst>
          </p:cNvPr>
          <p:cNvSpPr txBox="1"/>
          <p:nvPr/>
        </p:nvSpPr>
        <p:spPr>
          <a:xfrm>
            <a:off x="5407239" y="799000"/>
            <a:ext cx="3041510" cy="307777"/>
          </a:xfrm>
          <a:prstGeom prst="rect">
            <a:avLst/>
          </a:prstGeom>
          <a:noFill/>
        </p:spPr>
        <p:txBody>
          <a:bodyPr wrap="square" rtlCol="0">
            <a:spAutoFit/>
          </a:bodyPr>
          <a:lstStyle/>
          <a:p>
            <a:pPr algn="ctr"/>
            <a:r>
              <a:rPr lang="en-US" sz="1400" dirty="0"/>
              <a:t>APPLICATION CENTRIC DESIGN</a:t>
            </a:r>
            <a:endParaRPr lang="nl-BE" sz="1400" dirty="0" err="1"/>
          </a:p>
        </p:txBody>
      </p:sp>
      <p:sp>
        <p:nvSpPr>
          <p:cNvPr id="36" name="Title 2">
            <a:extLst>
              <a:ext uri="{FF2B5EF4-FFF2-40B4-BE49-F238E27FC236}">
                <a16:creationId xmlns:a16="http://schemas.microsoft.com/office/drawing/2014/main" id="{BD51D724-B99A-41BA-B34C-33D517592FCE}"/>
              </a:ext>
            </a:extLst>
          </p:cNvPr>
          <p:cNvSpPr txBox="1">
            <a:spLocks/>
          </p:cNvSpPr>
          <p:nvPr/>
        </p:nvSpPr>
        <p:spPr>
          <a:xfrm>
            <a:off x="160631" y="144539"/>
            <a:ext cx="8753475" cy="400110"/>
          </a:xfrm>
          <a:prstGeom prst="rect">
            <a:avLst/>
          </a:prstGeom>
        </p:spPr>
        <p:txBody>
          <a:bodyPr/>
          <a:lstStyle>
            <a:lvl1pPr algn="l" defTabSz="411480" rtl="0" eaLnBrk="1" latinLnBrk="0" hangingPunct="1">
              <a:spcBef>
                <a:spcPct val="0"/>
              </a:spcBef>
              <a:buNone/>
              <a:defRPr sz="2800" b="0" i="0" kern="1200" cap="none">
                <a:solidFill>
                  <a:schemeClr val="tx2"/>
                </a:solidFill>
                <a:latin typeface="+mj-lt"/>
                <a:ea typeface="+mj-ea"/>
                <a:cs typeface="Arial"/>
              </a:defRPr>
            </a:lvl1pPr>
          </a:lstStyle>
          <a:p>
            <a:r>
              <a:rPr lang="en-US" sz="2000" dirty="0"/>
              <a:t>Application Centric Development</a:t>
            </a:r>
            <a:endParaRPr lang="nl-BE" sz="2000" dirty="0"/>
          </a:p>
        </p:txBody>
      </p:sp>
    </p:spTree>
    <p:extLst>
      <p:ext uri="{BB962C8B-B14F-4D97-AF65-F5344CB8AC3E}">
        <p14:creationId xmlns:p14="http://schemas.microsoft.com/office/powerpoint/2010/main" val="291735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5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25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250"/>
                                        <p:tgtEl>
                                          <p:spTgt spid="41"/>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25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250"/>
                                        <p:tgtEl>
                                          <p:spTgt spid="42"/>
                                        </p:tgtEl>
                                      </p:cBhvr>
                                    </p:animEffect>
                                  </p:childTnLst>
                                </p:cTn>
                              </p:par>
                              <p:par>
                                <p:cTn id="20" presetID="10" presetClass="entr" presetSubtype="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250"/>
                                        <p:tgtEl>
                                          <p:spTgt spid="43"/>
                                        </p:tgtEl>
                                      </p:cBhvr>
                                    </p:animEffect>
                                  </p:childTnLst>
                                </p:cTn>
                              </p:par>
                              <p:par>
                                <p:cTn id="23" presetID="10"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25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25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A82D1C-3DE6-4FBC-B703-10719C4C90F3}"/>
              </a:ext>
            </a:extLst>
          </p:cNvPr>
          <p:cNvSpPr>
            <a:spLocks noGrp="1"/>
          </p:cNvSpPr>
          <p:nvPr>
            <p:ph type="sldNum" sz="quarter" idx="12"/>
          </p:nvPr>
        </p:nvSpPr>
        <p:spPr/>
        <p:txBody>
          <a:bodyPr/>
          <a:lstStyle/>
          <a:p>
            <a:fld id="{8836216C-5BC3-7C44-80F8-E30864FFC228}" type="slidenum">
              <a:rPr lang="en-US" smtClean="0"/>
              <a:t>5</a:t>
            </a:fld>
            <a:endParaRPr lang="en-US"/>
          </a:p>
        </p:txBody>
      </p:sp>
      <p:pic>
        <p:nvPicPr>
          <p:cNvPr id="4" name="Picture 3">
            <a:extLst>
              <a:ext uri="{FF2B5EF4-FFF2-40B4-BE49-F238E27FC236}">
                <a16:creationId xmlns:a16="http://schemas.microsoft.com/office/drawing/2014/main" id="{786B899A-B835-47B2-81AD-A36E92F09414}"/>
              </a:ext>
            </a:extLst>
          </p:cNvPr>
          <p:cNvPicPr>
            <a:picLocks noChangeAspect="1"/>
          </p:cNvPicPr>
          <p:nvPr/>
        </p:nvPicPr>
        <p:blipFill>
          <a:blip r:embed="rId2"/>
          <a:stretch>
            <a:fillRect/>
          </a:stretch>
        </p:blipFill>
        <p:spPr>
          <a:xfrm>
            <a:off x="1716832" y="474319"/>
            <a:ext cx="5865799" cy="4524642"/>
          </a:xfrm>
          <a:prstGeom prst="rect">
            <a:avLst/>
          </a:prstGeom>
        </p:spPr>
      </p:pic>
      <p:sp>
        <p:nvSpPr>
          <p:cNvPr id="5" name="Title 2">
            <a:extLst>
              <a:ext uri="{FF2B5EF4-FFF2-40B4-BE49-F238E27FC236}">
                <a16:creationId xmlns:a16="http://schemas.microsoft.com/office/drawing/2014/main" id="{8B1194E4-992A-48F8-908F-6521D12CBED4}"/>
              </a:ext>
            </a:extLst>
          </p:cNvPr>
          <p:cNvSpPr txBox="1">
            <a:spLocks/>
          </p:cNvSpPr>
          <p:nvPr/>
        </p:nvSpPr>
        <p:spPr>
          <a:xfrm>
            <a:off x="160631" y="144539"/>
            <a:ext cx="8753475" cy="400110"/>
          </a:xfrm>
          <a:prstGeom prst="rect">
            <a:avLst/>
          </a:prstGeom>
        </p:spPr>
        <p:txBody>
          <a:bodyPr/>
          <a:lstStyle>
            <a:lvl1pPr algn="l" defTabSz="411480" rtl="0" eaLnBrk="1" latinLnBrk="0" hangingPunct="1">
              <a:spcBef>
                <a:spcPct val="0"/>
              </a:spcBef>
              <a:buNone/>
              <a:defRPr sz="2800" b="0" i="0" kern="1200" cap="none">
                <a:solidFill>
                  <a:schemeClr val="tx2"/>
                </a:solidFill>
                <a:latin typeface="+mj-lt"/>
                <a:ea typeface="+mj-ea"/>
                <a:cs typeface="Arial"/>
              </a:defRPr>
            </a:lvl1pPr>
          </a:lstStyle>
          <a:p>
            <a:r>
              <a:rPr lang="en-US" sz="2000" dirty="0"/>
              <a:t>IoT Middleware</a:t>
            </a:r>
            <a:endParaRPr lang="nl-BE" sz="2000" dirty="0"/>
          </a:p>
        </p:txBody>
      </p:sp>
      <p:sp>
        <p:nvSpPr>
          <p:cNvPr id="6" name="Rectangle 5">
            <a:extLst>
              <a:ext uri="{FF2B5EF4-FFF2-40B4-BE49-F238E27FC236}">
                <a16:creationId xmlns:a16="http://schemas.microsoft.com/office/drawing/2014/main" id="{A3B67174-37A5-48D3-AE25-AC2ED2B33475}"/>
              </a:ext>
            </a:extLst>
          </p:cNvPr>
          <p:cNvSpPr/>
          <p:nvPr/>
        </p:nvSpPr>
        <p:spPr>
          <a:xfrm>
            <a:off x="2406215" y="2977318"/>
            <a:ext cx="1844702" cy="40011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sz="1400" dirty="0"/>
              <a:t>MQTT Driver</a:t>
            </a:r>
            <a:endParaRPr lang="LID4096" sz="1400" dirty="0"/>
          </a:p>
        </p:txBody>
      </p:sp>
      <p:sp>
        <p:nvSpPr>
          <p:cNvPr id="7" name="Rectangle 6">
            <a:extLst>
              <a:ext uri="{FF2B5EF4-FFF2-40B4-BE49-F238E27FC236}">
                <a16:creationId xmlns:a16="http://schemas.microsoft.com/office/drawing/2014/main" id="{5B2134EC-D054-4189-9807-E2DFE813C8F6}"/>
              </a:ext>
            </a:extLst>
          </p:cNvPr>
          <p:cNvSpPr/>
          <p:nvPr/>
        </p:nvSpPr>
        <p:spPr>
          <a:xfrm>
            <a:off x="5067300" y="2977318"/>
            <a:ext cx="1775101" cy="40011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sz="1400" dirty="0"/>
              <a:t>REST Driver</a:t>
            </a:r>
            <a:endParaRPr lang="LID4096" sz="1400" dirty="0"/>
          </a:p>
        </p:txBody>
      </p:sp>
      <p:cxnSp>
        <p:nvCxnSpPr>
          <p:cNvPr id="9" name="Straight Arrow Connector 8">
            <a:extLst>
              <a:ext uri="{FF2B5EF4-FFF2-40B4-BE49-F238E27FC236}">
                <a16:creationId xmlns:a16="http://schemas.microsoft.com/office/drawing/2014/main" id="{43A34B31-51A7-4655-A663-144908F12785}"/>
              </a:ext>
            </a:extLst>
          </p:cNvPr>
          <p:cNvCxnSpPr/>
          <p:nvPr/>
        </p:nvCxnSpPr>
        <p:spPr>
          <a:xfrm>
            <a:off x="5003800" y="2862263"/>
            <a:ext cx="315913" cy="134105"/>
          </a:xfrm>
          <a:prstGeom prst="straightConnector1">
            <a:avLst/>
          </a:prstGeom>
          <a:ln w="12700" cmpd="sng">
            <a:solidFill>
              <a:srgbClr val="4A9CC2"/>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0325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A82D1C-3DE6-4FBC-B703-10719C4C90F3}"/>
              </a:ext>
            </a:extLst>
          </p:cNvPr>
          <p:cNvSpPr>
            <a:spLocks noGrp="1"/>
          </p:cNvSpPr>
          <p:nvPr>
            <p:ph type="sldNum" sz="quarter" idx="12"/>
          </p:nvPr>
        </p:nvSpPr>
        <p:spPr/>
        <p:txBody>
          <a:bodyPr/>
          <a:lstStyle/>
          <a:p>
            <a:fld id="{8836216C-5BC3-7C44-80F8-E30864FFC228}" type="slidenum">
              <a:rPr lang="en-US" smtClean="0"/>
              <a:t>6</a:t>
            </a:fld>
            <a:endParaRPr lang="en-US"/>
          </a:p>
        </p:txBody>
      </p:sp>
      <p:pic>
        <p:nvPicPr>
          <p:cNvPr id="4" name="Picture 3">
            <a:extLst>
              <a:ext uri="{FF2B5EF4-FFF2-40B4-BE49-F238E27FC236}">
                <a16:creationId xmlns:a16="http://schemas.microsoft.com/office/drawing/2014/main" id="{786B899A-B835-47B2-81AD-A36E92F09414}"/>
              </a:ext>
            </a:extLst>
          </p:cNvPr>
          <p:cNvPicPr>
            <a:picLocks noChangeAspect="1"/>
          </p:cNvPicPr>
          <p:nvPr/>
        </p:nvPicPr>
        <p:blipFill>
          <a:blip r:embed="rId2"/>
          <a:stretch>
            <a:fillRect/>
          </a:stretch>
        </p:blipFill>
        <p:spPr>
          <a:xfrm>
            <a:off x="1716832" y="474319"/>
            <a:ext cx="5865799" cy="4524642"/>
          </a:xfrm>
          <a:prstGeom prst="rect">
            <a:avLst/>
          </a:prstGeom>
        </p:spPr>
      </p:pic>
      <p:sp>
        <p:nvSpPr>
          <p:cNvPr id="5" name="Title 2">
            <a:extLst>
              <a:ext uri="{FF2B5EF4-FFF2-40B4-BE49-F238E27FC236}">
                <a16:creationId xmlns:a16="http://schemas.microsoft.com/office/drawing/2014/main" id="{8B1194E4-992A-48F8-908F-6521D12CBED4}"/>
              </a:ext>
            </a:extLst>
          </p:cNvPr>
          <p:cNvSpPr txBox="1">
            <a:spLocks/>
          </p:cNvSpPr>
          <p:nvPr/>
        </p:nvSpPr>
        <p:spPr>
          <a:xfrm>
            <a:off x="160631" y="144539"/>
            <a:ext cx="8753475" cy="400110"/>
          </a:xfrm>
          <a:prstGeom prst="rect">
            <a:avLst/>
          </a:prstGeom>
        </p:spPr>
        <p:txBody>
          <a:bodyPr/>
          <a:lstStyle>
            <a:lvl1pPr algn="l" defTabSz="411480" rtl="0" eaLnBrk="1" latinLnBrk="0" hangingPunct="1">
              <a:spcBef>
                <a:spcPct val="0"/>
              </a:spcBef>
              <a:buNone/>
              <a:defRPr sz="2800" b="0" i="0" kern="1200" cap="none">
                <a:solidFill>
                  <a:schemeClr val="tx2"/>
                </a:solidFill>
                <a:latin typeface="+mj-lt"/>
                <a:ea typeface="+mj-ea"/>
                <a:cs typeface="Arial"/>
              </a:defRPr>
            </a:lvl1pPr>
          </a:lstStyle>
          <a:p>
            <a:r>
              <a:rPr lang="en-US" sz="2000" dirty="0"/>
              <a:t>IoT Middleware</a:t>
            </a:r>
            <a:endParaRPr lang="nl-BE" sz="2000" dirty="0"/>
          </a:p>
        </p:txBody>
      </p:sp>
      <p:sp>
        <p:nvSpPr>
          <p:cNvPr id="6" name="Rectangle 5">
            <a:extLst>
              <a:ext uri="{FF2B5EF4-FFF2-40B4-BE49-F238E27FC236}">
                <a16:creationId xmlns:a16="http://schemas.microsoft.com/office/drawing/2014/main" id="{A3B67174-37A5-48D3-AE25-AC2ED2B33475}"/>
              </a:ext>
            </a:extLst>
          </p:cNvPr>
          <p:cNvSpPr/>
          <p:nvPr/>
        </p:nvSpPr>
        <p:spPr>
          <a:xfrm>
            <a:off x="2406215" y="2977318"/>
            <a:ext cx="1844702" cy="40011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sz="1400" dirty="0"/>
              <a:t>MQTT Driver</a:t>
            </a:r>
            <a:endParaRPr lang="LID4096" sz="1400" dirty="0"/>
          </a:p>
        </p:txBody>
      </p:sp>
      <p:sp>
        <p:nvSpPr>
          <p:cNvPr id="7" name="Rectangle 6">
            <a:extLst>
              <a:ext uri="{FF2B5EF4-FFF2-40B4-BE49-F238E27FC236}">
                <a16:creationId xmlns:a16="http://schemas.microsoft.com/office/drawing/2014/main" id="{5B2134EC-D054-4189-9807-E2DFE813C8F6}"/>
              </a:ext>
            </a:extLst>
          </p:cNvPr>
          <p:cNvSpPr/>
          <p:nvPr/>
        </p:nvSpPr>
        <p:spPr>
          <a:xfrm>
            <a:off x="5067300" y="2977318"/>
            <a:ext cx="1775101" cy="40011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sz="1400" dirty="0"/>
              <a:t>REST Driver</a:t>
            </a:r>
            <a:endParaRPr lang="LID4096" sz="1400" dirty="0"/>
          </a:p>
        </p:txBody>
      </p:sp>
      <p:cxnSp>
        <p:nvCxnSpPr>
          <p:cNvPr id="9" name="Straight Arrow Connector 8">
            <a:extLst>
              <a:ext uri="{FF2B5EF4-FFF2-40B4-BE49-F238E27FC236}">
                <a16:creationId xmlns:a16="http://schemas.microsoft.com/office/drawing/2014/main" id="{43A34B31-51A7-4655-A663-144908F12785}"/>
              </a:ext>
            </a:extLst>
          </p:cNvPr>
          <p:cNvCxnSpPr/>
          <p:nvPr/>
        </p:nvCxnSpPr>
        <p:spPr>
          <a:xfrm>
            <a:off x="5003800" y="2862263"/>
            <a:ext cx="315913" cy="134105"/>
          </a:xfrm>
          <a:prstGeom prst="straightConnector1">
            <a:avLst/>
          </a:prstGeom>
          <a:ln w="12700" cmpd="sng">
            <a:solidFill>
              <a:srgbClr val="4A9CC2"/>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D358473-FA40-4432-B7B7-AF2C194B7415}"/>
              </a:ext>
            </a:extLst>
          </p:cNvPr>
          <p:cNvSpPr/>
          <p:nvPr/>
        </p:nvSpPr>
        <p:spPr>
          <a:xfrm>
            <a:off x="1716832" y="1355785"/>
            <a:ext cx="5865799" cy="810397"/>
          </a:xfrm>
          <a:prstGeom prst="rect">
            <a:avLst/>
          </a:prstGeom>
          <a:solidFill>
            <a:srgbClr val="FFFFF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ID4096" sz="1400"/>
          </a:p>
        </p:txBody>
      </p:sp>
    </p:spTree>
    <p:extLst>
      <p:ext uri="{BB962C8B-B14F-4D97-AF65-F5344CB8AC3E}">
        <p14:creationId xmlns:p14="http://schemas.microsoft.com/office/powerpoint/2010/main" val="3532454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9D0963-EABE-49D2-A7E3-F83B760247D3}"/>
              </a:ext>
            </a:extLst>
          </p:cNvPr>
          <p:cNvSpPr>
            <a:spLocks noGrp="1"/>
          </p:cNvSpPr>
          <p:nvPr>
            <p:ph type="sldNum" sz="quarter" idx="12"/>
          </p:nvPr>
        </p:nvSpPr>
        <p:spPr/>
        <p:txBody>
          <a:bodyPr/>
          <a:lstStyle/>
          <a:p>
            <a:fld id="{8836216C-5BC3-7C44-80F8-E30864FFC228}" type="slidenum">
              <a:rPr lang="en-US" smtClean="0"/>
              <a:t>7</a:t>
            </a:fld>
            <a:endParaRPr lang="en-US"/>
          </a:p>
        </p:txBody>
      </p:sp>
      <p:pic>
        <p:nvPicPr>
          <p:cNvPr id="1026" name="Picture 2" descr="VersaSense Distributor | DigiKey Electronics">
            <a:extLst>
              <a:ext uri="{FF2B5EF4-FFF2-40B4-BE49-F238E27FC236}">
                <a16:creationId xmlns:a16="http://schemas.microsoft.com/office/drawing/2014/main" id="{20142A0A-F006-4A8D-A735-6FBBABBDC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42" y="1380864"/>
            <a:ext cx="3572658" cy="23817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hilips Hue starterkit - wit en gekleurd licht - E27 - 2 lampen :  Amazon.nl: Klussen &amp; gereedschap">
            <a:extLst>
              <a:ext uri="{FF2B5EF4-FFF2-40B4-BE49-F238E27FC236}">
                <a16:creationId xmlns:a16="http://schemas.microsoft.com/office/drawing/2014/main" id="{CF7BC377-7017-4F6B-A4F1-E5D66E58B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786" y="1785938"/>
            <a:ext cx="2914650" cy="15716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2">
            <a:extLst>
              <a:ext uri="{FF2B5EF4-FFF2-40B4-BE49-F238E27FC236}">
                <a16:creationId xmlns:a16="http://schemas.microsoft.com/office/drawing/2014/main" id="{6F9015F3-87CF-461D-BC4C-BED747CD8849}"/>
              </a:ext>
            </a:extLst>
          </p:cNvPr>
          <p:cNvSpPr txBox="1">
            <a:spLocks/>
          </p:cNvSpPr>
          <p:nvPr/>
        </p:nvSpPr>
        <p:spPr>
          <a:xfrm>
            <a:off x="160631" y="144539"/>
            <a:ext cx="8753475" cy="400110"/>
          </a:xfrm>
          <a:prstGeom prst="rect">
            <a:avLst/>
          </a:prstGeom>
        </p:spPr>
        <p:txBody>
          <a:bodyPr/>
          <a:lstStyle>
            <a:lvl1pPr algn="l" defTabSz="411480" rtl="0" eaLnBrk="1" latinLnBrk="0" hangingPunct="1">
              <a:spcBef>
                <a:spcPct val="0"/>
              </a:spcBef>
              <a:buNone/>
              <a:defRPr sz="2800" b="0" i="0" kern="1200" cap="none">
                <a:solidFill>
                  <a:schemeClr val="tx2"/>
                </a:solidFill>
                <a:latin typeface="+mj-lt"/>
                <a:ea typeface="+mj-ea"/>
                <a:cs typeface="Arial"/>
              </a:defRPr>
            </a:lvl1pPr>
          </a:lstStyle>
          <a:p>
            <a:r>
              <a:rPr lang="en-US" sz="2000" dirty="0"/>
              <a:t>IoT Devices in the Tutorial</a:t>
            </a:r>
            <a:endParaRPr lang="nl-BE" sz="2000" dirty="0"/>
          </a:p>
        </p:txBody>
      </p:sp>
    </p:spTree>
    <p:extLst>
      <p:ext uri="{BB962C8B-B14F-4D97-AF65-F5344CB8AC3E}">
        <p14:creationId xmlns:p14="http://schemas.microsoft.com/office/powerpoint/2010/main" val="294923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Your first steps with Express.js - DEV Community">
            <a:extLst>
              <a:ext uri="{FF2B5EF4-FFF2-40B4-BE49-F238E27FC236}">
                <a16:creationId xmlns:a16="http://schemas.microsoft.com/office/drawing/2014/main" id="{B3A9C01B-A94A-41F0-AE16-0441F1885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368" y="1542291"/>
            <a:ext cx="3660297" cy="205891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CFB62221-A7C2-4602-8B15-1FB997D090F8}"/>
              </a:ext>
            </a:extLst>
          </p:cNvPr>
          <p:cNvSpPr>
            <a:spLocks noGrp="1"/>
          </p:cNvSpPr>
          <p:nvPr>
            <p:ph type="sldNum" sz="quarter" idx="12"/>
          </p:nvPr>
        </p:nvSpPr>
        <p:spPr/>
        <p:txBody>
          <a:bodyPr/>
          <a:lstStyle/>
          <a:p>
            <a:fld id="{8836216C-5BC3-7C44-80F8-E30864FFC228}" type="slidenum">
              <a:rPr lang="en-US" smtClean="0"/>
              <a:t>8</a:t>
            </a:fld>
            <a:endParaRPr lang="en-US"/>
          </a:p>
        </p:txBody>
      </p:sp>
      <p:sp>
        <p:nvSpPr>
          <p:cNvPr id="3" name="Title 2">
            <a:extLst>
              <a:ext uri="{FF2B5EF4-FFF2-40B4-BE49-F238E27FC236}">
                <a16:creationId xmlns:a16="http://schemas.microsoft.com/office/drawing/2014/main" id="{F3E842A0-127E-499E-B29B-B49E8D0F7E1A}"/>
              </a:ext>
            </a:extLst>
          </p:cNvPr>
          <p:cNvSpPr txBox="1">
            <a:spLocks/>
          </p:cNvSpPr>
          <p:nvPr/>
        </p:nvSpPr>
        <p:spPr>
          <a:xfrm>
            <a:off x="160631" y="144539"/>
            <a:ext cx="8753475" cy="400110"/>
          </a:xfrm>
          <a:prstGeom prst="rect">
            <a:avLst/>
          </a:prstGeom>
        </p:spPr>
        <p:txBody>
          <a:bodyPr/>
          <a:lstStyle>
            <a:lvl1pPr algn="l" defTabSz="411480" rtl="0" eaLnBrk="1" latinLnBrk="0" hangingPunct="1">
              <a:spcBef>
                <a:spcPct val="0"/>
              </a:spcBef>
              <a:buNone/>
              <a:defRPr sz="2800" b="0" i="0" kern="1200" cap="none">
                <a:solidFill>
                  <a:schemeClr val="tx2"/>
                </a:solidFill>
                <a:latin typeface="+mj-lt"/>
                <a:ea typeface="+mj-ea"/>
                <a:cs typeface="Arial"/>
              </a:defRPr>
            </a:lvl1pPr>
          </a:lstStyle>
          <a:p>
            <a:r>
              <a:rPr lang="en-US" sz="2000" dirty="0"/>
              <a:t>An IoT Web Application</a:t>
            </a:r>
            <a:endParaRPr lang="nl-BE" sz="2000" dirty="0"/>
          </a:p>
        </p:txBody>
      </p:sp>
      <p:pic>
        <p:nvPicPr>
          <p:cNvPr id="5" name="Picture 4">
            <a:extLst>
              <a:ext uri="{FF2B5EF4-FFF2-40B4-BE49-F238E27FC236}">
                <a16:creationId xmlns:a16="http://schemas.microsoft.com/office/drawing/2014/main" id="{34E115B4-A2D4-4825-9AF5-CF0C9E1CC9CA}"/>
              </a:ext>
            </a:extLst>
          </p:cNvPr>
          <p:cNvPicPr>
            <a:picLocks noChangeAspect="1"/>
          </p:cNvPicPr>
          <p:nvPr/>
        </p:nvPicPr>
        <p:blipFill rotWithShape="1">
          <a:blip r:embed="rId3"/>
          <a:srcRect b="15984"/>
          <a:stretch/>
        </p:blipFill>
        <p:spPr>
          <a:xfrm>
            <a:off x="378370" y="804847"/>
            <a:ext cx="3755915" cy="3132154"/>
          </a:xfrm>
          <a:prstGeom prst="rect">
            <a:avLst/>
          </a:prstGeom>
        </p:spPr>
      </p:pic>
    </p:spTree>
    <p:extLst>
      <p:ext uri="{BB962C8B-B14F-4D97-AF65-F5344CB8AC3E}">
        <p14:creationId xmlns:p14="http://schemas.microsoft.com/office/powerpoint/2010/main" val="331590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B62221-A7C2-4602-8B15-1FB997D090F8}"/>
              </a:ext>
            </a:extLst>
          </p:cNvPr>
          <p:cNvSpPr>
            <a:spLocks noGrp="1"/>
          </p:cNvSpPr>
          <p:nvPr>
            <p:ph type="sldNum" sz="quarter" idx="12"/>
          </p:nvPr>
        </p:nvSpPr>
        <p:spPr/>
        <p:txBody>
          <a:bodyPr/>
          <a:lstStyle/>
          <a:p>
            <a:fld id="{8836216C-5BC3-7C44-80F8-E30864FFC228}" type="slidenum">
              <a:rPr lang="en-US" smtClean="0"/>
              <a:t>9</a:t>
            </a:fld>
            <a:endParaRPr lang="en-US"/>
          </a:p>
        </p:txBody>
      </p:sp>
      <p:sp>
        <p:nvSpPr>
          <p:cNvPr id="3" name="Title 2">
            <a:extLst>
              <a:ext uri="{FF2B5EF4-FFF2-40B4-BE49-F238E27FC236}">
                <a16:creationId xmlns:a16="http://schemas.microsoft.com/office/drawing/2014/main" id="{F3E842A0-127E-499E-B29B-B49E8D0F7E1A}"/>
              </a:ext>
            </a:extLst>
          </p:cNvPr>
          <p:cNvSpPr txBox="1">
            <a:spLocks/>
          </p:cNvSpPr>
          <p:nvPr/>
        </p:nvSpPr>
        <p:spPr>
          <a:xfrm>
            <a:off x="160631" y="144539"/>
            <a:ext cx="8753475" cy="400110"/>
          </a:xfrm>
          <a:prstGeom prst="rect">
            <a:avLst/>
          </a:prstGeom>
        </p:spPr>
        <p:txBody>
          <a:bodyPr/>
          <a:lstStyle>
            <a:lvl1pPr algn="l" defTabSz="411480" rtl="0" eaLnBrk="1" latinLnBrk="0" hangingPunct="1">
              <a:spcBef>
                <a:spcPct val="0"/>
              </a:spcBef>
              <a:buNone/>
              <a:defRPr sz="2800" b="0" i="0" kern="1200" cap="none">
                <a:solidFill>
                  <a:schemeClr val="tx2"/>
                </a:solidFill>
                <a:latin typeface="+mj-lt"/>
                <a:ea typeface="+mj-ea"/>
                <a:cs typeface="Arial"/>
              </a:defRPr>
            </a:lvl1pPr>
          </a:lstStyle>
          <a:p>
            <a:r>
              <a:rPr lang="en-US" sz="2000" dirty="0"/>
              <a:t>An IoT Web Application</a:t>
            </a:r>
            <a:endParaRPr lang="nl-BE" sz="2000" dirty="0"/>
          </a:p>
        </p:txBody>
      </p:sp>
      <p:sp>
        <p:nvSpPr>
          <p:cNvPr id="6" name="TextBox 5">
            <a:extLst>
              <a:ext uri="{FF2B5EF4-FFF2-40B4-BE49-F238E27FC236}">
                <a16:creationId xmlns:a16="http://schemas.microsoft.com/office/drawing/2014/main" id="{D4636137-D3CC-4D4F-A4CC-BFF2B2A3163A}"/>
              </a:ext>
            </a:extLst>
          </p:cNvPr>
          <p:cNvSpPr txBox="1"/>
          <p:nvPr/>
        </p:nvSpPr>
        <p:spPr>
          <a:xfrm>
            <a:off x="160631" y="738591"/>
            <a:ext cx="5275122" cy="276999"/>
          </a:xfrm>
          <a:prstGeom prst="rect">
            <a:avLst/>
          </a:prstGeom>
          <a:noFill/>
        </p:spPr>
        <p:txBody>
          <a:bodyPr wrap="square" rtlCol="0">
            <a:spAutoFit/>
          </a:bodyPr>
          <a:lstStyle/>
          <a:p>
            <a:r>
              <a:rPr lang="nl-BE" sz="1200" dirty="0" err="1">
                <a:solidFill>
                  <a:srgbClr val="C00000"/>
                </a:solidFill>
              </a:rPr>
              <a:t>Getting</a:t>
            </a:r>
            <a:r>
              <a:rPr lang="nl-BE" sz="1200" dirty="0">
                <a:solidFill>
                  <a:srgbClr val="C00000"/>
                </a:solidFill>
              </a:rPr>
              <a:t> </a:t>
            </a:r>
            <a:r>
              <a:rPr lang="nl-BE" sz="1200" dirty="0" err="1">
                <a:solidFill>
                  <a:srgbClr val="C00000"/>
                </a:solidFill>
              </a:rPr>
              <a:t>the</a:t>
            </a:r>
            <a:r>
              <a:rPr lang="nl-BE" sz="1200" dirty="0">
                <a:solidFill>
                  <a:srgbClr val="C00000"/>
                </a:solidFill>
              </a:rPr>
              <a:t> code  </a:t>
            </a:r>
            <a:endParaRPr lang="LID4096" sz="1200" dirty="0" err="1">
              <a:solidFill>
                <a:srgbClr val="C00000"/>
              </a:solidFill>
            </a:endParaRPr>
          </a:p>
        </p:txBody>
      </p:sp>
      <p:sp>
        <p:nvSpPr>
          <p:cNvPr id="9" name="TextBox 8">
            <a:extLst>
              <a:ext uri="{FF2B5EF4-FFF2-40B4-BE49-F238E27FC236}">
                <a16:creationId xmlns:a16="http://schemas.microsoft.com/office/drawing/2014/main" id="{587A81EF-DBE2-49DD-B19A-52A9D3614CD8}"/>
              </a:ext>
            </a:extLst>
          </p:cNvPr>
          <p:cNvSpPr txBox="1"/>
          <p:nvPr/>
        </p:nvSpPr>
        <p:spPr>
          <a:xfrm>
            <a:off x="160631" y="1374585"/>
            <a:ext cx="6299200" cy="1837426"/>
          </a:xfrm>
          <a:prstGeom prst="rect">
            <a:avLst/>
          </a:prstGeom>
          <a:noFill/>
        </p:spPr>
        <p:txBody>
          <a:bodyPr wrap="square">
            <a:spAutoFit/>
          </a:bodyPr>
          <a:lstStyle/>
          <a:p>
            <a:pPr marL="342900" indent="-342900">
              <a:buFont typeface="+mj-lt"/>
              <a:buAutoNum type="arabicPeriod"/>
            </a:pPr>
            <a:r>
              <a:rPr lang="nl-BE" dirty="0"/>
              <a:t>git </a:t>
            </a:r>
            <a:r>
              <a:rPr lang="nl-BE" dirty="0" err="1"/>
              <a:t>clone</a:t>
            </a:r>
            <a:r>
              <a:rPr lang="nl-BE" dirty="0"/>
              <a:t> </a:t>
            </a:r>
            <a:r>
              <a:rPr lang="LID4096" dirty="0">
                <a:hlinkClick r:id="rId2"/>
              </a:rPr>
              <a:t>https://github.com/ku-leuven-msec/spite-hands-on.git</a:t>
            </a:r>
            <a:endParaRPr lang="nl-BE" dirty="0"/>
          </a:p>
          <a:p>
            <a:pPr marL="342900" indent="-342900">
              <a:buFont typeface="+mj-lt"/>
              <a:buAutoNum type="arabicPeriod"/>
            </a:pPr>
            <a:endParaRPr lang="nl-BE" dirty="0"/>
          </a:p>
          <a:p>
            <a:pPr marL="342900" indent="-342900">
              <a:buFont typeface="+mj-lt"/>
              <a:buAutoNum type="arabicPeriod"/>
            </a:pPr>
            <a:r>
              <a:rPr lang="nl-BE" dirty="0" err="1"/>
              <a:t>subl</a:t>
            </a:r>
            <a:r>
              <a:rPr lang="nl-BE" dirty="0"/>
              <a:t> </a:t>
            </a:r>
            <a:r>
              <a:rPr lang="nl-BE" dirty="0" err="1"/>
              <a:t>spite</a:t>
            </a:r>
            <a:r>
              <a:rPr lang="nl-BE" dirty="0"/>
              <a:t>-hands-on</a:t>
            </a:r>
          </a:p>
          <a:p>
            <a:pPr marL="342900" indent="-342900">
              <a:buFont typeface="+mj-lt"/>
              <a:buAutoNum type="arabicPeriod"/>
            </a:pPr>
            <a:endParaRPr lang="nl-BE" dirty="0"/>
          </a:p>
          <a:p>
            <a:pPr marL="342900" indent="-342900">
              <a:buFont typeface="+mj-lt"/>
              <a:buAutoNum type="arabicPeriod"/>
            </a:pPr>
            <a:r>
              <a:rPr lang="nl-BE" dirty="0"/>
              <a:t>cd </a:t>
            </a:r>
            <a:r>
              <a:rPr lang="nl-BE" dirty="0" err="1"/>
              <a:t>spite</a:t>
            </a:r>
            <a:r>
              <a:rPr lang="nl-BE" dirty="0"/>
              <a:t>-hands-on</a:t>
            </a:r>
          </a:p>
          <a:p>
            <a:pPr marL="342900" indent="-342900">
              <a:buFont typeface="+mj-lt"/>
              <a:buAutoNum type="arabicPeriod"/>
            </a:pPr>
            <a:endParaRPr lang="nl-BE" dirty="0"/>
          </a:p>
          <a:p>
            <a:pPr marL="342900" indent="-342900">
              <a:buFont typeface="+mj-lt"/>
              <a:buAutoNum type="arabicPeriod"/>
            </a:pPr>
            <a:r>
              <a:rPr lang="nl-BE" dirty="0" err="1"/>
              <a:t>npm</a:t>
            </a:r>
            <a:r>
              <a:rPr lang="nl-BE" dirty="0"/>
              <a:t> start</a:t>
            </a:r>
            <a:endParaRPr lang="LID4096" dirty="0"/>
          </a:p>
        </p:txBody>
      </p:sp>
      <p:sp>
        <p:nvSpPr>
          <p:cNvPr id="10" name="Rectangle 9">
            <a:extLst>
              <a:ext uri="{FF2B5EF4-FFF2-40B4-BE49-F238E27FC236}">
                <a16:creationId xmlns:a16="http://schemas.microsoft.com/office/drawing/2014/main" id="{C3EDA439-DCA9-492E-8B38-D30E86C03617}"/>
              </a:ext>
            </a:extLst>
          </p:cNvPr>
          <p:cNvSpPr/>
          <p:nvPr/>
        </p:nvSpPr>
        <p:spPr>
          <a:xfrm>
            <a:off x="5181601" y="0"/>
            <a:ext cx="3962400" cy="620202"/>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BE" sz="1400" dirty="0">
                <a:solidFill>
                  <a:schemeClr val="tx1"/>
                </a:solidFill>
              </a:rPr>
              <a:t>VM NETWORK SETTING: </a:t>
            </a:r>
            <a:r>
              <a:rPr lang="nl-BE" sz="1400" dirty="0" err="1">
                <a:solidFill>
                  <a:schemeClr val="tx1"/>
                </a:solidFill>
              </a:rPr>
              <a:t>Bridged</a:t>
            </a:r>
            <a:r>
              <a:rPr lang="nl-BE" sz="1400" dirty="0">
                <a:solidFill>
                  <a:schemeClr val="tx1"/>
                </a:solidFill>
              </a:rPr>
              <a:t> Adapter</a:t>
            </a:r>
            <a:endParaRPr lang="LID4096" sz="1400" dirty="0">
              <a:solidFill>
                <a:schemeClr val="tx1"/>
              </a:solidFill>
            </a:endParaRPr>
          </a:p>
        </p:txBody>
      </p:sp>
    </p:spTree>
    <p:extLst>
      <p:ext uri="{BB962C8B-B14F-4D97-AF65-F5344CB8AC3E}">
        <p14:creationId xmlns:p14="http://schemas.microsoft.com/office/powerpoint/2010/main" val="42260066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imec rebranded">
  <a:themeElements>
    <a:clrScheme name="Aangepast 2">
      <a:dk1>
        <a:srgbClr val="262626"/>
      </a:dk1>
      <a:lt1>
        <a:srgbClr val="FFFFFF"/>
      </a:lt1>
      <a:dk2>
        <a:srgbClr val="4A9CC2"/>
      </a:dk2>
      <a:lt2>
        <a:srgbClr val="929497"/>
      </a:lt2>
      <a:accent1>
        <a:srgbClr val="4BC3AD"/>
      </a:accent1>
      <a:accent2>
        <a:srgbClr val="006994"/>
      </a:accent2>
      <a:accent3>
        <a:srgbClr val="AFDFF9"/>
      </a:accent3>
      <a:accent4>
        <a:srgbClr val="9DC34B"/>
      </a:accent4>
      <a:accent5>
        <a:srgbClr val="C34B61"/>
      </a:accent5>
      <a:accent6>
        <a:srgbClr val="714BC3"/>
      </a:accent6>
      <a:hlink>
        <a:srgbClr val="4A9CC2"/>
      </a:hlink>
      <a:folHlink>
        <a:srgbClr val="006994"/>
      </a:folHlink>
    </a:clrScheme>
    <a:fontScheme name="Office - klassiek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smtClean="0"/>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2" id="{018B3C89-5233-4C34-95DC-F0853FC03981}" vid="{CB7B1E6D-862B-452F-92FD-D7EA0AF4C8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DistriNet</Template>
  <TotalTime>852</TotalTime>
  <Words>1133</Words>
  <Application>Microsoft Office PowerPoint</Application>
  <PresentationFormat>On-screen Show (16:9)</PresentationFormat>
  <Paragraphs>129</Paragraphs>
  <Slides>19</Slides>
  <Notes>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Gill Sans MT</vt:lpstr>
      <vt:lpstr>JetBrains Mono</vt:lpstr>
      <vt:lpstr>Monaco</vt:lpstr>
      <vt:lpstr>Office Theme imec rebranded</vt:lpstr>
      <vt:lpstr>PowerPoint Presentation</vt:lpstr>
      <vt:lpstr>@GENT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IoT ecosystem for dancings and restaurants</dc:title>
  <dc:subject/>
  <dc:creator>Ilse Bohé</dc:creator>
  <cp:keywords/>
  <dc:description/>
  <cp:lastModifiedBy>Ilse Bohé</cp:lastModifiedBy>
  <cp:revision>29</cp:revision>
  <cp:lastPrinted>2017-05-30T21:13:11Z</cp:lastPrinted>
  <dcterms:created xsi:type="dcterms:W3CDTF">2020-09-07T11:23:12Z</dcterms:created>
  <dcterms:modified xsi:type="dcterms:W3CDTF">2022-02-23T23:07:51Z</dcterms:modified>
  <cp:category/>
</cp:coreProperties>
</file>