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570" r:id="rId3"/>
    <p:sldId id="5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0"/>
    <p:restoredTop sz="94681"/>
  </p:normalViewPr>
  <p:slideViewPr>
    <p:cSldViewPr snapToGrid="0">
      <p:cViewPr varScale="1">
        <p:scale>
          <a:sx n="116" d="100"/>
          <a:sy n="116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430E1-1D95-E244-B338-32038997E9B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1ABD4-68FD-D84E-8B1F-2F5E7510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6663-E878-D140-BAE8-D74AEAA28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6663-E878-D140-BAE8-D74AEAA28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AF0D-9FDF-EEF5-3E53-3E22F8DDC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31C45-6B32-C38F-EBD7-CDECE1EEF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19D8-8D28-3567-2E38-8252F98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D623-B724-0973-65F7-85E275A9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14E6-CA06-ABCC-3692-FCBFFD9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277C-4EB8-9CDC-7A47-FE231059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9F381-657B-1EA7-ED7F-FE9489AD0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D133-9BCE-8DA1-14F3-7F6E7305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ACBD-023E-9CCE-2F01-E294B244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B768-1576-DA9C-D5B8-F9BA9B34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4B9A3-E84B-C275-4CF1-8F167F0B9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F86C1-1B3C-C70D-BEEC-F626F237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C7F3-29E8-DF9B-A519-06774CAE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B006-380E-B8B8-5529-1C4E1E7C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D7EE4-E908-5502-1435-5E7E8FB5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0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364D-BD81-E872-CAA3-B0702908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CBEA-264A-AFF5-90BF-3FA6B435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C46A-D386-E3F3-E6BD-FEF738E6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DC38-624E-3591-BCE3-C5B8191C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FCEE-AF59-E13C-A541-DDD26616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D7ED-1761-3705-C9FB-CDECC5C9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42FB-F9AF-DF64-F82C-5BC90789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9A50-66CF-032F-F25A-F1703F58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5F10-128A-A18A-12D0-1183699A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0F5C-0EE8-321A-8A68-4BE7A5DA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2083-8B34-ACC2-436D-44BE9F8D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C599-2B2D-DF7D-9AEA-71980A44B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7ADA0-5503-3583-BD90-C07F76A5F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D31A0-C4F5-AE89-4875-D80B3B65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7CA36-7890-7E66-0C82-A07F1C4F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E6A00-D50F-0D01-5C3D-B8073DCD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8DE2-1B18-2A95-D3B0-2A5FD31B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78602-AEE4-F68C-306B-2BCA497E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9B6CE-719B-F8E7-41CB-44BBA2221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08BC7-6543-CB70-2A0A-00DEFCBB5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C64D1-9F3F-1282-0A8C-ACD7A0E70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482DE-A610-8445-F306-AE9D2983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08320-FB79-3123-0D60-8F4D47F5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362DA-298E-D334-FF0D-8DD09D23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77C-4B1F-55BA-9565-19E4CEAF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38704-5E05-263C-F3E2-565B1B78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D346E-4C18-0003-09ED-6878F949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AA0B7-D0DE-6FF3-EB60-261207BE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7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BF70-2DCE-1B81-BD53-FF786E84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78DC2-45B9-D5A3-8A46-AE0C6527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BD1C0-3E8B-A52A-CCF9-C2392C33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8FC5-FACE-8352-D337-88E76EF3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6910-BF4B-BBB5-6687-8FD27553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6CD66-1EAC-45DF-1E61-DBB79908A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DD0F8-48FA-88EE-B3A2-71CB9F74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C2292-033F-CF66-069F-9156C4B5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0A095-4EAD-8B03-84CF-50F974C1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F177-D28D-149B-DFF3-C3DD332D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4C167-6BCC-74D2-6B9A-814A70357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CBEC5-E9EF-EF94-38D6-7265C3F0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700D-E490-1413-7044-2F356CA3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70928-E928-97B0-8038-6EE84D7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DC28-F5B2-8E72-9003-041D354B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39E70-76E8-17B2-677C-B8965092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2214-B5E3-524D-B3D4-25A59421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C371-FB64-95C3-DC30-24CF8FB6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9288C-C2DE-E64E-BF18-DFBFC5327B50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44F7-9FA2-8220-4676-4081F872A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DB87B-CA32-C85D-EF12-894B1786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02975-9A90-6948-9F26-74E9AD40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D5DF-98A1-F60E-BE8B-4216722B9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77FEA-7DF7-65D2-3669-EEB125E52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148D5D-3A72-DCE3-1CC4-3CFA83EABFC4}"/>
              </a:ext>
            </a:extLst>
          </p:cNvPr>
          <p:cNvSpPr/>
          <p:nvPr/>
        </p:nvSpPr>
        <p:spPr>
          <a:xfrm>
            <a:off x="2389239" y="1127017"/>
            <a:ext cx="8479266" cy="55684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F739F41-0ACE-090F-A451-5F69DF09F300}"/>
              </a:ext>
            </a:extLst>
          </p:cNvPr>
          <p:cNvSpPr/>
          <p:nvPr/>
        </p:nvSpPr>
        <p:spPr>
          <a:xfrm>
            <a:off x="2629849" y="4990432"/>
            <a:ext cx="7924497" cy="1478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Hardware/Boot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000DCE9-B28E-3B5D-ED34-CC3E862E5C4A}"/>
              </a:ext>
            </a:extLst>
          </p:cNvPr>
          <p:cNvSpPr/>
          <p:nvPr/>
        </p:nvSpPr>
        <p:spPr>
          <a:xfrm>
            <a:off x="2625807" y="4135505"/>
            <a:ext cx="7924497" cy="854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Linux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D6B0620-2850-A4DC-C1B6-99F8BE897B93}"/>
              </a:ext>
            </a:extLst>
          </p:cNvPr>
          <p:cNvSpPr/>
          <p:nvPr/>
        </p:nvSpPr>
        <p:spPr>
          <a:xfrm>
            <a:off x="2607973" y="2078887"/>
            <a:ext cx="3666885" cy="1589971"/>
          </a:xfrm>
          <a:prstGeom prst="roundRect">
            <a:avLst/>
          </a:prstGeom>
          <a:noFill/>
          <a:ln w="317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             User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7DA80C8-84B6-F606-595C-C68F0023652D}"/>
              </a:ext>
            </a:extLst>
          </p:cNvPr>
          <p:cNvSpPr/>
          <p:nvPr/>
        </p:nvSpPr>
        <p:spPr>
          <a:xfrm>
            <a:off x="543635" y="1193385"/>
            <a:ext cx="1131145" cy="24056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6846405-1E1C-007A-8E57-F08813652AB0}"/>
              </a:ext>
            </a:extLst>
          </p:cNvPr>
          <p:cNvSpPr/>
          <p:nvPr/>
        </p:nvSpPr>
        <p:spPr>
          <a:xfrm>
            <a:off x="764779" y="2650029"/>
            <a:ext cx="637496" cy="4625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6C316D-3627-B028-5278-2A22B5439733}"/>
              </a:ext>
            </a:extLst>
          </p:cNvPr>
          <p:cNvSpPr/>
          <p:nvPr/>
        </p:nvSpPr>
        <p:spPr>
          <a:xfrm>
            <a:off x="67076" y="4060779"/>
            <a:ext cx="2085806" cy="11640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Relying Party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01816-4AA9-3310-F57F-2F832535EA08}"/>
              </a:ext>
            </a:extLst>
          </p:cNvPr>
          <p:cNvSpPr/>
          <p:nvPr/>
        </p:nvSpPr>
        <p:spPr>
          <a:xfrm>
            <a:off x="7642760" y="1617353"/>
            <a:ext cx="634456" cy="19001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1" name="Graphic 20" descr="Devil face outline with solid fill">
            <a:extLst>
              <a:ext uri="{FF2B5EF4-FFF2-40B4-BE49-F238E27FC236}">
                <a16:creationId xmlns:a16="http://schemas.microsoft.com/office/drawing/2014/main" id="{1A1EC32A-D57D-8CB1-09CA-F6C12655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484" y="3812606"/>
            <a:ext cx="285088" cy="28508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EC8659-888D-9EE2-F826-5528287F59AD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 flipV="1">
            <a:off x="1402275" y="2873873"/>
            <a:ext cx="1205698" cy="7427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A6F6700-C234-CCF6-F75B-F11D161C069C}"/>
              </a:ext>
            </a:extLst>
          </p:cNvPr>
          <p:cNvSpPr/>
          <p:nvPr/>
        </p:nvSpPr>
        <p:spPr>
          <a:xfrm>
            <a:off x="8541869" y="2953310"/>
            <a:ext cx="497766" cy="522510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CDS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951696F-5B5A-BB20-AD84-C8FC3263C959}"/>
              </a:ext>
            </a:extLst>
          </p:cNvPr>
          <p:cNvSpPr/>
          <p:nvPr/>
        </p:nvSpPr>
        <p:spPr>
          <a:xfrm>
            <a:off x="9188336" y="2969548"/>
            <a:ext cx="497766" cy="522510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CDS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FB1193A-CFB0-F8D9-6E65-4DAB67371705}"/>
              </a:ext>
            </a:extLst>
          </p:cNvPr>
          <p:cNvSpPr/>
          <p:nvPr/>
        </p:nvSpPr>
        <p:spPr>
          <a:xfrm>
            <a:off x="10043385" y="2953310"/>
            <a:ext cx="497766" cy="522510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CDS</a:t>
            </a:r>
            <a:r>
              <a:rPr lang="en-US" sz="900" baseline="-25000" dirty="0" err="1">
                <a:solidFill>
                  <a:schemeClr val="tx1"/>
                </a:solidFill>
              </a:rPr>
              <a:t>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8B8563-CE1F-F630-8550-C33A4B3BEFB4}"/>
              </a:ext>
            </a:extLst>
          </p:cNvPr>
          <p:cNvSpPr txBox="1"/>
          <p:nvPr/>
        </p:nvSpPr>
        <p:spPr>
          <a:xfrm>
            <a:off x="9690954" y="3018895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769948-CFF9-3224-C23A-4F9D97F2E3E8}"/>
              </a:ext>
            </a:extLst>
          </p:cNvPr>
          <p:cNvSpPr/>
          <p:nvPr/>
        </p:nvSpPr>
        <p:spPr>
          <a:xfrm>
            <a:off x="6471774" y="2888885"/>
            <a:ext cx="986878" cy="761636"/>
          </a:xfrm>
          <a:prstGeom prst="rect">
            <a:avLst/>
          </a:prstGeom>
          <a:noFill/>
          <a:ln w="444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BB692B-C71B-9BD6-EFF3-60A52215E8E5}"/>
              </a:ext>
            </a:extLst>
          </p:cNvPr>
          <p:cNvSpPr txBox="1"/>
          <p:nvPr/>
        </p:nvSpPr>
        <p:spPr>
          <a:xfrm>
            <a:off x="8188021" y="452319"/>
            <a:ext cx="2744136" cy="461665"/>
          </a:xfrm>
          <a:prstGeom prst="rect">
            <a:avLst/>
          </a:prstGeom>
          <a:noFill/>
          <a:ln w="5080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 </a:t>
            </a:r>
            <a:r>
              <a:rPr lang="en-US" sz="2400" dirty="0" err="1"/>
              <a:t>linux</a:t>
            </a:r>
            <a:r>
              <a:rPr lang="en-US" sz="2400" dirty="0"/>
              <a:t> policy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17105-84F4-5BCD-DB99-8CC23D6CC848}"/>
              </a:ext>
            </a:extLst>
          </p:cNvPr>
          <p:cNvSpPr/>
          <p:nvPr/>
        </p:nvSpPr>
        <p:spPr>
          <a:xfrm>
            <a:off x="6486627" y="5109252"/>
            <a:ext cx="1375546" cy="7185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12F32-617D-9325-2D23-460DBBC2E2D7}"/>
              </a:ext>
            </a:extLst>
          </p:cNvPr>
          <p:cNvSpPr/>
          <p:nvPr/>
        </p:nvSpPr>
        <p:spPr>
          <a:xfrm>
            <a:off x="2976112" y="5109252"/>
            <a:ext cx="2669244" cy="1074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VTPM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8D29E-307D-12D6-19FD-E44F07C5E135}"/>
              </a:ext>
            </a:extLst>
          </p:cNvPr>
          <p:cNvSpPr/>
          <p:nvPr/>
        </p:nvSpPr>
        <p:spPr>
          <a:xfrm>
            <a:off x="4407752" y="2755549"/>
            <a:ext cx="634455" cy="746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H(K)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05F5B-E637-D553-D54F-480D734AD9F2}"/>
              </a:ext>
            </a:extLst>
          </p:cNvPr>
          <p:cNvSpPr/>
          <p:nvPr/>
        </p:nvSpPr>
        <p:spPr>
          <a:xfrm>
            <a:off x="2993924" y="3789857"/>
            <a:ext cx="3003780" cy="305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 Utils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ABD7-5FAB-4BB0-F120-458A4DF92101}"/>
              </a:ext>
            </a:extLst>
          </p:cNvPr>
          <p:cNvSpPr/>
          <p:nvPr/>
        </p:nvSpPr>
        <p:spPr>
          <a:xfrm>
            <a:off x="6934698" y="4333106"/>
            <a:ext cx="1475464" cy="4827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lkim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CA3F4F-B4AF-F757-728F-CF96367C55BD}"/>
              </a:ext>
            </a:extLst>
          </p:cNvPr>
          <p:cNvSpPr/>
          <p:nvPr/>
        </p:nvSpPr>
        <p:spPr>
          <a:xfrm>
            <a:off x="3934024" y="5397289"/>
            <a:ext cx="616566" cy="615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1-m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BB410-800C-9766-B4C8-AC90E8289235}"/>
              </a:ext>
            </a:extLst>
          </p:cNvPr>
          <p:cNvSpPr txBox="1"/>
          <p:nvPr/>
        </p:nvSpPr>
        <p:spPr>
          <a:xfrm>
            <a:off x="4786947" y="5659940"/>
            <a:ext cx="67794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UAM</a:t>
            </a:r>
            <a:r>
              <a:rPr lang="en-US" baseline="30000" dirty="0"/>
              <a:t>-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51C565-EAE3-CBBF-71B0-DD463B714435}"/>
              </a:ext>
            </a:extLst>
          </p:cNvPr>
          <p:cNvSpPr/>
          <p:nvPr/>
        </p:nvSpPr>
        <p:spPr>
          <a:xfrm>
            <a:off x="4494335" y="4347043"/>
            <a:ext cx="1601666" cy="4549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 </a:t>
            </a:r>
            <a:r>
              <a:rPr lang="en-US" sz="1400" dirty="0" err="1">
                <a:solidFill>
                  <a:schemeClr val="tx1"/>
                </a:solidFill>
              </a:rPr>
              <a:t>linux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1A72B-0C14-9D90-DAA5-620A571CB283}"/>
              </a:ext>
            </a:extLst>
          </p:cNvPr>
          <p:cNvSpPr/>
          <p:nvPr/>
        </p:nvSpPr>
        <p:spPr>
          <a:xfrm>
            <a:off x="2896227" y="4308884"/>
            <a:ext cx="3385911" cy="5330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      Kernel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AD019E-E1E7-49D5-B65C-8F166A490FA8}"/>
              </a:ext>
            </a:extLst>
          </p:cNvPr>
          <p:cNvSpPr/>
          <p:nvPr/>
        </p:nvSpPr>
        <p:spPr>
          <a:xfrm>
            <a:off x="5239702" y="2975932"/>
            <a:ext cx="634456" cy="5825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lkim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7AF1018-A2D8-1A09-EDA9-EFB6D5A7A14C}"/>
              </a:ext>
            </a:extLst>
          </p:cNvPr>
          <p:cNvSpPr/>
          <p:nvPr/>
        </p:nvSpPr>
        <p:spPr>
          <a:xfrm>
            <a:off x="6539512" y="2996454"/>
            <a:ext cx="830518" cy="522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lkim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evidence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EF47F6-D5C0-23A3-804C-B9872340B4E9}"/>
              </a:ext>
            </a:extLst>
          </p:cNvPr>
          <p:cNvSpPr/>
          <p:nvPr/>
        </p:nvSpPr>
        <p:spPr>
          <a:xfrm>
            <a:off x="7708599" y="1788751"/>
            <a:ext cx="502778" cy="461665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CDS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MEAS</a:t>
            </a:r>
            <a:r>
              <a:rPr lang="en-US" sz="800" baseline="-25000" dirty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C2F57D-FA8A-23AC-6019-2D61380C0FDC}"/>
              </a:ext>
            </a:extLst>
          </p:cNvPr>
          <p:cNvSpPr/>
          <p:nvPr/>
        </p:nvSpPr>
        <p:spPr>
          <a:xfrm>
            <a:off x="7708599" y="2336610"/>
            <a:ext cx="502778" cy="461665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CDS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MEAS</a:t>
            </a:r>
            <a:r>
              <a:rPr lang="en-US" sz="800" baseline="-25000" dirty="0">
                <a:solidFill>
                  <a:schemeClr val="tx1"/>
                </a:solidFill>
              </a:rPr>
              <a:t>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37E1DF-EB72-9796-F099-CA33ADD9B63D}"/>
              </a:ext>
            </a:extLst>
          </p:cNvPr>
          <p:cNvSpPr/>
          <p:nvPr/>
        </p:nvSpPr>
        <p:spPr>
          <a:xfrm>
            <a:off x="7710446" y="2960088"/>
            <a:ext cx="502778" cy="461665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CDS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MEAS</a:t>
            </a:r>
            <a:r>
              <a:rPr lang="en-US" sz="800" baseline="-25000" dirty="0" err="1">
                <a:solidFill>
                  <a:schemeClr val="tx1"/>
                </a:solidFill>
              </a:rPr>
              <a:t>n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2" name="Graphic 41" descr="Paper with solid fill">
            <a:extLst>
              <a:ext uri="{FF2B5EF4-FFF2-40B4-BE49-F238E27FC236}">
                <a16:creationId xmlns:a16="http://schemas.microsoft.com/office/drawing/2014/main" id="{6B304402-7135-3787-CC11-3FB550B54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08913" y="2126615"/>
            <a:ext cx="496295" cy="496295"/>
          </a:xfrm>
          <a:prstGeom prst="rect">
            <a:avLst/>
          </a:prstGeom>
        </p:spPr>
      </p:pic>
      <p:pic>
        <p:nvPicPr>
          <p:cNvPr id="43" name="Graphic 42" descr="Paper with solid fill">
            <a:extLst>
              <a:ext uri="{FF2B5EF4-FFF2-40B4-BE49-F238E27FC236}">
                <a16:creationId xmlns:a16="http://schemas.microsoft.com/office/drawing/2014/main" id="{24240C05-E52B-742E-1D02-61C215CB3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4695" y="2138141"/>
            <a:ext cx="496295" cy="49629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FB41BF-C4E5-1C4C-B4D2-DBDA5489AAB4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8790752" y="2622910"/>
            <a:ext cx="366309" cy="33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F022FA8-82D4-0E6B-2BDF-52DA76A2C754}"/>
              </a:ext>
            </a:extLst>
          </p:cNvPr>
          <p:cNvSpPr txBox="1"/>
          <p:nvPr/>
        </p:nvSpPr>
        <p:spPr>
          <a:xfrm>
            <a:off x="5958688" y="589506"/>
            <a:ext cx="56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34EF97-30EB-054E-D349-D2E9EFADEBC4}"/>
              </a:ext>
            </a:extLst>
          </p:cNvPr>
          <p:cNvCxnSpPr>
            <a:cxnSpLocks/>
            <a:stCxn id="46" idx="0"/>
            <a:endCxn id="42" idx="2"/>
          </p:cNvCxnSpPr>
          <p:nvPr/>
        </p:nvCxnSpPr>
        <p:spPr>
          <a:xfrm flipH="1" flipV="1">
            <a:off x="9157061" y="2622910"/>
            <a:ext cx="280158" cy="34663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0336D2-9C00-3D70-3EC6-8B13F635B9E1}"/>
              </a:ext>
            </a:extLst>
          </p:cNvPr>
          <p:cNvSpPr txBox="1"/>
          <p:nvPr/>
        </p:nvSpPr>
        <p:spPr>
          <a:xfrm>
            <a:off x="5993889" y="108940"/>
            <a:ext cx="53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FD5E98-2E07-DA1A-5448-CB9C6697A7D3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>
            <a:off x="6282138" y="4574499"/>
            <a:ext cx="652560" cy="92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CCEDA8-EA84-84CA-5BF3-9117079EE8A8}"/>
              </a:ext>
            </a:extLst>
          </p:cNvPr>
          <p:cNvCxnSpPr>
            <a:cxnSpLocks/>
            <a:stCxn id="8" idx="0"/>
            <a:endCxn id="34" idx="2"/>
          </p:cNvCxnSpPr>
          <p:nvPr/>
        </p:nvCxnSpPr>
        <p:spPr>
          <a:xfrm flipH="1" flipV="1">
            <a:off x="6954771" y="3518964"/>
            <a:ext cx="717659" cy="814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E76BE3FD-3F5C-A3AB-77A7-1DA4DF5A9A99}"/>
              </a:ext>
            </a:extLst>
          </p:cNvPr>
          <p:cNvCxnSpPr>
            <a:cxnSpLocks/>
            <a:stCxn id="39" idx="3"/>
            <a:endCxn id="46" idx="2"/>
          </p:cNvCxnSpPr>
          <p:nvPr/>
        </p:nvCxnSpPr>
        <p:spPr>
          <a:xfrm>
            <a:off x="8211377" y="2567443"/>
            <a:ext cx="1225842" cy="924615"/>
          </a:xfrm>
          <a:prstGeom prst="bentConnector4">
            <a:avLst>
              <a:gd name="adj1" fmla="val 19048"/>
              <a:gd name="adj2" fmla="val 12472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DA4CC79-1B7D-0E2D-D277-2B8C6F9CA234}"/>
              </a:ext>
            </a:extLst>
          </p:cNvPr>
          <p:cNvCxnSpPr>
            <a:cxnSpLocks/>
          </p:cNvCxnSpPr>
          <p:nvPr/>
        </p:nvCxnSpPr>
        <p:spPr>
          <a:xfrm>
            <a:off x="5946847" y="897283"/>
            <a:ext cx="6890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8F93A0-BB0B-18A6-DFC3-E76500C91304}"/>
              </a:ext>
            </a:extLst>
          </p:cNvPr>
          <p:cNvCxnSpPr>
            <a:cxnSpLocks/>
          </p:cNvCxnSpPr>
          <p:nvPr/>
        </p:nvCxnSpPr>
        <p:spPr>
          <a:xfrm>
            <a:off x="5944018" y="430614"/>
            <a:ext cx="69189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DD098DF-B336-58B8-E9C0-BCEB8D86E292}"/>
              </a:ext>
            </a:extLst>
          </p:cNvPr>
          <p:cNvCxnSpPr>
            <a:cxnSpLocks/>
            <a:stCxn id="46" idx="0"/>
            <a:endCxn id="43" idx="2"/>
          </p:cNvCxnSpPr>
          <p:nvPr/>
        </p:nvCxnSpPr>
        <p:spPr>
          <a:xfrm flipV="1">
            <a:off x="9437219" y="2634436"/>
            <a:ext cx="295624" cy="33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82C7D2D-28C3-61EE-4DFE-6DF05FA6AAE5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H="1" flipV="1">
            <a:off x="9732843" y="2634436"/>
            <a:ext cx="559425" cy="31887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AD031CF-F4CD-E217-51F1-DDA49E90B48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0292268" y="2504926"/>
            <a:ext cx="455066" cy="44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D691970-0541-70A4-A4D5-F0B35A78EC65}"/>
              </a:ext>
            </a:extLst>
          </p:cNvPr>
          <p:cNvCxnSpPr>
            <a:cxnSpLocks/>
            <a:stCxn id="36" idx="3"/>
            <a:endCxn id="44" idx="0"/>
          </p:cNvCxnSpPr>
          <p:nvPr/>
        </p:nvCxnSpPr>
        <p:spPr>
          <a:xfrm>
            <a:off x="8211377" y="2019584"/>
            <a:ext cx="579375" cy="9337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CCAEA63B-2BF1-0F87-66A2-3ACA2FC40B06}"/>
              </a:ext>
            </a:extLst>
          </p:cNvPr>
          <p:cNvCxnSpPr>
            <a:cxnSpLocks/>
            <a:stCxn id="40" idx="2"/>
            <a:endCxn id="47" idx="3"/>
          </p:cNvCxnSpPr>
          <p:nvPr/>
        </p:nvCxnSpPr>
        <p:spPr>
          <a:xfrm rot="5400000" flipH="1" flipV="1">
            <a:off x="9147899" y="2028501"/>
            <a:ext cx="207188" cy="2579316"/>
          </a:xfrm>
          <a:prstGeom prst="bentConnector4">
            <a:avLst>
              <a:gd name="adj1" fmla="val -106725"/>
              <a:gd name="adj2" fmla="val 108863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FE141DA-EEA6-FC38-7499-198248EB1F60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 flipV="1">
            <a:off x="4242308" y="5402970"/>
            <a:ext cx="2217633" cy="609864"/>
          </a:xfrm>
          <a:prstGeom prst="bentConnector4">
            <a:avLst>
              <a:gd name="adj1" fmla="val 24019"/>
              <a:gd name="adj2" fmla="val 147576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A871E-C28F-9150-C647-C2320827DDFB}"/>
              </a:ext>
            </a:extLst>
          </p:cNvPr>
          <p:cNvSpPr txBox="1"/>
          <p:nvPr/>
        </p:nvSpPr>
        <p:spPr>
          <a:xfrm>
            <a:off x="6200518" y="5891473"/>
            <a:ext cx="4325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PCRs 1-m = </a:t>
            </a:r>
          </a:p>
          <a:p>
            <a:r>
              <a:rPr lang="en-US" sz="1200" dirty="0"/>
              <a:t>    Sys Utils, </a:t>
            </a:r>
            <a:r>
              <a:rPr lang="en-US" sz="1200" dirty="0" err="1"/>
              <a:t>User</a:t>
            </a:r>
            <a:r>
              <a:rPr lang="en-US" sz="1200" baseline="-25000" dirty="0" err="1"/>
              <a:t>AM</a:t>
            </a:r>
            <a:r>
              <a:rPr lang="en-US" sz="1200" dirty="0"/>
              <a:t>(?), </a:t>
            </a:r>
            <a:r>
              <a:rPr lang="en-US" sz="1200" dirty="0" err="1"/>
              <a:t>Appraisal</a:t>
            </a:r>
            <a:r>
              <a:rPr lang="en-US" sz="1200" baseline="-25000" dirty="0" err="1"/>
              <a:t>AM</a:t>
            </a:r>
            <a:r>
              <a:rPr lang="en-US" sz="1200" dirty="0"/>
              <a:t>(?), CDS(?), CDS_MEAS(?), …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8955F31-B0EC-2056-202F-1CBC99068868}"/>
              </a:ext>
            </a:extLst>
          </p:cNvPr>
          <p:cNvCxnSpPr>
            <a:cxnSpLocks/>
            <a:stCxn id="135" idx="1"/>
          </p:cNvCxnSpPr>
          <p:nvPr/>
        </p:nvCxnSpPr>
        <p:spPr>
          <a:xfrm flipH="1" flipV="1">
            <a:off x="5958688" y="5792621"/>
            <a:ext cx="241830" cy="32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043ECEC-2B74-2777-042E-8663F469750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5874158" y="3257709"/>
            <a:ext cx="665354" cy="951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5E736E-C659-FA42-BFEC-03274629B175}"/>
              </a:ext>
            </a:extLst>
          </p:cNvPr>
          <p:cNvSpPr/>
          <p:nvPr/>
        </p:nvSpPr>
        <p:spPr>
          <a:xfrm>
            <a:off x="4489596" y="2194863"/>
            <a:ext cx="1373333" cy="4326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MEAS_CDS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5FCE1B2-54C2-874E-B8D7-36009261FC4C}"/>
              </a:ext>
            </a:extLst>
          </p:cNvPr>
          <p:cNvSpPr txBox="1"/>
          <p:nvPr/>
        </p:nvSpPr>
        <p:spPr>
          <a:xfrm>
            <a:off x="6803657" y="388235"/>
            <a:ext cx="79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execute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7AF9913-993A-9C0F-0D42-253F2AAC0D65}"/>
              </a:ext>
            </a:extLst>
          </p:cNvPr>
          <p:cNvCxnSpPr>
            <a:cxnSpLocks/>
          </p:cNvCxnSpPr>
          <p:nvPr/>
        </p:nvCxnSpPr>
        <p:spPr>
          <a:xfrm>
            <a:off x="6829307" y="709632"/>
            <a:ext cx="738021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6737682-2EA6-0AB8-9A2A-9786A1065B83}"/>
              </a:ext>
            </a:extLst>
          </p:cNvPr>
          <p:cNvCxnSpPr>
            <a:cxnSpLocks/>
            <a:stCxn id="142" idx="3"/>
            <a:endCxn id="36" idx="1"/>
          </p:cNvCxnSpPr>
          <p:nvPr/>
        </p:nvCxnSpPr>
        <p:spPr>
          <a:xfrm flipV="1">
            <a:off x="5862929" y="2019584"/>
            <a:ext cx="1845670" cy="391618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8487970-C57D-79CF-5A9D-D5F158A06AAF}"/>
              </a:ext>
            </a:extLst>
          </p:cNvPr>
          <p:cNvCxnSpPr>
            <a:cxnSpLocks/>
            <a:stCxn id="142" idx="3"/>
            <a:endCxn id="39" idx="1"/>
          </p:cNvCxnSpPr>
          <p:nvPr/>
        </p:nvCxnSpPr>
        <p:spPr>
          <a:xfrm>
            <a:off x="5862929" y="2411202"/>
            <a:ext cx="1845670" cy="156241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D7AAA8C2-7106-3102-A292-741DAB3EB198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rot="10800000" flipH="1" flipV="1">
            <a:off x="4407751" y="3128770"/>
            <a:ext cx="379195" cy="2715835"/>
          </a:xfrm>
          <a:prstGeom prst="bentConnector3">
            <a:avLst>
              <a:gd name="adj1" fmla="val -153033"/>
            </a:avLst>
          </a:prstGeom>
          <a:ln w="28575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64EEA647-FEC1-7DD2-4C64-FB8C2400DD36}"/>
              </a:ext>
            </a:extLst>
          </p:cNvPr>
          <p:cNvSpPr/>
          <p:nvPr/>
        </p:nvSpPr>
        <p:spPr>
          <a:xfrm>
            <a:off x="633464" y="1724941"/>
            <a:ext cx="900126" cy="4962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Appraisal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AM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D67245D-F345-A196-3871-69EDF164AE44}"/>
              </a:ext>
            </a:extLst>
          </p:cNvPr>
          <p:cNvSpPr txBox="1"/>
          <p:nvPr/>
        </p:nvSpPr>
        <p:spPr>
          <a:xfrm>
            <a:off x="88276" y="105451"/>
            <a:ext cx="4792068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1400" dirty="0" err="1"/>
              <a:t>Client</a:t>
            </a:r>
            <a:r>
              <a:rPr lang="en-US" sz="1400" baseline="-25000" dirty="0" err="1"/>
              <a:t>AM</a:t>
            </a:r>
            <a:r>
              <a:rPr lang="en-US" sz="1400" dirty="0"/>
              <a:t> (</a:t>
            </a:r>
            <a:r>
              <a:rPr lang="en-US" sz="1400" dirty="0" err="1"/>
              <a:t>ps</a:t>
            </a:r>
            <a:r>
              <a:rPr lang="en-US" sz="1400" dirty="0"/>
              <a:t>), n : @</a:t>
            </a:r>
            <a:r>
              <a:rPr lang="en-US" sz="1400" dirty="0" err="1"/>
              <a:t>User</a:t>
            </a:r>
            <a:r>
              <a:rPr lang="en-US" sz="1400" baseline="-25000" dirty="0" err="1"/>
              <a:t>AM</a:t>
            </a:r>
            <a:r>
              <a:rPr lang="en-US" sz="1400" dirty="0"/>
              <a:t> </a:t>
            </a:r>
          </a:p>
          <a:p>
            <a:r>
              <a:rPr lang="en-US" sz="1400" dirty="0"/>
              <a:t>	                  { </a:t>
            </a:r>
            <a:r>
              <a:rPr lang="en-US" sz="1400" dirty="0" err="1"/>
              <a:t>query_lkim</a:t>
            </a:r>
            <a:r>
              <a:rPr lang="en-US" sz="1400" dirty="0"/>
              <a:t> -&gt; MEAS_CDS -&gt; SIG } -&gt; </a:t>
            </a:r>
          </a:p>
          <a:p>
            <a:pPr lvl="1"/>
            <a:r>
              <a:rPr lang="en-US" sz="1400" dirty="0"/>
              <a:t>   	              @</a:t>
            </a:r>
            <a:r>
              <a:rPr lang="en-US" sz="1400" dirty="0" err="1"/>
              <a:t>Appraisal</a:t>
            </a:r>
            <a:r>
              <a:rPr lang="en-US" sz="1400" baseline="-25000" dirty="0" err="1"/>
              <a:t>AM</a:t>
            </a:r>
            <a:r>
              <a:rPr lang="en-US" sz="1400" dirty="0"/>
              <a:t> { </a:t>
            </a:r>
            <a:r>
              <a:rPr lang="en-US" sz="1400" dirty="0" err="1"/>
              <a:t>Appraise_CDS</a:t>
            </a:r>
            <a:r>
              <a:rPr lang="en-US" sz="1400" dirty="0"/>
              <a:t> (</a:t>
            </a:r>
            <a:r>
              <a:rPr lang="en-US" sz="1400" dirty="0" err="1"/>
              <a:t>ps</a:t>
            </a:r>
            <a:r>
              <a:rPr lang="en-US" sz="1400" dirty="0"/>
              <a:t>) }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24924D7-0D11-B0A6-9B89-0366DCA404DD}"/>
              </a:ext>
            </a:extLst>
          </p:cNvPr>
          <p:cNvSpPr txBox="1"/>
          <p:nvPr/>
        </p:nvSpPr>
        <p:spPr>
          <a:xfrm>
            <a:off x="150334" y="4194606"/>
            <a:ext cx="1868171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ps</a:t>
            </a:r>
            <a:r>
              <a:rPr lang="en-US" sz="1200" dirty="0"/>
              <a:t> := (#CDS</a:t>
            </a:r>
            <a:r>
              <a:rPr lang="en-US" sz="1200" baseline="-25000" dirty="0"/>
              <a:t>1</a:t>
            </a:r>
            <a:r>
              <a:rPr lang="en-US" sz="1200" dirty="0"/>
              <a:t>, #CDS</a:t>
            </a:r>
            <a:r>
              <a:rPr lang="en-US" sz="1200" baseline="-25000" dirty="0"/>
              <a:t>2</a:t>
            </a:r>
            <a:r>
              <a:rPr lang="en-US" sz="1200" dirty="0"/>
              <a:t>, …)</a:t>
            </a:r>
          </a:p>
          <a:p>
            <a:pPr algn="ctr"/>
            <a:r>
              <a:rPr lang="en-US" sz="1200" dirty="0" err="1"/>
              <a:t>Client</a:t>
            </a:r>
            <a:r>
              <a:rPr lang="en-US" sz="1200" baseline="-25000" dirty="0" err="1"/>
              <a:t>AM</a:t>
            </a:r>
            <a:r>
              <a:rPr lang="en-US" sz="1200" dirty="0"/>
              <a:t>  ( </a:t>
            </a:r>
            <a:r>
              <a:rPr lang="en-US" sz="1200" dirty="0" err="1"/>
              <a:t>ps</a:t>
            </a:r>
            <a:r>
              <a:rPr lang="en-US" sz="1200" dirty="0"/>
              <a:t> )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1C44177-E75A-AA20-14C3-A8B87C6CAD24}"/>
              </a:ext>
            </a:extLst>
          </p:cNvPr>
          <p:cNvCxnSpPr>
            <a:cxnSpLocks/>
            <a:stCxn id="187" idx="0"/>
            <a:endCxn id="33" idx="2"/>
          </p:cNvCxnSpPr>
          <p:nvPr/>
        </p:nvCxnSpPr>
        <p:spPr>
          <a:xfrm flipH="1" flipV="1">
            <a:off x="1083527" y="3112570"/>
            <a:ext cx="893" cy="108203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C063644-9A28-DC55-706D-874AFA4054F9}"/>
              </a:ext>
            </a:extLst>
          </p:cNvPr>
          <p:cNvCxnSpPr>
            <a:cxnSpLocks/>
            <a:stCxn id="211" idx="0"/>
            <a:endCxn id="17" idx="2"/>
          </p:cNvCxnSpPr>
          <p:nvPr/>
        </p:nvCxnSpPr>
        <p:spPr>
          <a:xfrm flipV="1">
            <a:off x="1104713" y="5224869"/>
            <a:ext cx="5266" cy="86211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FEC3502-C536-4E32-7A1F-7C9CB0CF1C84}"/>
              </a:ext>
            </a:extLst>
          </p:cNvPr>
          <p:cNvSpPr txBox="1"/>
          <p:nvPr/>
        </p:nvSpPr>
        <p:spPr>
          <a:xfrm>
            <a:off x="1069262" y="5484844"/>
            <a:ext cx="12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Decision</a:t>
            </a:r>
          </a:p>
        </p:txBody>
      </p:sp>
      <p:pic>
        <p:nvPicPr>
          <p:cNvPr id="198" name="Graphic 197" descr="Checkmark with solid fill">
            <a:extLst>
              <a:ext uri="{FF2B5EF4-FFF2-40B4-BE49-F238E27FC236}">
                <a16:creationId xmlns:a16="http://schemas.microsoft.com/office/drawing/2014/main" id="{13674092-2A9D-C13E-DFD4-DE58AD3E20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302" y="6197093"/>
            <a:ext cx="498366" cy="498366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946381A-2CF0-B03D-5594-87672096FD61}"/>
              </a:ext>
            </a:extLst>
          </p:cNvPr>
          <p:cNvSpPr txBox="1"/>
          <p:nvPr/>
        </p:nvSpPr>
        <p:spPr>
          <a:xfrm>
            <a:off x="1250321" y="6167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CF2A42A-1C09-7F99-31E0-3EA8A52F6546}"/>
              </a:ext>
            </a:extLst>
          </p:cNvPr>
          <p:cNvSpPr txBox="1"/>
          <p:nvPr/>
        </p:nvSpPr>
        <p:spPr>
          <a:xfrm>
            <a:off x="964285" y="6129707"/>
            <a:ext cx="280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B7BCFB0-D99A-6EFB-8274-DB530DCD3544}"/>
              </a:ext>
            </a:extLst>
          </p:cNvPr>
          <p:cNvSpPr/>
          <p:nvPr/>
        </p:nvSpPr>
        <p:spPr>
          <a:xfrm>
            <a:off x="281483" y="6086982"/>
            <a:ext cx="1646459" cy="7185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3" name="Graphic 222" descr="Devil face outline with solid fill">
            <a:extLst>
              <a:ext uri="{FF2B5EF4-FFF2-40B4-BE49-F238E27FC236}">
                <a16:creationId xmlns:a16="http://schemas.microsoft.com/office/drawing/2014/main" id="{08DA89B3-4EA5-3439-6FE2-A23290265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7900" y="4453002"/>
            <a:ext cx="285088" cy="285088"/>
          </a:xfrm>
          <a:prstGeom prst="rect">
            <a:avLst/>
          </a:prstGeom>
        </p:spPr>
      </p:pic>
      <p:pic>
        <p:nvPicPr>
          <p:cNvPr id="224" name="Graphic 223" descr="Devil face outline with solid fill">
            <a:extLst>
              <a:ext uri="{FF2B5EF4-FFF2-40B4-BE49-F238E27FC236}">
                <a16:creationId xmlns:a16="http://schemas.microsoft.com/office/drawing/2014/main" id="{A388ABBC-FDD9-C1AE-240C-742B74EB6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8430" y="1324072"/>
            <a:ext cx="787467" cy="78746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C5BACA-4CBB-A427-CF2F-4002C133C862}"/>
              </a:ext>
            </a:extLst>
          </p:cNvPr>
          <p:cNvCxnSpPr>
            <a:cxnSpLocks/>
            <a:stCxn id="33" idx="0"/>
            <a:endCxn id="179" idx="2"/>
          </p:cNvCxnSpPr>
          <p:nvPr/>
        </p:nvCxnSpPr>
        <p:spPr>
          <a:xfrm flipV="1">
            <a:off x="1083527" y="2221141"/>
            <a:ext cx="0" cy="42888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BDEEE96-AC82-9FB6-3BB0-1516DAE7BB1F}"/>
              </a:ext>
            </a:extLst>
          </p:cNvPr>
          <p:cNvSpPr/>
          <p:nvPr/>
        </p:nvSpPr>
        <p:spPr>
          <a:xfrm rot="5400000">
            <a:off x="2264971" y="2745267"/>
            <a:ext cx="1032981" cy="22953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3805E8B-3C84-41D2-08AF-801A7593B117}"/>
              </a:ext>
            </a:extLst>
          </p:cNvPr>
          <p:cNvSpPr/>
          <p:nvPr/>
        </p:nvSpPr>
        <p:spPr>
          <a:xfrm rot="5400000">
            <a:off x="2865044" y="2751413"/>
            <a:ext cx="1032981" cy="22953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45B734-29C3-182E-2A2A-2764C5131D7E}"/>
              </a:ext>
            </a:extLst>
          </p:cNvPr>
          <p:cNvSpPr txBox="1"/>
          <p:nvPr/>
        </p:nvSpPr>
        <p:spPr>
          <a:xfrm>
            <a:off x="3980815" y="1266670"/>
            <a:ext cx="151759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AM-level Policy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C66642-20A0-FD42-BEC6-0B303FE5C136}"/>
              </a:ext>
            </a:extLst>
          </p:cNvPr>
          <p:cNvSpPr txBox="1"/>
          <p:nvPr/>
        </p:nvSpPr>
        <p:spPr>
          <a:xfrm>
            <a:off x="2827075" y="1270064"/>
            <a:ext cx="9573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TLS Auth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62E30D-3785-A91B-C5E6-AADD9D720F7D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flipH="1">
            <a:off x="2781461" y="1608618"/>
            <a:ext cx="524271" cy="734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23F8CF-9374-65BD-84FF-26E81F5F722B}"/>
              </a:ext>
            </a:extLst>
          </p:cNvPr>
          <p:cNvCxnSpPr>
            <a:cxnSpLocks/>
            <a:stCxn id="45" idx="2"/>
            <a:endCxn id="41" idx="1"/>
          </p:cNvCxnSpPr>
          <p:nvPr/>
        </p:nvCxnSpPr>
        <p:spPr>
          <a:xfrm flipH="1">
            <a:off x="3381534" y="1605224"/>
            <a:ext cx="1358079" cy="74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660990B-928B-F274-F216-017699FBD572}"/>
              </a:ext>
            </a:extLst>
          </p:cNvPr>
          <p:cNvSpPr txBox="1"/>
          <p:nvPr/>
        </p:nvSpPr>
        <p:spPr>
          <a:xfrm>
            <a:off x="3043596" y="5335729"/>
            <a:ext cx="63196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TLS</a:t>
            </a:r>
            <a:r>
              <a:rPr lang="en-US" baseline="30000" dirty="0"/>
              <a:t>+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6CAD680-45D0-6C43-A330-0AAF952D0C57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>
            <a:off x="2896227" y="2860033"/>
            <a:ext cx="370542" cy="614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251E55-D0DA-D8C1-EA4F-B13F6ABFB38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496300" y="2857578"/>
            <a:ext cx="329894" cy="860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CD81B25-CDBD-8EA7-17A2-1F4E2BD0DA7F}"/>
              </a:ext>
            </a:extLst>
          </p:cNvPr>
          <p:cNvSpPr/>
          <p:nvPr/>
        </p:nvSpPr>
        <p:spPr>
          <a:xfrm>
            <a:off x="8188665" y="3852646"/>
            <a:ext cx="2256597" cy="221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CDS Controller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F98D567-DB74-E433-F557-12AF18DE9914}"/>
              </a:ext>
            </a:extLst>
          </p:cNvPr>
          <p:cNvCxnSpPr>
            <a:cxnSpLocks/>
            <a:stCxn id="98" idx="0"/>
            <a:endCxn id="44" idx="2"/>
          </p:cNvCxnSpPr>
          <p:nvPr/>
        </p:nvCxnSpPr>
        <p:spPr>
          <a:xfrm flipH="1" flipV="1">
            <a:off x="8790752" y="3475820"/>
            <a:ext cx="526212" cy="376826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01D173-6928-681E-191E-72C611BDE0E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9316964" y="3475819"/>
            <a:ext cx="268067" cy="376827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2BD5E5-5C62-9CA1-289A-978F03549815}"/>
              </a:ext>
            </a:extLst>
          </p:cNvPr>
          <p:cNvCxnSpPr>
            <a:cxnSpLocks/>
            <a:stCxn id="98" idx="0"/>
            <a:endCxn id="47" idx="2"/>
          </p:cNvCxnSpPr>
          <p:nvPr/>
        </p:nvCxnSpPr>
        <p:spPr>
          <a:xfrm flipV="1">
            <a:off x="9316964" y="3475820"/>
            <a:ext cx="975304" cy="376826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DD4FD24E-F756-C07A-37D0-6C3F60637233}"/>
              </a:ext>
            </a:extLst>
          </p:cNvPr>
          <p:cNvCxnSpPr>
            <a:cxnSpLocks/>
            <a:stCxn id="35" idx="3"/>
            <a:endCxn id="72" idx="0"/>
          </p:cNvCxnSpPr>
          <p:nvPr/>
        </p:nvCxnSpPr>
        <p:spPr>
          <a:xfrm rot="16200000" flipH="1">
            <a:off x="2090917" y="4067066"/>
            <a:ext cx="1959206" cy="578119"/>
          </a:xfrm>
          <a:prstGeom prst="bentConnector3">
            <a:avLst>
              <a:gd name="adj1" fmla="val 67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8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148D5D-3A72-DCE3-1CC4-3CFA83EABFC4}"/>
              </a:ext>
            </a:extLst>
          </p:cNvPr>
          <p:cNvSpPr/>
          <p:nvPr/>
        </p:nvSpPr>
        <p:spPr>
          <a:xfrm>
            <a:off x="2487257" y="2133600"/>
            <a:ext cx="8381248" cy="43525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F739F41-0ACE-090F-A451-5F69DF09F300}"/>
              </a:ext>
            </a:extLst>
          </p:cNvPr>
          <p:cNvSpPr/>
          <p:nvPr/>
        </p:nvSpPr>
        <p:spPr>
          <a:xfrm>
            <a:off x="2708044" y="5789782"/>
            <a:ext cx="7846302" cy="5819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Microkernel/VMM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000DCE9-B28E-3B5D-ED34-CC3E862E5C4A}"/>
              </a:ext>
            </a:extLst>
          </p:cNvPr>
          <p:cNvSpPr/>
          <p:nvPr/>
        </p:nvSpPr>
        <p:spPr>
          <a:xfrm>
            <a:off x="8277770" y="4930639"/>
            <a:ext cx="2276576" cy="854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 AM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86335B3-D09A-42B2-A5FE-CDC4D7A0A5BB}"/>
              </a:ext>
            </a:extLst>
          </p:cNvPr>
          <p:cNvSpPr/>
          <p:nvPr/>
        </p:nvSpPr>
        <p:spPr>
          <a:xfrm>
            <a:off x="2708044" y="5155611"/>
            <a:ext cx="2807864" cy="634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0B38474-E562-D7FE-3683-7DD4C48E38F4}"/>
              </a:ext>
            </a:extLst>
          </p:cNvPr>
          <p:cNvSpPr/>
          <p:nvPr/>
        </p:nvSpPr>
        <p:spPr>
          <a:xfrm>
            <a:off x="5535600" y="5151394"/>
            <a:ext cx="1170186" cy="6341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C5E227F-B78D-4261-ED07-B89FBB3B6C30}"/>
              </a:ext>
            </a:extLst>
          </p:cNvPr>
          <p:cNvSpPr/>
          <p:nvPr/>
        </p:nvSpPr>
        <p:spPr>
          <a:xfrm>
            <a:off x="2708043" y="2929181"/>
            <a:ext cx="2807865" cy="2222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Linux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D6B0620-2850-A4DC-C1B6-99F8BE897B93}"/>
              </a:ext>
            </a:extLst>
          </p:cNvPr>
          <p:cNvSpPr/>
          <p:nvPr/>
        </p:nvSpPr>
        <p:spPr>
          <a:xfrm>
            <a:off x="2928829" y="3673099"/>
            <a:ext cx="1162724" cy="1159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709BF5-DB7C-4E45-49E2-EFD08ED6EBE9}"/>
              </a:ext>
            </a:extLst>
          </p:cNvPr>
          <p:cNvSpPr txBox="1"/>
          <p:nvPr/>
        </p:nvSpPr>
        <p:spPr>
          <a:xfrm>
            <a:off x="7294300" y="52869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7DA80C8-84B6-F606-595C-C68F0023652D}"/>
              </a:ext>
            </a:extLst>
          </p:cNvPr>
          <p:cNvSpPr/>
          <p:nvPr/>
        </p:nvSpPr>
        <p:spPr>
          <a:xfrm>
            <a:off x="307785" y="2084820"/>
            <a:ext cx="1068087" cy="1506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6846405-1E1C-007A-8E57-F08813652AB0}"/>
              </a:ext>
            </a:extLst>
          </p:cNvPr>
          <p:cNvSpPr/>
          <p:nvPr/>
        </p:nvSpPr>
        <p:spPr>
          <a:xfrm>
            <a:off x="569728" y="2800294"/>
            <a:ext cx="637496" cy="4625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Client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E7B9CA-30F8-F6D2-C3B1-071D9AB6EAEF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>
            <a:off x="1207224" y="3031565"/>
            <a:ext cx="1721605" cy="122108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10FCF0F-EEBB-8E93-3090-EE99C2B7AD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29434" y="2497106"/>
            <a:ext cx="953364" cy="5905867"/>
          </a:xfrm>
          <a:prstGeom prst="bentConnector3">
            <a:avLst>
              <a:gd name="adj1" fmla="val 133732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E8FA56-9845-F7F4-5BC6-6E754F0C98EB}"/>
              </a:ext>
            </a:extLst>
          </p:cNvPr>
          <p:cNvSpPr/>
          <p:nvPr/>
        </p:nvSpPr>
        <p:spPr>
          <a:xfrm rot="5400000">
            <a:off x="2592626" y="4144714"/>
            <a:ext cx="1032981" cy="26659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80760-1B67-134E-56B1-D7F178E3B980}"/>
              </a:ext>
            </a:extLst>
          </p:cNvPr>
          <p:cNvSpPr txBox="1"/>
          <p:nvPr/>
        </p:nvSpPr>
        <p:spPr>
          <a:xfrm>
            <a:off x="2708043" y="1120144"/>
            <a:ext cx="2097626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AM-level Policy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DECBA-29F2-2637-90E0-4CF98E7E518A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flipH="1">
            <a:off x="3109116" y="1581809"/>
            <a:ext cx="647740" cy="21797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6C316D-3627-B028-5278-2A22B5439733}"/>
              </a:ext>
            </a:extLst>
          </p:cNvPr>
          <p:cNvSpPr/>
          <p:nvPr/>
        </p:nvSpPr>
        <p:spPr>
          <a:xfrm>
            <a:off x="320154" y="4947048"/>
            <a:ext cx="1068087" cy="1506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1F38A85-B41E-6E01-C488-75B3B8A6BFC9}"/>
              </a:ext>
            </a:extLst>
          </p:cNvPr>
          <p:cNvSpPr/>
          <p:nvPr/>
        </p:nvSpPr>
        <p:spPr>
          <a:xfrm>
            <a:off x="582097" y="5662522"/>
            <a:ext cx="637496" cy="4625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Client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01816-4AA9-3310-F57F-2F832535EA08}"/>
              </a:ext>
            </a:extLst>
          </p:cNvPr>
          <p:cNvSpPr/>
          <p:nvPr/>
        </p:nvSpPr>
        <p:spPr>
          <a:xfrm>
            <a:off x="4522447" y="3893356"/>
            <a:ext cx="782582" cy="7185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pic>
        <p:nvPicPr>
          <p:cNvPr id="21" name="Graphic 20" descr="Devil face outline with solid fill">
            <a:extLst>
              <a:ext uri="{FF2B5EF4-FFF2-40B4-BE49-F238E27FC236}">
                <a16:creationId xmlns:a16="http://schemas.microsoft.com/office/drawing/2014/main" id="{1A1EC32A-D57D-8CB1-09CA-F6C12655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095" y="3814672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EC8659-888D-9EE2-F826-5528287F59AD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>
            <a:off x="1323495" y="4271872"/>
            <a:ext cx="1652324" cy="614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F61ACB-C725-3CCF-5EA4-89B4E861360E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1219593" y="4252650"/>
            <a:ext cx="1709236" cy="164114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A6F6700-C234-CCF6-F75B-F11D161C069C}"/>
              </a:ext>
            </a:extLst>
          </p:cNvPr>
          <p:cNvSpPr/>
          <p:nvPr/>
        </p:nvSpPr>
        <p:spPr>
          <a:xfrm>
            <a:off x="5891155" y="3969021"/>
            <a:ext cx="592043" cy="621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951696F-5B5A-BB20-AD84-C8FC3263C959}"/>
              </a:ext>
            </a:extLst>
          </p:cNvPr>
          <p:cNvSpPr/>
          <p:nvPr/>
        </p:nvSpPr>
        <p:spPr>
          <a:xfrm>
            <a:off x="6640754" y="3969020"/>
            <a:ext cx="592043" cy="621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ASP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FB1193A-CFB0-F8D9-6E65-4DAB67371705}"/>
              </a:ext>
            </a:extLst>
          </p:cNvPr>
          <p:cNvSpPr/>
          <p:nvPr/>
        </p:nvSpPr>
        <p:spPr>
          <a:xfrm>
            <a:off x="7705319" y="3952782"/>
            <a:ext cx="592043" cy="621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ASP</a:t>
            </a:r>
            <a:r>
              <a:rPr lang="en-US" sz="1200" baseline="-25000" dirty="0" err="1">
                <a:solidFill>
                  <a:schemeClr val="tx1"/>
                </a:solidFill>
              </a:rPr>
              <a:t>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8B8563-CE1F-F630-8550-C33A4B3BEFB4}"/>
              </a:ext>
            </a:extLst>
          </p:cNvPr>
          <p:cNvSpPr txBox="1"/>
          <p:nvPr/>
        </p:nvSpPr>
        <p:spPr>
          <a:xfrm>
            <a:off x="7286895" y="40679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55A3003C-9DA1-6C98-5F90-C1007A30D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6945" y="2959934"/>
            <a:ext cx="498366" cy="498366"/>
          </a:xfrm>
          <a:prstGeom prst="rect">
            <a:avLst/>
          </a:prstGeom>
        </p:spPr>
      </p:pic>
      <p:sp>
        <p:nvSpPr>
          <p:cNvPr id="51" name="&quot;No&quot; Symbol 50">
            <a:extLst>
              <a:ext uri="{FF2B5EF4-FFF2-40B4-BE49-F238E27FC236}">
                <a16:creationId xmlns:a16="http://schemas.microsoft.com/office/drawing/2014/main" id="{BCA6557A-521A-5CC1-BE40-3E0943C20D8C}"/>
              </a:ext>
            </a:extLst>
          </p:cNvPr>
          <p:cNvSpPr/>
          <p:nvPr/>
        </p:nvSpPr>
        <p:spPr>
          <a:xfrm>
            <a:off x="1641697" y="4690628"/>
            <a:ext cx="495946" cy="42232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101C7B-842D-AA24-D907-CA805D3FA803}"/>
              </a:ext>
            </a:extLst>
          </p:cNvPr>
          <p:cNvSpPr txBox="1"/>
          <p:nvPr/>
        </p:nvSpPr>
        <p:spPr>
          <a:xfrm>
            <a:off x="1719284" y="371709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217E8A4-7C72-A48D-B203-25341A59294E}"/>
              </a:ext>
            </a:extLst>
          </p:cNvPr>
          <p:cNvSpPr/>
          <p:nvPr/>
        </p:nvSpPr>
        <p:spPr>
          <a:xfrm>
            <a:off x="5761953" y="3779155"/>
            <a:ext cx="1537659" cy="1032981"/>
          </a:xfrm>
          <a:prstGeom prst="rect">
            <a:avLst/>
          </a:prstGeom>
          <a:noFill/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769948-CFF9-3224-C23A-4F9D97F2E3E8}"/>
              </a:ext>
            </a:extLst>
          </p:cNvPr>
          <p:cNvSpPr/>
          <p:nvPr/>
        </p:nvSpPr>
        <p:spPr>
          <a:xfrm>
            <a:off x="7590081" y="3793380"/>
            <a:ext cx="873294" cy="1032981"/>
          </a:xfrm>
          <a:prstGeom prst="rect">
            <a:avLst/>
          </a:prstGeom>
          <a:noFill/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E9C032-81BD-BEB1-002A-5BAF0CB355C9}"/>
              </a:ext>
            </a:extLst>
          </p:cNvPr>
          <p:cNvSpPr/>
          <p:nvPr/>
        </p:nvSpPr>
        <p:spPr>
          <a:xfrm>
            <a:off x="4394092" y="3747027"/>
            <a:ext cx="1035749" cy="1032981"/>
          </a:xfrm>
          <a:prstGeom prst="rect">
            <a:avLst/>
          </a:prstGeom>
          <a:noFill/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540408-8E7E-4337-6F79-178A7DC3070A}"/>
              </a:ext>
            </a:extLst>
          </p:cNvPr>
          <p:cNvSpPr/>
          <p:nvPr/>
        </p:nvSpPr>
        <p:spPr>
          <a:xfrm>
            <a:off x="2598155" y="2597867"/>
            <a:ext cx="3026746" cy="3527196"/>
          </a:xfrm>
          <a:prstGeom prst="rect">
            <a:avLst/>
          </a:prstGeom>
          <a:noFill/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A2ED98-167A-0A4E-EC85-EAD6430C11F4}"/>
              </a:ext>
            </a:extLst>
          </p:cNvPr>
          <p:cNvSpPr/>
          <p:nvPr/>
        </p:nvSpPr>
        <p:spPr>
          <a:xfrm>
            <a:off x="7994947" y="4826361"/>
            <a:ext cx="2744136" cy="1120392"/>
          </a:xfrm>
          <a:prstGeom prst="rect">
            <a:avLst/>
          </a:prstGeom>
          <a:noFill/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BB692B-C71B-9BD6-EFF3-60A52215E8E5}"/>
              </a:ext>
            </a:extLst>
          </p:cNvPr>
          <p:cNvSpPr txBox="1"/>
          <p:nvPr/>
        </p:nvSpPr>
        <p:spPr>
          <a:xfrm>
            <a:off x="6079889" y="1117648"/>
            <a:ext cx="2545825" cy="461665"/>
          </a:xfrm>
          <a:prstGeom prst="rect">
            <a:avLst/>
          </a:prstGeom>
          <a:noFill/>
          <a:ln w="508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System-level Policy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46411C-149E-61BC-1E50-19AB1791800B}"/>
              </a:ext>
            </a:extLst>
          </p:cNvPr>
          <p:cNvSpPr/>
          <p:nvPr/>
        </p:nvSpPr>
        <p:spPr>
          <a:xfrm>
            <a:off x="8973716" y="5501828"/>
            <a:ext cx="1032981" cy="26659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0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167</Words>
  <Application>Microsoft Macintosh PowerPoint</Application>
  <PresentationFormat>Widescreen</PresentationFormat>
  <Paragraphs>84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Petz, Adam Michael</dc:creator>
  <cp:lastModifiedBy>Petz, Adam Michael</cp:lastModifiedBy>
  <cp:revision>8</cp:revision>
  <dcterms:created xsi:type="dcterms:W3CDTF">2024-06-13T14:33:53Z</dcterms:created>
  <dcterms:modified xsi:type="dcterms:W3CDTF">2024-06-17T20:55:16Z</dcterms:modified>
</cp:coreProperties>
</file>