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A2F0-1102-2195-656A-BDCDD24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1A98E-EDDC-594F-A06C-6167A53F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CFAF-FEBE-9297-B52A-0133695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F2F-8AC6-B536-AEF5-B07F2F2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828-CCEC-5130-A0FB-E5EFDDC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77A-06AF-2842-2211-4F697D2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4CE4-29E5-9481-03D9-F909C1EE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C7DB-81EF-1ED2-375D-F620052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8401-5891-D994-E9C9-30BF4C43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42B6-D35D-FBDC-00C5-8BE5844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F8EE-B933-5859-5C26-D03CCAFC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644A-24FF-B6CA-F603-7D8D02D1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B9F7-B049-0B17-C50E-F9C32C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48BC-7498-1DB0-9330-DB211E61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26BA-551F-5DEB-1CFE-146618CA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D79-8489-BE26-374D-05F8B32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071E-52A5-21D7-059D-FB3BB36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8DD5-1E99-F25C-88D1-9E7055D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AD3E-E801-0198-CD45-748967B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E30-9A40-05F0-82F5-D2B157F1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D906-E285-E37C-73CA-06B8FB7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DFCC-4740-C82F-E4CA-FE1AD724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1831-9145-41E8-D224-7190EA4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06AA-61D8-A1B3-2595-9283B1F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0A43-1871-55F3-E108-9ECB8DF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AFEA-036B-F22D-7795-8EE352AC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AE3-B75B-6CEC-4BE6-E702116E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EF45-01F1-21FA-805C-F80F1EBD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FE52-0CF4-68FD-7B28-9E14442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8531-ECF4-D9A9-F3CB-74D502C9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B13B-845D-457D-A0CF-8AEECD5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A0F-125E-3EB1-3D05-02ABABC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9FC5-C65A-C785-8AF9-36E66405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8599-3EEF-3878-887D-FF8F5B12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229B-DB72-C7D5-7248-55C62AD5C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277E-E763-79F9-9CD0-4A00BEBD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4B38-8911-727B-034A-0551D2D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92FB8-2E91-4F6B-A817-8716C16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E015-CE74-2A4D-AB60-BB12712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D4A-2FEB-7EE3-C0F6-AD96366A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3688-EC38-D6DC-B095-A4B93F7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B4C0-66E5-8F82-3B2E-AB9F933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24934-B23F-0BCA-D98C-8F47EECC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59F63-3277-DA0E-5477-2D796B22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D49A-35C2-6C13-1A4C-87DACAE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6CCC-1DA6-9AA5-71A4-E2768F7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125-0C8C-F1CE-E306-9F49B6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F5F6-7C10-AA1F-F034-A389BE7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B881-794E-9BDF-20C1-BD33A7AD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AAC9-DA99-AC57-98EC-925DDE14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FCC1-CA19-2E7D-730A-6F6AABA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612B-67A1-81E8-D5B3-A817154C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2062-A920-2029-E14D-709CF3DD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CFB-2FDF-F8F2-130B-3DD61978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A2E2-1191-0946-DD93-FAE84BBF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BE6-B011-F3FB-2013-4642065F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74C8-F715-3CDC-46AB-30455EA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B03D-7032-29BA-9547-4A2A5D2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7ED-9DB4-2D79-3410-694EEEE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E47B-4F40-EDD1-1E40-C55F2CCE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DD52-CB0E-17C8-460C-97DC22301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F381-D9AA-B941-9D29-FD30D3F4E35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E18-D432-019E-919A-184CA478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8BA1-432F-40BF-E8E8-83F106DA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1810-04E6-EA88-BD75-CCCC691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we have the architecture from </a:t>
            </a:r>
            <a:br>
              <a:rPr lang="en-US" dirty="0"/>
            </a:br>
            <a:r>
              <a:rPr lang="en-US" dirty="0"/>
              <a:t>“Confining the Adversary”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74745-2D40-2995-6A1E-74E61ADC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53" y="1982229"/>
            <a:ext cx="5799493" cy="3973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F7F00-D690-ADC2-500A-47D2ED3E87BD}"/>
              </a:ext>
            </a:extLst>
          </p:cNvPr>
          <p:cNvSpPr txBox="1"/>
          <p:nvPr/>
        </p:nvSpPr>
        <p:spPr>
          <a:xfrm>
            <a:off x="6605184" y="5103908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6022-9065-77B7-A44F-05A796FBEEBA}"/>
              </a:ext>
            </a:extLst>
          </p:cNvPr>
          <p:cNvSpPr txBox="1"/>
          <p:nvPr/>
        </p:nvSpPr>
        <p:spPr>
          <a:xfrm>
            <a:off x="7241060" y="4383949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5B99-DC4D-DD7A-ED14-079D6AD8075B}"/>
              </a:ext>
            </a:extLst>
          </p:cNvPr>
          <p:cNvSpPr txBox="1"/>
          <p:nvPr/>
        </p:nvSpPr>
        <p:spPr>
          <a:xfrm>
            <a:off x="4729088" y="2996583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74A4F-9C1B-2C75-0F56-4B6CD72F4D3E}"/>
              </a:ext>
            </a:extLst>
          </p:cNvPr>
          <p:cNvSpPr txBox="1"/>
          <p:nvPr/>
        </p:nvSpPr>
        <p:spPr>
          <a:xfrm>
            <a:off x="6968360" y="2980804"/>
            <a:ext cx="3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219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Say we have the architecture from  “Confining the Adversary”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Fritz, Anna Rose</dc:creator>
  <cp:lastModifiedBy>Fritz, Anna Rose</cp:lastModifiedBy>
  <cp:revision>2</cp:revision>
  <dcterms:created xsi:type="dcterms:W3CDTF">2023-04-12T19:29:44Z</dcterms:created>
  <dcterms:modified xsi:type="dcterms:W3CDTF">2023-04-12T19:33:51Z</dcterms:modified>
</cp:coreProperties>
</file>