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50EE-5515-E840-A8C1-367CE5F081DF}" type="datetimeFigureOut">
              <a:rPr lang="en-US" smtClean="0"/>
              <a:t>8/12/13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9FE0-B8DC-9F42-97A1-FDA27D88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Provisioning and Platform Identity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</a:t>
            </a:r>
            <a:r>
              <a:rPr lang="en-US" dirty="0" err="1" smtClean="0"/>
              <a:t>vTPM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Our objective is to analyze security properties of the </a:t>
            </a:r>
            <a:r>
              <a:rPr lang="en-US" dirty="0" err="1" smtClean="0"/>
              <a:t>vTPM</a:t>
            </a:r>
            <a:r>
              <a:rPr lang="en-US" dirty="0" smtClean="0"/>
              <a:t> as a key basis for the security of the SVP platform.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vTPM</a:t>
            </a:r>
            <a:r>
              <a:rPr lang="en-US" dirty="0" smtClean="0"/>
              <a:t> Manager and </a:t>
            </a:r>
            <a:r>
              <a:rPr lang="en-US" dirty="0" err="1" smtClean="0"/>
              <a:t>vTPM</a:t>
            </a:r>
            <a:r>
              <a:rPr lang="en-US" dirty="0" smtClean="0"/>
              <a:t> for the SVP platform comes into existence during provisioning. There is persistent data used by these VMs that must be restored to the platform reboot after a shutdown (or crash).</a:t>
            </a:r>
          </a:p>
          <a:p>
            <a:r>
              <a:rPr lang="en-US" dirty="0" smtClean="0"/>
              <a:t>I assume it be a requirement that the most recently stored </a:t>
            </a:r>
            <a:r>
              <a:rPr lang="en-US" dirty="0" err="1" smtClean="0"/>
              <a:t>vTPM</a:t>
            </a:r>
            <a:r>
              <a:rPr lang="en-US" dirty="0" smtClean="0"/>
              <a:t> manager and </a:t>
            </a:r>
            <a:r>
              <a:rPr lang="en-US" dirty="0" err="1" smtClean="0"/>
              <a:t>vTPM</a:t>
            </a:r>
            <a:r>
              <a:rPr lang="en-US" dirty="0" smtClean="0"/>
              <a:t> data (and other platform data) data from that platform must be restored on reboot. </a:t>
            </a:r>
          </a:p>
          <a:p>
            <a:r>
              <a:rPr lang="en-US" dirty="0" smtClean="0"/>
              <a:t>The confidentiality and integrity of the persistent store is not assumed. </a:t>
            </a:r>
          </a:p>
          <a:p>
            <a:r>
              <a:rPr lang="en-US" dirty="0" smtClean="0"/>
              <a:t>The platform must be able to self-identify itself and during reboot “match” the stored persistent platform data as belonging to itself (and fresh).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SVP Platform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SVP platform will not migrate from one chipset to another</a:t>
            </a:r>
          </a:p>
          <a:p>
            <a:r>
              <a:rPr lang="en-US" dirty="0" smtClean="0"/>
              <a:t>Daniel’s email strongly suggests to me that the platform’s identity is strongly tied to an AIK generated for the </a:t>
            </a:r>
            <a:r>
              <a:rPr lang="en-US" dirty="0" err="1"/>
              <a:t>p</a:t>
            </a:r>
            <a:r>
              <a:rPr lang="en-US" dirty="0" err="1" smtClean="0"/>
              <a:t>TPM</a:t>
            </a:r>
            <a:endParaRPr lang="en-US" dirty="0" smtClean="0"/>
          </a:p>
          <a:p>
            <a:endParaRPr lang="en-US" sz="1600" dirty="0" smtClean="0"/>
          </a:p>
          <a:p>
            <a:pPr lvl="1"/>
            <a:r>
              <a:rPr lang="en-US" sz="1500" dirty="0" smtClean="0"/>
              <a:t>2. Construct a </a:t>
            </a:r>
            <a:r>
              <a:rPr lang="en-US" sz="1500" dirty="0" err="1" smtClean="0"/>
              <a:t>pTPM</a:t>
            </a:r>
            <a:r>
              <a:rPr lang="en-US" sz="1500" dirty="0" smtClean="0"/>
              <a:t> AIK and bind it to the </a:t>
            </a:r>
            <a:r>
              <a:rPr lang="en-US" sz="1500" dirty="0" err="1" smtClean="0"/>
              <a:t>pTPM's</a:t>
            </a:r>
            <a:r>
              <a:rPr lang="en-US" sz="1500" dirty="0" smtClean="0"/>
              <a:t> EK (via privacy CA)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3. Use that AIK to certify the SVP </a:t>
            </a:r>
            <a:r>
              <a:rPr lang="en-US" sz="1500" dirty="0" err="1" smtClean="0"/>
              <a:t>vTPM's</a:t>
            </a:r>
            <a:r>
              <a:rPr lang="en-US" sz="1500" dirty="0" smtClean="0"/>
              <a:t> EK</a:t>
            </a:r>
            <a:endParaRPr lang="en-US" dirty="0" smtClean="0"/>
          </a:p>
          <a:p>
            <a:r>
              <a:rPr lang="en-US" dirty="0" smtClean="0"/>
              <a:t>Note AIK must be  rooted in SRK for </a:t>
            </a:r>
            <a:r>
              <a:rPr lang="en-US" dirty="0" err="1" smtClean="0"/>
              <a:t>pTPM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EK for </a:t>
            </a:r>
            <a:r>
              <a:rPr lang="en-US" dirty="0" err="1" smtClean="0"/>
              <a:t>vTPM</a:t>
            </a:r>
            <a:r>
              <a:rPr lang="en-US" dirty="0" smtClean="0"/>
              <a:t> (SVP)</a:t>
            </a:r>
          </a:p>
          <a:p>
            <a:r>
              <a:rPr lang="en-US" dirty="0" smtClean="0"/>
              <a:t>Create SRK for </a:t>
            </a:r>
            <a:r>
              <a:rPr lang="en-US" dirty="0" err="1" smtClean="0"/>
              <a:t>vTPM</a:t>
            </a:r>
            <a:endParaRPr lang="en-US" dirty="0" smtClean="0"/>
          </a:p>
          <a:p>
            <a:r>
              <a:rPr lang="en-US" dirty="0" smtClean="0"/>
              <a:t>Create LTN for </a:t>
            </a:r>
            <a:r>
              <a:rPr lang="en-US" dirty="0" err="1" smtClean="0"/>
              <a:t>vTPM</a:t>
            </a:r>
            <a:endParaRPr lang="en-US" dirty="0" smtClean="0"/>
          </a:p>
          <a:p>
            <a:r>
              <a:rPr lang="en-US" dirty="0" smtClean="0"/>
              <a:t>Create initial instance data for TPM Manager and </a:t>
            </a:r>
            <a:r>
              <a:rPr lang="en-US" dirty="0" err="1" smtClean="0"/>
              <a:t>vTPM</a:t>
            </a:r>
            <a:r>
              <a:rPr lang="en-US" dirty="0" smtClean="0"/>
              <a:t> (SVP)</a:t>
            </a:r>
          </a:p>
          <a:p>
            <a:r>
              <a:rPr lang="en-US" dirty="0" smtClean="0"/>
              <a:t>Create encryption keys rooted in SVP </a:t>
            </a:r>
            <a:r>
              <a:rPr lang="en-US" dirty="0" err="1" smtClean="0"/>
              <a:t>vTPM</a:t>
            </a:r>
            <a:r>
              <a:rPr lang="en-US" dirty="0" smtClean="0"/>
              <a:t> to encrypt instance data</a:t>
            </a:r>
          </a:p>
          <a:p>
            <a:r>
              <a:rPr lang="en-US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EK for SVP </a:t>
            </a:r>
            <a:r>
              <a:rPr lang="en-US" dirty="0" err="1" smtClean="0"/>
              <a:t>vTPM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rooted in </a:t>
            </a:r>
            <a:r>
              <a:rPr lang="en-US" dirty="0" err="1" smtClean="0"/>
              <a:t>hTPM</a:t>
            </a:r>
            <a:r>
              <a:rPr lang="en-US" dirty="0" smtClean="0"/>
              <a:t> via AIK</a:t>
            </a:r>
          </a:p>
          <a:p>
            <a:r>
              <a:rPr lang="en-US" dirty="0" smtClean="0"/>
              <a:t>Must? be certified by some SVP authority (in analogy to a manufacturer certifying an EK as a key installed in a chip with a </a:t>
            </a:r>
            <a:r>
              <a:rPr lang="en-US" dirty="0" err="1" smtClean="0"/>
              <a:t>tpm</a:t>
            </a:r>
            <a:r>
              <a:rPr lang="en-US" dirty="0" smtClean="0"/>
              <a:t> it manufactured.</a:t>
            </a:r>
          </a:p>
          <a:p>
            <a:pPr marL="342900" lvl="1" indent="-342900">
              <a:buFont typeface="Arial"/>
              <a:buChar char="•"/>
            </a:pPr>
            <a:r>
              <a:rPr lang="en-US" sz="1500" dirty="0" smtClean="0"/>
              <a:t>Use that AIK to certify the SVP </a:t>
            </a:r>
            <a:r>
              <a:rPr lang="en-US" sz="1500" dirty="0" err="1" smtClean="0"/>
              <a:t>vTPM's</a:t>
            </a:r>
            <a:r>
              <a:rPr lang="en-US" sz="1500" dirty="0" smtClean="0"/>
              <a:t> EK  ???</a:t>
            </a:r>
          </a:p>
          <a:p>
            <a:pPr marL="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LTN for SVP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LTN used to label/identify platform data (esp. </a:t>
            </a:r>
            <a:r>
              <a:rPr lang="en-US" dirty="0" err="1" smtClean="0"/>
              <a:t>vTPM</a:t>
            </a:r>
            <a:r>
              <a:rPr lang="en-US" dirty="0" smtClean="0"/>
              <a:t> manager data) stored on non-protected persistent storage</a:t>
            </a:r>
          </a:p>
          <a:p>
            <a:r>
              <a:rPr lang="en-US" dirty="0" smtClean="0"/>
              <a:t>Must be (essentially) unique</a:t>
            </a:r>
          </a:p>
          <a:p>
            <a:r>
              <a:rPr lang="en-US" dirty="0" smtClean="0"/>
              <a:t>UUID?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66796"/>
            <a:ext cx="7728909" cy="649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some point, and I would think after the above mentioned domains are built,  </a:t>
            </a:r>
            <a:endParaRPr lang="en-US" sz="1600" dirty="0" smtClean="0"/>
          </a:p>
          <a:p>
            <a:r>
              <a:rPr lang="en-US" sz="1600" dirty="0" smtClean="0"/>
              <a:t>some </a:t>
            </a:r>
            <a:r>
              <a:rPr lang="en-US" sz="1600" dirty="0"/>
              <a:t>configuration file specific to the platform (say the SVP schema)  and </a:t>
            </a:r>
            <a:endParaRPr lang="en-US" sz="1600" dirty="0" smtClean="0"/>
          </a:p>
          <a:p>
            <a:r>
              <a:rPr lang="en-US" sz="1600" dirty="0" smtClean="0"/>
              <a:t>that </a:t>
            </a:r>
            <a:r>
              <a:rPr lang="en-US" sz="1600" dirty="0"/>
              <a:t>is not part of the MLE is read (from a standard location?), and based </a:t>
            </a:r>
            <a:r>
              <a:rPr lang="en-US" sz="1600" dirty="0" smtClean="0"/>
              <a:t>on</a:t>
            </a:r>
          </a:p>
          <a:p>
            <a:r>
              <a:rPr lang="en-US" sz="1600" dirty="0" smtClean="0"/>
              <a:t>its </a:t>
            </a:r>
            <a:r>
              <a:rPr lang="en-US" sz="1600" dirty="0"/>
              <a:t>contents we can determine if this platform has been provisioned or not.</a:t>
            </a:r>
          </a:p>
          <a:p>
            <a:endParaRPr lang="en-US" sz="1600" dirty="0"/>
          </a:p>
          <a:p>
            <a:r>
              <a:rPr lang="en-US" sz="1600" dirty="0"/>
              <a:t>The TPM Manager needs to access a disk image on the hard drive where it stores key</a:t>
            </a:r>
          </a:p>
          <a:p>
            <a:r>
              <a:rPr lang="en-US" sz="1600" dirty="0"/>
              <a:t>data for the </a:t>
            </a:r>
            <a:r>
              <a:rPr lang="en-US" sz="1600" dirty="0" err="1"/>
              <a:t>vTPMs</a:t>
            </a:r>
            <a:r>
              <a:rPr lang="en-US" sz="1600" dirty="0"/>
              <a:t>. Similarly, </a:t>
            </a:r>
            <a:r>
              <a:rPr lang="en-US" sz="1600" dirty="0" err="1"/>
              <a:t>vTPMs</a:t>
            </a:r>
            <a:r>
              <a:rPr lang="en-US" sz="1600" dirty="0"/>
              <a:t> need to access disk images to load their</a:t>
            </a:r>
          </a:p>
          <a:p>
            <a:r>
              <a:rPr lang="en-US" sz="1600" dirty="0"/>
              <a:t>permanent data (EK, SRK, NVRAM). None of this would be present on a non-provisioned</a:t>
            </a:r>
          </a:p>
          <a:p>
            <a:r>
              <a:rPr lang="en-US" sz="1600" dirty="0"/>
              <a:t>system, and all of it will be encrypted with platform-specific keys created during</a:t>
            </a:r>
          </a:p>
          <a:p>
            <a:r>
              <a:rPr lang="en-US" sz="1600" dirty="0"/>
              <a:t>the provisioning process.</a:t>
            </a:r>
          </a:p>
          <a:p>
            <a:endParaRPr lang="en-US" sz="1600" dirty="0"/>
          </a:p>
          <a:p>
            <a:r>
              <a:rPr lang="en-US" sz="1600" dirty="0"/>
              <a:t>Since these disk accesses are done via host storage, it is likely that host storage</a:t>
            </a:r>
          </a:p>
          <a:p>
            <a:r>
              <a:rPr lang="en-US" sz="1600" dirty="0"/>
              <a:t>will actually have read some platform-specific data first (partition definitions,</a:t>
            </a:r>
          </a:p>
          <a:p>
            <a:r>
              <a:rPr lang="en-US" sz="1600" dirty="0"/>
              <a:t>disk UUIDs, </a:t>
            </a:r>
            <a:r>
              <a:rPr lang="en-US" sz="1600" dirty="0" err="1"/>
              <a:t>etc</a:t>
            </a:r>
            <a:r>
              <a:rPr lang="en-US" sz="1600" dirty="0"/>
              <a:t>) in order to locate the images.</a:t>
            </a:r>
          </a:p>
          <a:p>
            <a:endParaRPr lang="en-US" sz="1600" dirty="0"/>
          </a:p>
          <a:p>
            <a:r>
              <a:rPr lang="en-US" sz="1600" dirty="0"/>
              <a:t>The provisioning process will need to, as a minimum:</a:t>
            </a:r>
          </a:p>
          <a:p>
            <a:endParaRPr lang="en-US" sz="1600" dirty="0"/>
          </a:p>
          <a:p>
            <a:r>
              <a:rPr lang="en-US" sz="1600" dirty="0"/>
              <a:t>1. Define a list of configurations that can unseal the SVP </a:t>
            </a:r>
            <a:r>
              <a:rPr lang="en-US" sz="1600" dirty="0" err="1"/>
              <a:t>vTPM</a:t>
            </a:r>
            <a:r>
              <a:rPr lang="en-US" sz="1600" dirty="0"/>
              <a:t> keys</a:t>
            </a:r>
          </a:p>
          <a:p>
            <a:endParaRPr lang="en-US" sz="1600" dirty="0"/>
          </a:p>
          <a:p>
            <a:r>
              <a:rPr lang="en-US" sz="1600" dirty="0"/>
              <a:t>2. Construct a </a:t>
            </a:r>
            <a:r>
              <a:rPr lang="en-US" sz="1600" dirty="0" err="1"/>
              <a:t>pTPM</a:t>
            </a:r>
            <a:r>
              <a:rPr lang="en-US" sz="1600" dirty="0"/>
              <a:t> AIK and bind it to the </a:t>
            </a:r>
            <a:r>
              <a:rPr lang="en-US" sz="1600" dirty="0" err="1"/>
              <a:t>pTPM's</a:t>
            </a:r>
            <a:r>
              <a:rPr lang="en-US" sz="1600" dirty="0"/>
              <a:t> EK (via privacy CA)</a:t>
            </a:r>
          </a:p>
          <a:p>
            <a:endParaRPr lang="en-US" sz="1600" dirty="0"/>
          </a:p>
          <a:p>
            <a:r>
              <a:rPr lang="en-US" sz="1600" dirty="0"/>
              <a:t>3. Use that AIK to certify the SVP </a:t>
            </a:r>
            <a:r>
              <a:rPr lang="en-US" sz="1600" dirty="0" err="1"/>
              <a:t>vTPM's</a:t>
            </a:r>
            <a:r>
              <a:rPr lang="en-US" sz="1600" dirty="0"/>
              <a:t> EK</a:t>
            </a:r>
          </a:p>
          <a:p>
            <a:endParaRPr lang="en-US" sz="1600" dirty="0"/>
          </a:p>
          <a:p>
            <a:r>
              <a:rPr lang="en-US" sz="1600" dirty="0"/>
              <a:t>The provisioning process is also likely to generate encryption keys sealed to the</a:t>
            </a:r>
          </a:p>
          <a:p>
            <a:r>
              <a:rPr lang="en-US" sz="1600" dirty="0"/>
              <a:t>SVP </a:t>
            </a:r>
            <a:r>
              <a:rPr lang="en-US" sz="1600" dirty="0" err="1"/>
              <a:t>vTPM</a:t>
            </a:r>
            <a:r>
              <a:rPr lang="en-US" sz="1600" dirty="0"/>
              <a:t> for host storage and other domains' disk images, along with the contents</a:t>
            </a:r>
          </a:p>
          <a:p>
            <a:r>
              <a:rPr lang="en-US" sz="1600" dirty="0"/>
              <a:t>of these disk images (OS images,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5843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PA’s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547" y="2324400"/>
            <a:ext cx="8212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Platform </a:t>
            </a:r>
            <a:r>
              <a:rPr lang="en-US" dirty="0"/>
              <a:t>booted through Controller – </a:t>
            </a:r>
            <a:r>
              <a:rPr lang="en-US" dirty="0" smtClean="0"/>
              <a:t>PCR5 </a:t>
            </a:r>
            <a:r>
              <a:rPr lang="en-US" dirty="0"/>
              <a:t>is now known by the </a:t>
            </a:r>
            <a:r>
              <a:rPr lang="en-US" dirty="0" err="1"/>
              <a:t>vTPM</a:t>
            </a:r>
            <a:r>
              <a:rPr lang="en-US" dirty="0"/>
              <a:t> Manager</a:t>
            </a:r>
            <a:br>
              <a:rPr lang="en-US" dirty="0"/>
            </a:br>
            <a:r>
              <a:rPr lang="en-US" dirty="0"/>
              <a:t>2. A new Long Term Name is generated for the new </a:t>
            </a:r>
            <a:r>
              <a:rPr lang="en-US" dirty="0" err="1"/>
              <a:t>vTPM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The new </a:t>
            </a:r>
            <a:r>
              <a:rPr lang="en-US" dirty="0" err="1"/>
              <a:t>vTPM</a:t>
            </a:r>
            <a:r>
              <a:rPr lang="en-US" dirty="0"/>
              <a:t> is built using the Domain Builder – </a:t>
            </a:r>
            <a:endParaRPr lang="en-US" dirty="0" smtClean="0"/>
          </a:p>
          <a:p>
            <a:r>
              <a:rPr lang="en-US" dirty="0" smtClean="0"/>
              <a:t>PCR6 </a:t>
            </a:r>
            <a:r>
              <a:rPr lang="en-US" dirty="0"/>
              <a:t>is now known by the </a:t>
            </a:r>
            <a:r>
              <a:rPr lang="en-US" dirty="0" err="1"/>
              <a:t>vTPM</a:t>
            </a:r>
            <a:r>
              <a:rPr lang="en-US" dirty="0"/>
              <a:t>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vTPM</a:t>
            </a:r>
            <a:r>
              <a:rPr lang="en-US" dirty="0"/>
              <a:t> data is initialized – including fresh EK value.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vTPM</a:t>
            </a:r>
            <a:r>
              <a:rPr lang="en-US" dirty="0"/>
              <a:t> is put to sleep using the standard sleep protocol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663" y="5186521"/>
            <a:ext cx="839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PCR5 should not just be a hash of the controller’s image (w/o schema data). That would</a:t>
            </a:r>
          </a:p>
          <a:p>
            <a:r>
              <a:rPr lang="en-US" dirty="0" smtClean="0"/>
              <a:t>be constant over all SVP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407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Provisioning and Platform Identity</vt:lpstr>
      <vt:lpstr>Relation to vTPM Work</vt:lpstr>
      <vt:lpstr>SVP Platform Identity</vt:lpstr>
      <vt:lpstr>Provisioning</vt:lpstr>
      <vt:lpstr>Create EK for SVP vTPM</vt:lpstr>
      <vt:lpstr>Create LTN for SVP instance</vt:lpstr>
      <vt:lpstr>PowerPoint Presentation</vt:lpstr>
      <vt:lpstr>PA’s description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Provisioning and Platform Identity</dc:title>
  <dc:creator>Allen Goldberg</dc:creator>
  <cp:lastModifiedBy>Allen Goldberg</cp:lastModifiedBy>
  <cp:revision>11</cp:revision>
  <dcterms:created xsi:type="dcterms:W3CDTF">2013-08-12T22:20:07Z</dcterms:created>
  <dcterms:modified xsi:type="dcterms:W3CDTF">2013-08-13T17:59:01Z</dcterms:modified>
</cp:coreProperties>
</file>