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9" r:id="rId4"/>
    <p:sldId id="288" r:id="rId5"/>
    <p:sldId id="261" r:id="rId6"/>
    <p:sldId id="263" r:id="rId7"/>
    <p:sldId id="264" r:id="rId8"/>
    <p:sldId id="262" r:id="rId9"/>
    <p:sldId id="259" r:id="rId10"/>
    <p:sldId id="258" r:id="rId11"/>
    <p:sldId id="265" r:id="rId12"/>
    <p:sldId id="285" r:id="rId13"/>
    <p:sldId id="283" r:id="rId14"/>
    <p:sldId id="284" r:id="rId15"/>
    <p:sldId id="286" r:id="rId16"/>
    <p:sldId id="271" r:id="rId17"/>
    <p:sldId id="293" r:id="rId18"/>
    <p:sldId id="260" r:id="rId19"/>
    <p:sldId id="294" r:id="rId20"/>
    <p:sldId id="296" r:id="rId21"/>
    <p:sldId id="299" r:id="rId22"/>
    <p:sldId id="295" r:id="rId23"/>
    <p:sldId id="297" r:id="rId24"/>
    <p:sldId id="298" r:id="rId25"/>
    <p:sldId id="266" r:id="rId26"/>
    <p:sldId id="268" r:id="rId27"/>
    <p:sldId id="269" r:id="rId28"/>
    <p:sldId id="267" r:id="rId29"/>
    <p:sldId id="272" r:id="rId30"/>
    <p:sldId id="270" r:id="rId31"/>
    <p:sldId id="278" r:id="rId32"/>
    <p:sldId id="287" r:id="rId33"/>
    <p:sldId id="291" r:id="rId34"/>
    <p:sldId id="292" r:id="rId35"/>
    <p:sldId id="300" r:id="rId36"/>
    <p:sldId id="302" r:id="rId37"/>
    <p:sldId id="301" r:id="rId38"/>
    <p:sldId id="280" r:id="rId39"/>
    <p:sldId id="303" r:id="rId40"/>
    <p:sldId id="290" r:id="rId41"/>
    <p:sldId id="28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05BB6-30FA-412B-BEAA-B69EFF5C39A9}" v="1180" dt="2023-02-02T08:55:31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Unsub" userId="ad264ad96e5624ed" providerId="LiveId" clId="{15705BB6-30FA-412B-BEAA-B69EFF5C39A9}"/>
    <pc:docChg chg="undo redo custSel addSld delSld modSld sldOrd modMainMaster">
      <pc:chgData name="Shin Unsub" userId="ad264ad96e5624ed" providerId="LiveId" clId="{15705BB6-30FA-412B-BEAA-B69EFF5C39A9}" dt="2023-02-04T12:48:37.805" v="13107" actId="20577"/>
      <pc:docMkLst>
        <pc:docMk/>
      </pc:docMkLst>
      <pc:sldChg chg="addSp delSp modSp mod setBg">
        <pc:chgData name="Shin Unsub" userId="ad264ad96e5624ed" providerId="LiveId" clId="{15705BB6-30FA-412B-BEAA-B69EFF5C39A9}" dt="2023-02-04T12:48:37.805" v="13107" actId="20577"/>
        <pc:sldMkLst>
          <pc:docMk/>
          <pc:sldMk cId="4037425329" sldId="256"/>
        </pc:sldMkLst>
        <pc:spChg chg="mod">
          <ac:chgData name="Shin Unsub" userId="ad264ad96e5624ed" providerId="LiveId" clId="{15705BB6-30FA-412B-BEAA-B69EFF5C39A9}" dt="2023-02-04T12:48:37.805" v="13107" actId="20577"/>
          <ac:spMkLst>
            <pc:docMk/>
            <pc:sldMk cId="4037425329" sldId="256"/>
            <ac:spMk id="2" creationId="{394D9DE1-6087-DE7E-2E91-2AE494C8AF70}"/>
          </ac:spMkLst>
        </pc:spChg>
        <pc:spChg chg="add del mod">
          <ac:chgData name="Shin Unsub" userId="ad264ad96e5624ed" providerId="LiveId" clId="{15705BB6-30FA-412B-BEAA-B69EFF5C39A9}" dt="2023-01-17T01:28:15.084" v="5419" actId="21"/>
          <ac:spMkLst>
            <pc:docMk/>
            <pc:sldMk cId="4037425329" sldId="256"/>
            <ac:spMk id="3" creationId="{A9327DB8-6A0D-BBE2-9B3E-F20B0DAC017E}"/>
          </ac:spMkLst>
        </pc:spChg>
        <pc:spChg chg="add mod">
          <ac:chgData name="Shin Unsub" userId="ad264ad96e5624ed" providerId="LiveId" clId="{15705BB6-30FA-412B-BEAA-B69EFF5C39A9}" dt="2023-01-17T01:30:51.314" v="5608" actId="1076"/>
          <ac:spMkLst>
            <pc:docMk/>
            <pc:sldMk cId="4037425329" sldId="256"/>
            <ac:spMk id="7" creationId="{D4A1C2B9-31F1-0054-B715-94F113F5FBBC}"/>
          </ac:spMkLst>
        </pc:spChg>
      </pc:sldChg>
      <pc:sldChg chg="addSp modSp mod setBg">
        <pc:chgData name="Shin Unsub" userId="ad264ad96e5624ed" providerId="LiveId" clId="{15705BB6-30FA-412B-BEAA-B69EFF5C39A9}" dt="2023-01-30T03:45:09.859" v="12130" actId="20577"/>
        <pc:sldMkLst>
          <pc:docMk/>
          <pc:sldMk cId="3939473979" sldId="257"/>
        </pc:sldMkLst>
        <pc:spChg chg="add mod">
          <ac:chgData name="Shin Unsub" userId="ad264ad96e5624ed" providerId="LiveId" clId="{15705BB6-30FA-412B-BEAA-B69EFF5C39A9}" dt="2023-01-30T03:45:09.859" v="12130" actId="20577"/>
          <ac:spMkLst>
            <pc:docMk/>
            <pc:sldMk cId="3939473979" sldId="257"/>
            <ac:spMk id="8" creationId="{F6D89946-9547-D0F4-1AB7-3AF9C4387400}"/>
          </ac:spMkLst>
        </pc:spChg>
      </pc:sldChg>
      <pc:sldChg chg="addSp delSp modSp add mod ord setBg modNotesTx">
        <pc:chgData name="Shin Unsub" userId="ad264ad96e5624ed" providerId="LiveId" clId="{15705BB6-30FA-412B-BEAA-B69EFF5C39A9}" dt="2023-01-12T03:25:18.999" v="897"/>
        <pc:sldMkLst>
          <pc:docMk/>
          <pc:sldMk cId="2919641006" sldId="258"/>
        </pc:sldMkLst>
        <pc:spChg chg="add mod">
          <ac:chgData name="Shin Unsub" userId="ad264ad96e5624ed" providerId="LiveId" clId="{15705BB6-30FA-412B-BEAA-B69EFF5C39A9}" dt="2023-01-09T08:35:36.646" v="772" actId="1076"/>
          <ac:spMkLst>
            <pc:docMk/>
            <pc:sldMk cId="2919641006" sldId="258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09T08:42:31.512" v="810" actId="1076"/>
          <ac:spMkLst>
            <pc:docMk/>
            <pc:sldMk cId="2919641006" sldId="258"/>
            <ac:spMk id="6" creationId="{196FEF08-D589-DD2A-BC48-9FC046ECF4AC}"/>
          </ac:spMkLst>
        </pc:spChg>
        <pc:spChg chg="add mod">
          <ac:chgData name="Shin Unsub" userId="ad264ad96e5624ed" providerId="LiveId" clId="{15705BB6-30FA-412B-BEAA-B69EFF5C39A9}" dt="2023-01-09T08:42:35.021" v="811" actId="1076"/>
          <ac:spMkLst>
            <pc:docMk/>
            <pc:sldMk cId="2919641006" sldId="258"/>
            <ac:spMk id="7" creationId="{BF3DDA6F-AEA9-85E1-BD66-3BD55624863B}"/>
          </ac:spMkLst>
        </pc:spChg>
        <pc:spChg chg="del mod">
          <ac:chgData name="Shin Unsub" userId="ad264ad96e5624ed" providerId="LiveId" clId="{15705BB6-30FA-412B-BEAA-B69EFF5C39A9}" dt="2023-01-09T08:42:25.199" v="808" actId="21"/>
          <ac:spMkLst>
            <pc:docMk/>
            <pc:sldMk cId="2919641006" sldId="258"/>
            <ac:spMk id="8" creationId="{F6D89946-9547-D0F4-1AB7-3AF9C4387400}"/>
          </ac:spMkLst>
        </pc:spChg>
        <pc:picChg chg="add mod">
          <ac:chgData name="Shin Unsub" userId="ad264ad96e5624ed" providerId="LiveId" clId="{15705BB6-30FA-412B-BEAA-B69EFF5C39A9}" dt="2023-01-09T08:42:28.013" v="809" actId="14100"/>
          <ac:picMkLst>
            <pc:docMk/>
            <pc:sldMk cId="2919641006" sldId="258"/>
            <ac:picMk id="3" creationId="{B4416174-E7F6-CBEA-3915-9EE011C1DD11}"/>
          </ac:picMkLst>
        </pc:picChg>
      </pc:sldChg>
      <pc:sldChg chg="addSp delSp modSp add mod modNotesTx">
        <pc:chgData name="Shin Unsub" userId="ad264ad96e5624ed" providerId="LiveId" clId="{15705BB6-30FA-412B-BEAA-B69EFF5C39A9}" dt="2023-01-17T05:50:31.068" v="6774" actId="20577"/>
        <pc:sldMkLst>
          <pc:docMk/>
          <pc:sldMk cId="2117862437" sldId="259"/>
        </pc:sldMkLst>
        <pc:spChg chg="mod">
          <ac:chgData name="Shin Unsub" userId="ad264ad96e5624ed" providerId="LiveId" clId="{15705BB6-30FA-412B-BEAA-B69EFF5C39A9}" dt="2023-01-09T08:42:18.674" v="807" actId="1076"/>
          <ac:spMkLst>
            <pc:docMk/>
            <pc:sldMk cId="2117862437" sldId="259"/>
            <ac:spMk id="2" creationId="{B9C97FE3-C8B6-0059-F922-F70B5479F33A}"/>
          </ac:spMkLst>
        </pc:spChg>
        <pc:spChg chg="del">
          <ac:chgData name="Shin Unsub" userId="ad264ad96e5624ed" providerId="LiveId" clId="{15705BB6-30FA-412B-BEAA-B69EFF5C39A9}" dt="2023-01-09T08:40:57.989" v="777" actId="21"/>
          <ac:spMkLst>
            <pc:docMk/>
            <pc:sldMk cId="2117862437" sldId="259"/>
            <ac:spMk id="6" creationId="{196FEF08-D589-DD2A-BC48-9FC046ECF4AC}"/>
          </ac:spMkLst>
        </pc:spChg>
        <pc:spChg chg="del">
          <ac:chgData name="Shin Unsub" userId="ad264ad96e5624ed" providerId="LiveId" clId="{15705BB6-30FA-412B-BEAA-B69EFF5C39A9}" dt="2023-01-09T08:41:00.625" v="778" actId="21"/>
          <ac:spMkLst>
            <pc:docMk/>
            <pc:sldMk cId="2117862437" sldId="259"/>
            <ac:spMk id="7" creationId="{BF3DDA6F-AEA9-85E1-BD66-3BD55624863B}"/>
          </ac:spMkLst>
        </pc:spChg>
        <pc:picChg chg="del">
          <ac:chgData name="Shin Unsub" userId="ad264ad96e5624ed" providerId="LiveId" clId="{15705BB6-30FA-412B-BEAA-B69EFF5C39A9}" dt="2023-01-09T08:40:54.991" v="776" actId="21"/>
          <ac:picMkLst>
            <pc:docMk/>
            <pc:sldMk cId="2117862437" sldId="259"/>
            <ac:picMk id="3" creationId="{B4416174-E7F6-CBEA-3915-9EE011C1DD11}"/>
          </ac:picMkLst>
        </pc:picChg>
        <pc:picChg chg="add del mod modCrop">
          <ac:chgData name="Shin Unsub" userId="ad264ad96e5624ed" providerId="LiveId" clId="{15705BB6-30FA-412B-BEAA-B69EFF5C39A9}" dt="2023-01-09T08:45:24.821" v="821" actId="1076"/>
          <ac:picMkLst>
            <pc:docMk/>
            <pc:sldMk cId="2117862437" sldId="259"/>
            <ac:picMk id="10" creationId="{90C3C284-2980-F074-604B-FA3E695E7B1A}"/>
          </ac:picMkLst>
        </pc:picChg>
      </pc:sldChg>
      <pc:sldChg chg="addSp delSp modSp add mod ord modNotesTx">
        <pc:chgData name="Shin Unsub" userId="ad264ad96e5624ed" providerId="LiveId" clId="{15705BB6-30FA-412B-BEAA-B69EFF5C39A9}" dt="2023-01-28T17:33:07.550" v="10723" actId="20577"/>
        <pc:sldMkLst>
          <pc:docMk/>
          <pc:sldMk cId="2405365217" sldId="260"/>
        </pc:sldMkLst>
        <pc:spChg chg="mod">
          <ac:chgData name="Shin Unsub" userId="ad264ad96e5624ed" providerId="LiveId" clId="{15705BB6-30FA-412B-BEAA-B69EFF5C39A9}" dt="2023-01-28T17:33:07.550" v="10723" actId="20577"/>
          <ac:spMkLst>
            <pc:docMk/>
            <pc:sldMk cId="2405365217" sldId="260"/>
            <ac:spMk id="2" creationId="{B9C97FE3-C8B6-0059-F922-F70B5479F33A}"/>
          </ac:spMkLst>
        </pc:spChg>
        <pc:spChg chg="mod">
          <ac:chgData name="Shin Unsub" userId="ad264ad96e5624ed" providerId="LiveId" clId="{15705BB6-30FA-412B-BEAA-B69EFF5C39A9}" dt="2023-01-12T07:52:54.403" v="3120"/>
          <ac:spMkLst>
            <pc:docMk/>
            <pc:sldMk cId="2405365217" sldId="260"/>
            <ac:spMk id="8" creationId="{A8CDE10E-3EB9-1BEE-A598-9DDD928D10F5}"/>
          </ac:spMkLst>
        </pc:spChg>
        <pc:spChg chg="del mod">
          <ac:chgData name="Shin Unsub" userId="ad264ad96e5624ed" providerId="LiveId" clId="{15705BB6-30FA-412B-BEAA-B69EFF5C39A9}" dt="2023-01-09T08:49:11.480" v="825" actId="478"/>
          <ac:spMkLst>
            <pc:docMk/>
            <pc:sldMk cId="2405365217" sldId="260"/>
            <ac:spMk id="8" creationId="{F6D89946-9547-D0F4-1AB7-3AF9C4387400}"/>
          </ac:spMkLst>
        </pc:spChg>
        <pc:spChg chg="mod">
          <ac:chgData name="Shin Unsub" userId="ad264ad96e5624ed" providerId="LiveId" clId="{15705BB6-30FA-412B-BEAA-B69EFF5C39A9}" dt="2023-01-12T07:52:54.403" v="3120"/>
          <ac:spMkLst>
            <pc:docMk/>
            <pc:sldMk cId="2405365217" sldId="260"/>
            <ac:spMk id="9" creationId="{96A88BFC-FCC6-A67E-67CF-D5D65083AAFB}"/>
          </ac:spMkLst>
        </pc:spChg>
        <pc:spChg chg="mod">
          <ac:chgData name="Shin Unsub" userId="ad264ad96e5624ed" providerId="LiveId" clId="{15705BB6-30FA-412B-BEAA-B69EFF5C39A9}" dt="2023-01-12T07:52:54.403" v="3120"/>
          <ac:spMkLst>
            <pc:docMk/>
            <pc:sldMk cId="2405365217" sldId="260"/>
            <ac:spMk id="10" creationId="{53740CB2-3EF5-FC3E-B060-5D1C1AD1A79F}"/>
          </ac:spMkLst>
        </pc:spChg>
        <pc:spChg chg="mod">
          <ac:chgData name="Shin Unsub" userId="ad264ad96e5624ed" providerId="LiveId" clId="{15705BB6-30FA-412B-BEAA-B69EFF5C39A9}" dt="2023-01-12T07:52:54.403" v="3120"/>
          <ac:spMkLst>
            <pc:docMk/>
            <pc:sldMk cId="2405365217" sldId="260"/>
            <ac:spMk id="19" creationId="{6753FEE8-9922-609F-6739-2407FBA02680}"/>
          </ac:spMkLst>
        </pc:spChg>
        <pc:spChg chg="del mod">
          <ac:chgData name="Shin Unsub" userId="ad264ad96e5624ed" providerId="LiveId" clId="{15705BB6-30FA-412B-BEAA-B69EFF5C39A9}" dt="2023-01-12T07:53:34.283" v="3131" actId="21"/>
          <ac:spMkLst>
            <pc:docMk/>
            <pc:sldMk cId="2405365217" sldId="260"/>
            <ac:spMk id="22" creationId="{7EC7C674-6EB8-A17C-4927-0B885520B681}"/>
          </ac:spMkLst>
        </pc:spChg>
        <pc:spChg chg="del mod">
          <ac:chgData name="Shin Unsub" userId="ad264ad96e5624ed" providerId="LiveId" clId="{15705BB6-30FA-412B-BEAA-B69EFF5C39A9}" dt="2023-01-12T07:53:45.826" v="3139" actId="478"/>
          <ac:spMkLst>
            <pc:docMk/>
            <pc:sldMk cId="2405365217" sldId="260"/>
            <ac:spMk id="23" creationId="{DE66597B-F599-633D-D470-1BDCC9D44317}"/>
          </ac:spMkLst>
        </pc:spChg>
        <pc:spChg chg="del mod">
          <ac:chgData name="Shin Unsub" userId="ad264ad96e5624ed" providerId="LiveId" clId="{15705BB6-30FA-412B-BEAA-B69EFF5C39A9}" dt="2023-01-12T07:53:44.443" v="3138" actId="478"/>
          <ac:spMkLst>
            <pc:docMk/>
            <pc:sldMk cId="2405365217" sldId="260"/>
            <ac:spMk id="24" creationId="{3BFAD1D4-8A42-F1B6-0A2F-B0389D388BED}"/>
          </ac:spMkLst>
        </pc:spChg>
        <pc:spChg chg="del mod">
          <ac:chgData name="Shin Unsub" userId="ad264ad96e5624ed" providerId="LiveId" clId="{15705BB6-30FA-412B-BEAA-B69EFF5C39A9}" dt="2023-01-12T07:53:42.971" v="3137" actId="478"/>
          <ac:spMkLst>
            <pc:docMk/>
            <pc:sldMk cId="2405365217" sldId="260"/>
            <ac:spMk id="25" creationId="{B436C2C2-72E0-B32A-9B0C-4F9D3B1DF498}"/>
          </ac:spMkLst>
        </pc:spChg>
        <pc:spChg chg="del mod">
          <ac:chgData name="Shin Unsub" userId="ad264ad96e5624ed" providerId="LiveId" clId="{15705BB6-30FA-412B-BEAA-B69EFF5C39A9}" dt="2023-01-12T07:53:40.069" v="3135" actId="478"/>
          <ac:spMkLst>
            <pc:docMk/>
            <pc:sldMk cId="2405365217" sldId="260"/>
            <ac:spMk id="26" creationId="{39A64336-E7EE-B8DA-D262-3D443BE70357}"/>
          </ac:spMkLst>
        </pc:spChg>
        <pc:spChg chg="del mod">
          <ac:chgData name="Shin Unsub" userId="ad264ad96e5624ed" providerId="LiveId" clId="{15705BB6-30FA-412B-BEAA-B69EFF5C39A9}" dt="2023-01-12T07:53:41.826" v="3136" actId="478"/>
          <ac:spMkLst>
            <pc:docMk/>
            <pc:sldMk cId="2405365217" sldId="260"/>
            <ac:spMk id="27" creationId="{625AD8B1-4F0D-F652-8D39-FDE79335BBEC}"/>
          </ac:spMkLst>
        </pc:spChg>
        <pc:spChg chg="del mod">
          <ac:chgData name="Shin Unsub" userId="ad264ad96e5624ed" providerId="LiveId" clId="{15705BB6-30FA-412B-BEAA-B69EFF5C39A9}" dt="2023-01-12T07:53:49.894" v="3142" actId="478"/>
          <ac:spMkLst>
            <pc:docMk/>
            <pc:sldMk cId="2405365217" sldId="260"/>
            <ac:spMk id="28" creationId="{451A37A5-647F-A3A1-24C4-DDFEF8FD3E62}"/>
          </ac:spMkLst>
        </pc:spChg>
        <pc:spChg chg="del mod">
          <ac:chgData name="Shin Unsub" userId="ad264ad96e5624ed" providerId="LiveId" clId="{15705BB6-30FA-412B-BEAA-B69EFF5C39A9}" dt="2023-01-12T07:53:51.850" v="3143" actId="478"/>
          <ac:spMkLst>
            <pc:docMk/>
            <pc:sldMk cId="2405365217" sldId="260"/>
            <ac:spMk id="29" creationId="{716E5D41-12D6-980B-18F0-F0BAFA95570B}"/>
          </ac:spMkLst>
        </pc:spChg>
        <pc:spChg chg="del mod">
          <ac:chgData name="Shin Unsub" userId="ad264ad96e5624ed" providerId="LiveId" clId="{15705BB6-30FA-412B-BEAA-B69EFF5C39A9}" dt="2023-01-12T07:53:48.430" v="3141" actId="478"/>
          <ac:spMkLst>
            <pc:docMk/>
            <pc:sldMk cId="2405365217" sldId="260"/>
            <ac:spMk id="30" creationId="{227658D7-572C-7BE8-3EB2-312336A6D948}"/>
          </ac:spMkLst>
        </pc:spChg>
        <pc:spChg chg="mod">
          <ac:chgData name="Shin Unsub" userId="ad264ad96e5624ed" providerId="LiveId" clId="{15705BB6-30FA-412B-BEAA-B69EFF5C39A9}" dt="2023-01-12T07:53:04.741" v="3124" actId="114"/>
          <ac:spMkLst>
            <pc:docMk/>
            <pc:sldMk cId="2405365217" sldId="260"/>
            <ac:spMk id="31" creationId="{C6E05E1D-A03B-981A-8BA2-2F4544E7D627}"/>
          </ac:spMkLst>
        </pc:spChg>
        <pc:spChg chg="add del mod">
          <ac:chgData name="Shin Unsub" userId="ad264ad96e5624ed" providerId="LiveId" clId="{15705BB6-30FA-412B-BEAA-B69EFF5C39A9}" dt="2023-01-12T07:54:05.097" v="3148" actId="21"/>
          <ac:spMkLst>
            <pc:docMk/>
            <pc:sldMk cId="2405365217" sldId="260"/>
            <ac:spMk id="32" creationId="{0B2EB656-8EF0-72E7-FDAF-5CF95C54953D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33" creationId="{E86411FB-36D4-9D7F-4246-970B34498B1C}"/>
          </ac:spMkLst>
        </pc:spChg>
        <pc:spChg chg="add del mod">
          <ac:chgData name="Shin Unsub" userId="ad264ad96e5624ed" providerId="LiveId" clId="{15705BB6-30FA-412B-BEAA-B69EFF5C39A9}" dt="2023-01-12T07:54:16.610" v="3154" actId="21"/>
          <ac:spMkLst>
            <pc:docMk/>
            <pc:sldMk cId="2405365217" sldId="260"/>
            <ac:spMk id="34" creationId="{9E7D63E9-1C8E-7913-7B29-3FC5EE69B493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35" creationId="{E08CC2A1-0DC7-C6B2-7FE6-42067151B7AB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36" creationId="{A64AE080-7C1B-7AA8-A43D-D636BDAB3996}"/>
          </ac:spMkLst>
        </pc:spChg>
        <pc:spChg chg="add del mod">
          <ac:chgData name="Shin Unsub" userId="ad264ad96e5624ed" providerId="LiveId" clId="{15705BB6-30FA-412B-BEAA-B69EFF5C39A9}" dt="2023-01-12T07:54:37.946" v="3160" actId="21"/>
          <ac:spMkLst>
            <pc:docMk/>
            <pc:sldMk cId="2405365217" sldId="260"/>
            <ac:spMk id="37" creationId="{1349B213-E88D-AB67-6A42-588A7A7ECB4B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38" creationId="{AEA6B002-9B18-43C7-59A2-118021E2DCA9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39" creationId="{A1A2B345-6E86-CA42-24F1-790DC9F6594F}"/>
          </ac:spMkLst>
        </pc:spChg>
        <pc:spChg chg="add mod">
          <ac:chgData name="Shin Unsub" userId="ad264ad96e5624ed" providerId="LiveId" clId="{15705BB6-30FA-412B-BEAA-B69EFF5C39A9}" dt="2023-01-12T07:55:44.737" v="3178" actId="164"/>
          <ac:spMkLst>
            <pc:docMk/>
            <pc:sldMk cId="2405365217" sldId="260"/>
            <ac:spMk id="40" creationId="{1C65D43C-C273-498D-83B4-8C8025B86153}"/>
          </ac:spMkLst>
        </pc:spChg>
        <pc:spChg chg="add del mod">
          <ac:chgData name="Shin Unsub" userId="ad264ad96e5624ed" providerId="LiveId" clId="{15705BB6-30FA-412B-BEAA-B69EFF5C39A9}" dt="2023-01-12T07:57:56.307" v="3190" actId="21"/>
          <ac:spMkLst>
            <pc:docMk/>
            <pc:sldMk cId="2405365217" sldId="260"/>
            <ac:spMk id="44" creationId="{7FC0EC08-C5D5-442B-C242-A0B2FDAE8996}"/>
          </ac:spMkLst>
        </pc:spChg>
        <pc:spChg chg="add del mod">
          <ac:chgData name="Shin Unsub" userId="ad264ad96e5624ed" providerId="LiveId" clId="{15705BB6-30FA-412B-BEAA-B69EFF5C39A9}" dt="2023-01-12T07:58:28.439" v="3194" actId="21"/>
          <ac:spMkLst>
            <pc:docMk/>
            <pc:sldMk cId="2405365217" sldId="260"/>
            <ac:spMk id="45" creationId="{5659AEEA-2050-6D90-B9A3-B8A344147C26}"/>
          </ac:spMkLst>
        </pc:spChg>
        <pc:spChg chg="add mod">
          <ac:chgData name="Shin Unsub" userId="ad264ad96e5624ed" providerId="LiveId" clId="{15705BB6-30FA-412B-BEAA-B69EFF5C39A9}" dt="2023-01-12T08:11:00.372" v="3400" actId="14100"/>
          <ac:spMkLst>
            <pc:docMk/>
            <pc:sldMk cId="2405365217" sldId="260"/>
            <ac:spMk id="164" creationId="{6570755E-4847-7E7F-DE16-D40A1EE4BB06}"/>
          </ac:spMkLst>
        </pc:spChg>
        <pc:spChg chg="add mod">
          <ac:chgData name="Shin Unsub" userId="ad264ad96e5624ed" providerId="LiveId" clId="{15705BB6-30FA-412B-BEAA-B69EFF5C39A9}" dt="2023-01-12T08:11:18.567" v="3462" actId="20577"/>
          <ac:spMkLst>
            <pc:docMk/>
            <pc:sldMk cId="2405365217" sldId="260"/>
            <ac:spMk id="165" creationId="{0111C491-DAB5-A3C3-BFE2-1767AB800A04}"/>
          </ac:spMkLst>
        </pc:spChg>
        <pc:spChg chg="add del mod">
          <ac:chgData name="Shin Unsub" userId="ad264ad96e5624ed" providerId="LiveId" clId="{15705BB6-30FA-412B-BEAA-B69EFF5C39A9}" dt="2023-01-12T08:11:57.313" v="3469" actId="21"/>
          <ac:spMkLst>
            <pc:docMk/>
            <pc:sldMk cId="2405365217" sldId="260"/>
            <ac:spMk id="166" creationId="{239F9D18-C383-F371-91BB-54552C65626B}"/>
          </ac:spMkLst>
        </pc:spChg>
        <pc:spChg chg="add mod">
          <ac:chgData name="Shin Unsub" userId="ad264ad96e5624ed" providerId="LiveId" clId="{15705BB6-30FA-412B-BEAA-B69EFF5C39A9}" dt="2023-01-12T08:12:58.857" v="3491" actId="1076"/>
          <ac:spMkLst>
            <pc:docMk/>
            <pc:sldMk cId="2405365217" sldId="260"/>
            <ac:spMk id="167" creationId="{A61305EC-331E-4941-5676-ABE7C58FAC3C}"/>
          </ac:spMkLst>
        </pc:spChg>
        <pc:spChg chg="add mod">
          <ac:chgData name="Shin Unsub" userId="ad264ad96e5624ed" providerId="LiveId" clId="{15705BB6-30FA-412B-BEAA-B69EFF5C39A9}" dt="2023-01-12T08:15:18.194" v="3515" actId="20577"/>
          <ac:spMkLst>
            <pc:docMk/>
            <pc:sldMk cId="2405365217" sldId="260"/>
            <ac:spMk id="168" creationId="{2E528FE3-0D50-4861-1DE8-8B202F2254F2}"/>
          </ac:spMkLst>
        </pc:spChg>
        <pc:spChg chg="add mod">
          <ac:chgData name="Shin Unsub" userId="ad264ad96e5624ed" providerId="LiveId" clId="{15705BB6-30FA-412B-BEAA-B69EFF5C39A9}" dt="2023-01-12T08:12:58.857" v="3491" actId="1076"/>
          <ac:spMkLst>
            <pc:docMk/>
            <pc:sldMk cId="2405365217" sldId="260"/>
            <ac:spMk id="169" creationId="{1D446998-99E6-0ECE-0AB3-07DE3CDF39CA}"/>
          </ac:spMkLst>
        </pc:spChg>
        <pc:spChg chg="add mod">
          <ac:chgData name="Shin Unsub" userId="ad264ad96e5624ed" providerId="LiveId" clId="{15705BB6-30FA-412B-BEAA-B69EFF5C39A9}" dt="2023-01-12T08:12:10.855" v="3476" actId="1076"/>
          <ac:spMkLst>
            <pc:docMk/>
            <pc:sldMk cId="2405365217" sldId="260"/>
            <ac:spMk id="170" creationId="{08398CFF-7F50-499B-BCF6-7421203E7A88}"/>
          </ac:spMkLst>
        </pc:spChg>
        <pc:spChg chg="add mod">
          <ac:chgData name="Shin Unsub" userId="ad264ad96e5624ed" providerId="LiveId" clId="{15705BB6-30FA-412B-BEAA-B69EFF5C39A9}" dt="2023-01-12T08:12:15.742" v="3478" actId="1076"/>
          <ac:spMkLst>
            <pc:docMk/>
            <pc:sldMk cId="2405365217" sldId="260"/>
            <ac:spMk id="171" creationId="{8D9EBFF7-70D0-6788-1C94-61D17E584824}"/>
          </ac:spMkLst>
        </pc:spChg>
        <pc:spChg chg="add mod">
          <ac:chgData name="Shin Unsub" userId="ad264ad96e5624ed" providerId="LiveId" clId="{15705BB6-30FA-412B-BEAA-B69EFF5C39A9}" dt="2023-01-12T08:13:05.191" v="3492" actId="1076"/>
          <ac:spMkLst>
            <pc:docMk/>
            <pc:sldMk cId="2405365217" sldId="260"/>
            <ac:spMk id="172" creationId="{79A1858F-DF45-CF85-2B22-D9C4D0125B46}"/>
          </ac:spMkLst>
        </pc:spChg>
        <pc:spChg chg="add mod">
          <ac:chgData name="Shin Unsub" userId="ad264ad96e5624ed" providerId="LiveId" clId="{15705BB6-30FA-412B-BEAA-B69EFF5C39A9}" dt="2023-01-12T08:12:33.329" v="3486" actId="1076"/>
          <ac:spMkLst>
            <pc:docMk/>
            <pc:sldMk cId="2405365217" sldId="260"/>
            <ac:spMk id="173" creationId="{2717277D-415F-1E13-2FE9-68C2A60DBA77}"/>
          </ac:spMkLst>
        </pc:spChg>
        <pc:spChg chg="add mod">
          <ac:chgData name="Shin Unsub" userId="ad264ad96e5624ed" providerId="LiveId" clId="{15705BB6-30FA-412B-BEAA-B69EFF5C39A9}" dt="2023-01-12T08:13:05.191" v="3492" actId="1076"/>
          <ac:spMkLst>
            <pc:docMk/>
            <pc:sldMk cId="2405365217" sldId="260"/>
            <ac:spMk id="174" creationId="{79301627-19F2-D361-3567-142C6E5A13B1}"/>
          </ac:spMkLst>
        </pc:spChg>
        <pc:spChg chg="add mod">
          <ac:chgData name="Shin Unsub" userId="ad264ad96e5624ed" providerId="LiveId" clId="{15705BB6-30FA-412B-BEAA-B69EFF5C39A9}" dt="2023-01-12T08:13:05.191" v="3492" actId="1076"/>
          <ac:spMkLst>
            <pc:docMk/>
            <pc:sldMk cId="2405365217" sldId="260"/>
            <ac:spMk id="175" creationId="{F1027DC1-F90C-CAF3-20F2-C20691EE0DCB}"/>
          </ac:spMkLst>
        </pc:spChg>
        <pc:spChg chg="add mod">
          <ac:chgData name="Shin Unsub" userId="ad264ad96e5624ed" providerId="LiveId" clId="{15705BB6-30FA-412B-BEAA-B69EFF5C39A9}" dt="2023-01-12T08:33:49.298" v="3681" actId="14100"/>
          <ac:spMkLst>
            <pc:docMk/>
            <pc:sldMk cId="2405365217" sldId="260"/>
            <ac:spMk id="176" creationId="{3F385037-1441-6460-6E2A-7CD49AD87EA1}"/>
          </ac:spMkLst>
        </pc:spChg>
        <pc:spChg chg="add del mod">
          <ac:chgData name="Shin Unsub" userId="ad264ad96e5624ed" providerId="LiveId" clId="{15705BB6-30FA-412B-BEAA-B69EFF5C39A9}" dt="2023-01-12T08:17:11.411" v="3542" actId="478"/>
          <ac:spMkLst>
            <pc:docMk/>
            <pc:sldMk cId="2405365217" sldId="260"/>
            <ac:spMk id="177" creationId="{7FC68D26-20E9-8E2C-A8E5-8C971068D243}"/>
          </ac:spMkLst>
        </pc:spChg>
        <pc:spChg chg="add del mod">
          <ac:chgData name="Shin Unsub" userId="ad264ad96e5624ed" providerId="LiveId" clId="{15705BB6-30FA-412B-BEAA-B69EFF5C39A9}" dt="2023-01-12T08:18:56.693" v="3547" actId="21"/>
          <ac:spMkLst>
            <pc:docMk/>
            <pc:sldMk cId="2405365217" sldId="260"/>
            <ac:spMk id="178" creationId="{659718C0-0279-97FE-C056-EA0DD3782D8B}"/>
          </ac:spMkLst>
        </pc:spChg>
        <pc:spChg chg="add mod">
          <ac:chgData name="Shin Unsub" userId="ad264ad96e5624ed" providerId="LiveId" clId="{15705BB6-30FA-412B-BEAA-B69EFF5C39A9}" dt="2023-01-12T08:16:55.131" v="3538" actId="947"/>
          <ac:spMkLst>
            <pc:docMk/>
            <pc:sldMk cId="2405365217" sldId="260"/>
            <ac:spMk id="179" creationId="{CBF8AC90-11B0-7617-FA1A-7B17EB99178C}"/>
          </ac:spMkLst>
        </pc:spChg>
        <pc:spChg chg="add del mod">
          <ac:chgData name="Shin Unsub" userId="ad264ad96e5624ed" providerId="LiveId" clId="{15705BB6-30FA-412B-BEAA-B69EFF5C39A9}" dt="2023-01-12T08:21:14.658" v="3592" actId="21"/>
          <ac:spMkLst>
            <pc:docMk/>
            <pc:sldMk cId="2405365217" sldId="260"/>
            <ac:spMk id="180" creationId="{620981C1-3D5A-A53D-A223-BDCC8861DF28}"/>
          </ac:spMkLst>
        </pc:spChg>
        <pc:spChg chg="add mod">
          <ac:chgData name="Shin Unsub" userId="ad264ad96e5624ed" providerId="LiveId" clId="{15705BB6-30FA-412B-BEAA-B69EFF5C39A9}" dt="2023-01-12T08:18:57.050" v="3548"/>
          <ac:spMkLst>
            <pc:docMk/>
            <pc:sldMk cId="2405365217" sldId="260"/>
            <ac:spMk id="181" creationId="{C09BB8A9-1B30-A486-1CBA-789D458971DE}"/>
          </ac:spMkLst>
        </pc:spChg>
        <pc:spChg chg="add del mod">
          <ac:chgData name="Shin Unsub" userId="ad264ad96e5624ed" providerId="LiveId" clId="{15705BB6-30FA-412B-BEAA-B69EFF5C39A9}" dt="2023-01-12T08:19:11.426" v="3554" actId="21"/>
          <ac:spMkLst>
            <pc:docMk/>
            <pc:sldMk cId="2405365217" sldId="260"/>
            <ac:spMk id="182" creationId="{0F593085-1CA8-92A1-0E69-1BA4AB46F0AE}"/>
          </ac:spMkLst>
        </pc:spChg>
        <pc:spChg chg="add mod">
          <ac:chgData name="Shin Unsub" userId="ad264ad96e5624ed" providerId="LiveId" clId="{15705BB6-30FA-412B-BEAA-B69EFF5C39A9}" dt="2023-01-12T08:19:11.780" v="3555"/>
          <ac:spMkLst>
            <pc:docMk/>
            <pc:sldMk cId="2405365217" sldId="260"/>
            <ac:spMk id="183" creationId="{36A908FE-7320-B24C-5C6C-DE81CCD1A6DE}"/>
          </ac:spMkLst>
        </pc:spChg>
        <pc:spChg chg="add del mod">
          <ac:chgData name="Shin Unsub" userId="ad264ad96e5624ed" providerId="LiveId" clId="{15705BB6-30FA-412B-BEAA-B69EFF5C39A9}" dt="2023-01-12T08:20:02.826" v="3573" actId="21"/>
          <ac:spMkLst>
            <pc:docMk/>
            <pc:sldMk cId="2405365217" sldId="260"/>
            <ac:spMk id="184" creationId="{635F8F9B-DF9C-B4DB-0433-84B970B12151}"/>
          </ac:spMkLst>
        </pc:spChg>
        <pc:spChg chg="add del mod">
          <ac:chgData name="Shin Unsub" userId="ad264ad96e5624ed" providerId="LiveId" clId="{15705BB6-30FA-412B-BEAA-B69EFF5C39A9}" dt="2023-01-12T08:20:00.134" v="3572" actId="21"/>
          <ac:spMkLst>
            <pc:docMk/>
            <pc:sldMk cId="2405365217" sldId="260"/>
            <ac:spMk id="185" creationId="{837D68FE-ACE1-F6DD-0DE7-656A2F5EBA84}"/>
          </ac:spMkLst>
        </pc:spChg>
        <pc:spChg chg="add mod">
          <ac:chgData name="Shin Unsub" userId="ad264ad96e5624ed" providerId="LiveId" clId="{15705BB6-30FA-412B-BEAA-B69EFF5C39A9}" dt="2023-01-12T08:20:03.216" v="3574"/>
          <ac:spMkLst>
            <pc:docMk/>
            <pc:sldMk cId="2405365217" sldId="260"/>
            <ac:spMk id="186" creationId="{27F5CBF5-CAE7-A9A2-D903-76AB852E24DF}"/>
          </ac:spMkLst>
        </pc:spChg>
        <pc:spChg chg="add del mod">
          <ac:chgData name="Shin Unsub" userId="ad264ad96e5624ed" providerId="LiveId" clId="{15705BB6-30FA-412B-BEAA-B69EFF5C39A9}" dt="2023-01-12T08:20:14.360" v="3579" actId="21"/>
          <ac:spMkLst>
            <pc:docMk/>
            <pc:sldMk cId="2405365217" sldId="260"/>
            <ac:spMk id="187" creationId="{5F284DA0-8C37-6D0E-0BDA-85C6018023AB}"/>
          </ac:spMkLst>
        </pc:spChg>
        <pc:spChg chg="add mod">
          <ac:chgData name="Shin Unsub" userId="ad264ad96e5624ed" providerId="LiveId" clId="{15705BB6-30FA-412B-BEAA-B69EFF5C39A9}" dt="2023-01-12T08:20:14.770" v="3580"/>
          <ac:spMkLst>
            <pc:docMk/>
            <pc:sldMk cId="2405365217" sldId="260"/>
            <ac:spMk id="188" creationId="{08F47BE8-CD17-26D2-DA64-AEB001BA8BF4}"/>
          </ac:spMkLst>
        </pc:spChg>
        <pc:spChg chg="add del mod">
          <ac:chgData name="Shin Unsub" userId="ad264ad96e5624ed" providerId="LiveId" clId="{15705BB6-30FA-412B-BEAA-B69EFF5C39A9}" dt="2023-01-12T08:20:43.645" v="3586" actId="21"/>
          <ac:spMkLst>
            <pc:docMk/>
            <pc:sldMk cId="2405365217" sldId="260"/>
            <ac:spMk id="189" creationId="{70497257-A52E-2D1E-8A3C-04BB17159D5C}"/>
          </ac:spMkLst>
        </pc:spChg>
        <pc:spChg chg="add mod">
          <ac:chgData name="Shin Unsub" userId="ad264ad96e5624ed" providerId="LiveId" clId="{15705BB6-30FA-412B-BEAA-B69EFF5C39A9}" dt="2023-01-12T08:20:44.071" v="3587"/>
          <ac:spMkLst>
            <pc:docMk/>
            <pc:sldMk cId="2405365217" sldId="260"/>
            <ac:spMk id="190" creationId="{045CA235-5FDB-78A1-3276-95174B6ABE9E}"/>
          </ac:spMkLst>
        </pc:spChg>
        <pc:spChg chg="add del mod">
          <ac:chgData name="Shin Unsub" userId="ad264ad96e5624ed" providerId="LiveId" clId="{15705BB6-30FA-412B-BEAA-B69EFF5C39A9}" dt="2023-01-12T08:22:35.054" v="3595" actId="478"/>
          <ac:spMkLst>
            <pc:docMk/>
            <pc:sldMk cId="2405365217" sldId="260"/>
            <ac:spMk id="191" creationId="{35783DC6-E01D-3DC1-FC15-9AC7B49FFF96}"/>
          </ac:spMkLst>
        </pc:spChg>
        <pc:spChg chg="add mod">
          <ac:chgData name="Shin Unsub" userId="ad264ad96e5624ed" providerId="LiveId" clId="{15705BB6-30FA-412B-BEAA-B69EFF5C39A9}" dt="2023-01-12T08:21:15.710" v="3593"/>
          <ac:spMkLst>
            <pc:docMk/>
            <pc:sldMk cId="2405365217" sldId="260"/>
            <ac:spMk id="192" creationId="{6F41483D-1202-9370-7A3D-478B38B63508}"/>
          </ac:spMkLst>
        </pc:spChg>
        <pc:spChg chg="add mod">
          <ac:chgData name="Shin Unsub" userId="ad264ad96e5624ed" providerId="LiveId" clId="{15705BB6-30FA-412B-BEAA-B69EFF5C39A9}" dt="2023-01-12T08:22:53.220" v="3600" actId="1076"/>
          <ac:spMkLst>
            <pc:docMk/>
            <pc:sldMk cId="2405365217" sldId="260"/>
            <ac:spMk id="193" creationId="{0DA160D1-F51B-4649-3383-83154DC0D935}"/>
          </ac:spMkLst>
        </pc:spChg>
        <pc:spChg chg="add mod">
          <ac:chgData name="Shin Unsub" userId="ad264ad96e5624ed" providerId="LiveId" clId="{15705BB6-30FA-412B-BEAA-B69EFF5C39A9}" dt="2023-01-12T08:23:06.351" v="3604" actId="20577"/>
          <ac:spMkLst>
            <pc:docMk/>
            <pc:sldMk cId="2405365217" sldId="260"/>
            <ac:spMk id="194" creationId="{7EC0DE54-C90F-6CCC-EE94-71BEE0BE3AB6}"/>
          </ac:spMkLst>
        </pc:spChg>
        <pc:spChg chg="add mod">
          <ac:chgData name="Shin Unsub" userId="ad264ad96e5624ed" providerId="LiveId" clId="{15705BB6-30FA-412B-BEAA-B69EFF5C39A9}" dt="2023-01-12T08:33:13.885" v="3679" actId="20577"/>
          <ac:spMkLst>
            <pc:docMk/>
            <pc:sldMk cId="2405365217" sldId="260"/>
            <ac:spMk id="214" creationId="{5B88327E-97D7-DAD3-1B95-FB382314877F}"/>
          </ac:spMkLst>
        </pc:spChg>
        <pc:grpChg chg="add mod">
          <ac:chgData name="Shin Unsub" userId="ad264ad96e5624ed" providerId="LiveId" clId="{15705BB6-30FA-412B-BEAA-B69EFF5C39A9}" dt="2023-01-12T07:55:44.737" v="3178" actId="164"/>
          <ac:grpSpMkLst>
            <pc:docMk/>
            <pc:sldMk cId="2405365217" sldId="260"/>
            <ac:grpSpMk id="7" creationId="{9B90441A-AD89-6F6C-726A-E99A8AB46A51}"/>
          </ac:grpSpMkLst>
        </pc:grpChg>
        <pc:grpChg chg="add del mod">
          <ac:chgData name="Shin Unsub" userId="ad264ad96e5624ed" providerId="LiveId" clId="{15705BB6-30FA-412B-BEAA-B69EFF5C39A9}" dt="2023-01-12T07:57:35.053" v="3187" actId="21"/>
          <ac:grpSpMkLst>
            <pc:docMk/>
            <pc:sldMk cId="2405365217" sldId="260"/>
            <ac:grpSpMk id="42" creationId="{142EBE68-ED83-4D65-9AF6-CC6009FB4094}"/>
          </ac:grpSpMkLst>
        </pc:grpChg>
        <pc:picChg chg="add del mod modCrop">
          <ac:chgData name="Shin Unsub" userId="ad264ad96e5624ed" providerId="LiveId" clId="{15705BB6-30FA-412B-BEAA-B69EFF5C39A9}" dt="2023-01-12T07:52:28.287" v="3119" actId="21"/>
          <ac:picMkLst>
            <pc:docMk/>
            <pc:sldMk cId="2405365217" sldId="260"/>
            <ac:picMk id="3" creationId="{B804E058-9460-6EA5-83E5-3532C58FB2D5}"/>
          </ac:picMkLst>
        </pc:picChg>
        <pc:picChg chg="add del mod">
          <ac:chgData name="Shin Unsub" userId="ad264ad96e5624ed" providerId="LiveId" clId="{15705BB6-30FA-412B-BEAA-B69EFF5C39A9}" dt="2023-01-12T05:59:07.057" v="2208" actId="21"/>
          <ac:picMkLst>
            <pc:docMk/>
            <pc:sldMk cId="2405365217" sldId="260"/>
            <ac:picMk id="6" creationId="{E9825E01-A28A-198B-2D14-6243149D784F}"/>
          </ac:picMkLst>
        </pc:picChg>
        <pc:picChg chg="del">
          <ac:chgData name="Shin Unsub" userId="ad264ad96e5624ed" providerId="LiveId" clId="{15705BB6-30FA-412B-BEAA-B69EFF5C39A9}" dt="2023-01-09T08:49:05.718" v="823" actId="478"/>
          <ac:picMkLst>
            <pc:docMk/>
            <pc:sldMk cId="2405365217" sldId="260"/>
            <ac:picMk id="10" creationId="{90C3C284-2980-F074-604B-FA3E695E7B1A}"/>
          </ac:picMkLst>
        </pc:picChg>
        <pc:picChg chg="add del mod">
          <ac:chgData name="Shin Unsub" userId="ad264ad96e5624ed" providerId="LiveId" clId="{15705BB6-30FA-412B-BEAA-B69EFF5C39A9}" dt="2023-01-12T07:55:33.135" v="3176" actId="21"/>
          <ac:picMkLst>
            <pc:docMk/>
            <pc:sldMk cId="2405365217" sldId="260"/>
            <ac:picMk id="41" creationId="{AC8E30F2-75A8-FFDF-16BC-8B5ABE2F4A0F}"/>
          </ac:picMkLst>
        </pc:picChg>
        <pc:picChg chg="add mod">
          <ac:chgData name="Shin Unsub" userId="ad264ad96e5624ed" providerId="LiveId" clId="{15705BB6-30FA-412B-BEAA-B69EFF5C39A9}" dt="2023-01-12T08:09:53.091" v="3341" actId="14100"/>
          <ac:picMkLst>
            <pc:docMk/>
            <pc:sldMk cId="2405365217" sldId="260"/>
            <ac:picMk id="43" creationId="{4FD4B3D0-2E71-FBD6-1795-E424F6A6BE88}"/>
          </ac:picMkLst>
        </pc:picChg>
        <pc:picChg chg="add mod">
          <ac:chgData name="Shin Unsub" userId="ad264ad96e5624ed" providerId="LiveId" clId="{15705BB6-30FA-412B-BEAA-B69EFF5C39A9}" dt="2023-01-12T08:09:55.635" v="3342" actId="1076"/>
          <ac:picMkLst>
            <pc:docMk/>
            <pc:sldMk cId="2405365217" sldId="260"/>
            <ac:picMk id="163" creationId="{C1FF08F6-E30E-367F-B077-4C41E14B5049}"/>
          </ac:picMkLst>
        </pc:pic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1" creationId="{3225EB5E-C96B-CE7C-6843-A0CB219EC66B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2" creationId="{56594416-5AF4-7D80-B53D-7F030BF69B19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3" creationId="{4A9A4D5A-3B82-67D0-7626-56C00F7A2BFC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4" creationId="{A607FC32-E56D-F6BD-5C80-FED6CB624CF3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5" creationId="{2272E0CE-4E41-C8CC-F236-2BEEB862A1CE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6" creationId="{E72DBE73-237C-44A8-7214-DE373E8B5C34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7" creationId="{2CE49104-DF63-F578-3C9D-55D14AC38CF1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18" creationId="{A55D245E-F9E7-FE8A-CE1D-BC9F76C377B5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20" creationId="{26BFE920-8F70-1596-199B-338C945002C3}"/>
          </ac:cxnSpMkLst>
        </pc:cxnChg>
        <pc:cxnChg chg="mod">
          <ac:chgData name="Shin Unsub" userId="ad264ad96e5624ed" providerId="LiveId" clId="{15705BB6-30FA-412B-BEAA-B69EFF5C39A9}" dt="2023-01-12T07:52:54.403" v="3120"/>
          <ac:cxnSpMkLst>
            <pc:docMk/>
            <pc:sldMk cId="2405365217" sldId="260"/>
            <ac:cxnSpMk id="21" creationId="{7E48CF1A-EEF9-D35D-B795-43DE03ECC935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47" creationId="{880037BA-BD64-EA68-C699-FEC308E7BC2E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48" creationId="{C85CF67C-5623-FDD2-0BF4-6F4055A3AAC8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49" creationId="{2A755097-712E-0B5C-DB84-08A7155C0D20}"/>
          </ac:cxnSpMkLst>
        </pc:cxnChg>
        <pc:cxnChg chg="add del mod">
          <ac:chgData name="Shin Unsub" userId="ad264ad96e5624ed" providerId="LiveId" clId="{15705BB6-30FA-412B-BEAA-B69EFF5C39A9}" dt="2023-01-12T07:59:35.993" v="3206" actId="21"/>
          <ac:cxnSpMkLst>
            <pc:docMk/>
            <pc:sldMk cId="2405365217" sldId="260"/>
            <ac:cxnSpMk id="51" creationId="{D8E8EC16-363A-2FB6-801B-641017D8356E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52" creationId="{6E037BF0-C237-EC34-EBDC-B10296501E52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53" creationId="{78C58F5C-0B23-B1FD-C782-6E4F6FC19753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54" creationId="{F6C06A43-B728-8AE8-3753-478A20579F4B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57" creationId="{EEB996C6-93B6-62FA-91BA-A8DB86C2491A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60" creationId="{A0989C14-04FA-ACE8-1F2D-C08F882BB999}"/>
          </ac:cxnSpMkLst>
        </pc:cxnChg>
        <pc:cxnChg chg="add del mod">
          <ac:chgData name="Shin Unsub" userId="ad264ad96e5624ed" providerId="LiveId" clId="{15705BB6-30FA-412B-BEAA-B69EFF5C39A9}" dt="2023-01-12T08:00:49.142" v="3227" actId="21"/>
          <ac:cxnSpMkLst>
            <pc:docMk/>
            <pc:sldMk cId="2405365217" sldId="260"/>
            <ac:cxnSpMk id="63" creationId="{F030B733-6B6C-DABE-0D90-2B972AFB7BBC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68" creationId="{4BE3A13C-1E20-C7C6-86B3-9BEDB263209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69" creationId="{611B9055-DF3D-3629-816B-33FF6C79B1D9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0" creationId="{2A731CA3-7F40-1931-E283-4085A2D1FE1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1" creationId="{9BFEDC9B-57D4-291D-7018-5E70EBAA399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2" creationId="{68A80DD5-9740-5F83-3850-AE24A698C527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3" creationId="{032EB9E0-530F-D5B8-16AE-D5D8183ECC13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4" creationId="{9213B119-C17F-8021-C245-FC58A24F2A88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5" creationId="{6FF2A96A-74CC-F01C-3929-CB4169ABE4A1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6" creationId="{8952822D-8959-656B-0623-BD89F9D3A42B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7" creationId="{136F104E-C52C-E0B1-E5B0-C2DB14F126AF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8" creationId="{7DC88E3C-40A1-4F3A-F1B9-7980A927AB5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79" creationId="{CF4160B8-5725-DDE5-6D89-7058D606F458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0" creationId="{5F401CC4-9CE2-F4E8-7199-ECA7EA840595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1" creationId="{7D087E64-EFCC-09EE-FA65-114E092FD7F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2" creationId="{2EA512F9-C701-D775-F216-5705A92EE8D8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3" creationId="{290A59F6-22DA-041B-F57A-6618174DA4CB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4" creationId="{DDE1939B-0314-F63C-5920-569DB81248D5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85" creationId="{035CB99B-BB4D-D68B-7B1D-EBFC0BE6059B}"/>
          </ac:cxnSpMkLst>
        </pc:cxnChg>
        <pc:cxnChg chg="add del mod">
          <ac:chgData name="Shin Unsub" userId="ad264ad96e5624ed" providerId="LiveId" clId="{15705BB6-30FA-412B-BEAA-B69EFF5C39A9}" dt="2023-01-12T08:02:53.330" v="3255" actId="21"/>
          <ac:cxnSpMkLst>
            <pc:docMk/>
            <pc:sldMk cId="2405365217" sldId="260"/>
            <ac:cxnSpMk id="90" creationId="{6D31B1A9-5ED2-2EA7-A4F8-878148566077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95" creationId="{739511B5-B348-051A-043B-F88D34B1C9D6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97" creationId="{EBFCAD48-9288-6FF8-64D3-302D5F32F637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99" creationId="{FBF6AD8B-DC17-F251-7792-4E30997FB8F3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00" creationId="{4E389919-AB51-2E75-235F-CFCDBD5BBD14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02" creationId="{3734FFCD-CDB9-7EB8-8B41-0ECD88FBA948}"/>
          </ac:cxnSpMkLst>
        </pc:cxnChg>
        <pc:cxnChg chg="add del mod">
          <ac:chgData name="Shin Unsub" userId="ad264ad96e5624ed" providerId="LiveId" clId="{15705BB6-30FA-412B-BEAA-B69EFF5C39A9}" dt="2023-01-12T08:03:55.892" v="3274" actId="21"/>
          <ac:cxnSpMkLst>
            <pc:docMk/>
            <pc:sldMk cId="2405365217" sldId="260"/>
            <ac:cxnSpMk id="105" creationId="{A25BFA1A-FB39-9D51-AC0E-4120748817E8}"/>
          </ac:cxnSpMkLst>
        </pc:cxnChg>
        <pc:cxnChg chg="add del mod">
          <ac:chgData name="Shin Unsub" userId="ad264ad96e5624ed" providerId="LiveId" clId="{15705BB6-30FA-412B-BEAA-B69EFF5C39A9}" dt="2023-01-12T08:03:41.868" v="3267" actId="21"/>
          <ac:cxnSpMkLst>
            <pc:docMk/>
            <pc:sldMk cId="2405365217" sldId="260"/>
            <ac:cxnSpMk id="106" creationId="{F43EE4C3-6FF2-DCEC-1196-E9BFFC0558E7}"/>
          </ac:cxnSpMkLst>
        </pc:cxnChg>
        <pc:cxnChg chg="add del mod">
          <ac:chgData name="Shin Unsub" userId="ad264ad96e5624ed" providerId="LiveId" clId="{15705BB6-30FA-412B-BEAA-B69EFF5C39A9}" dt="2023-01-12T08:03:53.358" v="3272" actId="478"/>
          <ac:cxnSpMkLst>
            <pc:docMk/>
            <pc:sldMk cId="2405365217" sldId="260"/>
            <ac:cxnSpMk id="109" creationId="{7F4381A0-2C95-9B07-6719-90AF35D40CED}"/>
          </ac:cxnSpMkLst>
        </pc:cxnChg>
        <pc:cxnChg chg="add del mod">
          <ac:chgData name="Shin Unsub" userId="ad264ad96e5624ed" providerId="LiveId" clId="{15705BB6-30FA-412B-BEAA-B69EFF5C39A9}" dt="2023-01-12T08:03:54.670" v="3273" actId="478"/>
          <ac:cxnSpMkLst>
            <pc:docMk/>
            <pc:sldMk cId="2405365217" sldId="260"/>
            <ac:cxnSpMk id="110" creationId="{91EC7503-C19C-FE21-C535-BB52C11684B6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11" creationId="{62D94D6E-63DF-4805-3698-838F5B3ADDA5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12" creationId="{4C880E39-4BBE-6EFE-BA14-D9F59C998263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13" creationId="{276D825F-4B3D-B198-6356-9641B6E8CF2C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14" creationId="{18A2D803-7167-E344-ABC8-E2979A8458CC}"/>
          </ac:cxnSpMkLst>
        </pc:cxnChg>
        <pc:cxnChg chg="add del mod">
          <ac:chgData name="Shin Unsub" userId="ad264ad96e5624ed" providerId="LiveId" clId="{15705BB6-30FA-412B-BEAA-B69EFF5C39A9}" dt="2023-01-12T08:07:45.604" v="3297" actId="478"/>
          <ac:cxnSpMkLst>
            <pc:docMk/>
            <pc:sldMk cId="2405365217" sldId="260"/>
            <ac:cxnSpMk id="119" creationId="{7C8B72B7-B5C7-EE20-0B10-0652487DFC24}"/>
          </ac:cxnSpMkLst>
        </pc:cxnChg>
        <pc:cxnChg chg="add del mod">
          <ac:chgData name="Shin Unsub" userId="ad264ad96e5624ed" providerId="LiveId" clId="{15705BB6-30FA-412B-BEAA-B69EFF5C39A9}" dt="2023-01-12T08:07:42.500" v="3293" actId="478"/>
          <ac:cxnSpMkLst>
            <pc:docMk/>
            <pc:sldMk cId="2405365217" sldId="260"/>
            <ac:cxnSpMk id="120" creationId="{9F95A686-8032-BA26-9EBD-F2A9AD74832E}"/>
          </ac:cxnSpMkLst>
        </pc:cxnChg>
        <pc:cxnChg chg="add del mod">
          <ac:chgData name="Shin Unsub" userId="ad264ad96e5624ed" providerId="LiveId" clId="{15705BB6-30FA-412B-BEAA-B69EFF5C39A9}" dt="2023-01-12T08:07:46.450" v="3298" actId="478"/>
          <ac:cxnSpMkLst>
            <pc:docMk/>
            <pc:sldMk cId="2405365217" sldId="260"/>
            <ac:cxnSpMk id="121" creationId="{46565B8A-E152-FE18-42A5-229EC0739DED}"/>
          </ac:cxnSpMkLst>
        </pc:cxnChg>
        <pc:cxnChg chg="add del mod">
          <ac:chgData name="Shin Unsub" userId="ad264ad96e5624ed" providerId="LiveId" clId="{15705BB6-30FA-412B-BEAA-B69EFF5C39A9}" dt="2023-01-12T08:07:44.466" v="3295" actId="478"/>
          <ac:cxnSpMkLst>
            <pc:docMk/>
            <pc:sldMk cId="2405365217" sldId="260"/>
            <ac:cxnSpMk id="122" creationId="{BFD156A8-20F3-C3BD-2360-A3C60C314B5C}"/>
          </ac:cxnSpMkLst>
        </pc:cxnChg>
        <pc:cxnChg chg="add del mod">
          <ac:chgData name="Shin Unsub" userId="ad264ad96e5624ed" providerId="LiveId" clId="{15705BB6-30FA-412B-BEAA-B69EFF5C39A9}" dt="2023-01-12T08:07:44.969" v="3296" actId="478"/>
          <ac:cxnSpMkLst>
            <pc:docMk/>
            <pc:sldMk cId="2405365217" sldId="260"/>
            <ac:cxnSpMk id="123" creationId="{890044E4-F329-E6F0-A10D-699B585EDACD}"/>
          </ac:cxnSpMkLst>
        </pc:cxnChg>
        <pc:cxnChg chg="add del mod">
          <ac:chgData name="Shin Unsub" userId="ad264ad96e5624ed" providerId="LiveId" clId="{15705BB6-30FA-412B-BEAA-B69EFF5C39A9}" dt="2023-01-12T08:07:48.017" v="3300" actId="478"/>
          <ac:cxnSpMkLst>
            <pc:docMk/>
            <pc:sldMk cId="2405365217" sldId="260"/>
            <ac:cxnSpMk id="124" creationId="{DA73F2A8-8036-C489-3E90-4067309C1429}"/>
          </ac:cxnSpMkLst>
        </pc:cxnChg>
        <pc:cxnChg chg="add del mod">
          <ac:chgData name="Shin Unsub" userId="ad264ad96e5624ed" providerId="LiveId" clId="{15705BB6-30FA-412B-BEAA-B69EFF5C39A9}" dt="2023-01-12T08:07:47.218" v="3299" actId="478"/>
          <ac:cxnSpMkLst>
            <pc:docMk/>
            <pc:sldMk cId="2405365217" sldId="260"/>
            <ac:cxnSpMk id="125" creationId="{BE4233F7-82EC-4FFE-66E1-B8BF9B920130}"/>
          </ac:cxnSpMkLst>
        </pc:cxnChg>
        <pc:cxnChg chg="add del mod">
          <ac:chgData name="Shin Unsub" userId="ad264ad96e5624ed" providerId="LiveId" clId="{15705BB6-30FA-412B-BEAA-B69EFF5C39A9}" dt="2023-01-12T08:07:43.806" v="3294" actId="478"/>
          <ac:cxnSpMkLst>
            <pc:docMk/>
            <pc:sldMk cId="2405365217" sldId="260"/>
            <ac:cxnSpMk id="126" creationId="{A71AA3B9-5BAB-10BD-01F7-4A4D28F7285B}"/>
          </ac:cxnSpMkLst>
        </pc:cxnChg>
        <pc:cxnChg chg="add del mod">
          <ac:chgData name="Shin Unsub" userId="ad264ad96e5624ed" providerId="LiveId" clId="{15705BB6-30FA-412B-BEAA-B69EFF5C39A9}" dt="2023-01-12T08:07:49.039" v="3301" actId="478"/>
          <ac:cxnSpMkLst>
            <pc:docMk/>
            <pc:sldMk cId="2405365217" sldId="260"/>
            <ac:cxnSpMk id="127" creationId="{7562A50B-026F-6E71-E42F-9554109F878A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28" creationId="{02BD6D67-39E7-92EA-68F5-E95869B1F62B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29" creationId="{7889A005-1F5B-CFFC-0B47-F464D50411B2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0" creationId="{FBA3B3F4-F73F-7E9A-4DDD-723F90F19625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1" creationId="{38CD23E7-4ECD-3F29-FA40-C2438787FC07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2" creationId="{A5632212-551F-1EC3-08D1-3169B6D5FDD9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3" creationId="{803CEB85-5514-0C1E-E59F-46F1AF3DE093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4" creationId="{BAE27DCE-CA03-6696-9FA0-EE87A1039CAC}"/>
          </ac:cxnSpMkLst>
        </pc:cxnChg>
        <pc:cxnChg chg="add del mod">
          <ac:chgData name="Shin Unsub" userId="ad264ad96e5624ed" providerId="LiveId" clId="{15705BB6-30FA-412B-BEAA-B69EFF5C39A9}" dt="2023-01-12T08:08:05.651" v="3303" actId="21"/>
          <ac:cxnSpMkLst>
            <pc:docMk/>
            <pc:sldMk cId="2405365217" sldId="260"/>
            <ac:cxnSpMk id="135" creationId="{525291A2-CDBC-60C2-809B-1E01EB434ECD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6" creationId="{253EE04C-80D4-5BB1-56C6-16EA5EBA368A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7" creationId="{DF314864-6503-957D-1339-E8FA8DC6A3B9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8" creationId="{35FE019A-CEE1-E1B1-3098-1710F6D97798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39" creationId="{3FA4E5F9-F041-8304-02EE-9D9E4F82C41F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0" creationId="{DD35F119-CC27-FEAB-50BA-07775EB456B3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1" creationId="{3944A44A-D6AC-1045-3F8A-0FEB606F1414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2" creationId="{579DDD37-E3C0-6479-B99D-DB522BDF3EA0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3" creationId="{BA9115D6-70F0-5914-0724-CA8413E90FA9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4" creationId="{B964DCAB-6F11-DF91-16B7-76815C91864F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45" creationId="{6E983E17-260D-54B7-B24C-53FCDCF6C6FF}"/>
          </ac:cxnSpMkLst>
        </pc:cxnChg>
        <pc:cxnChg chg="add del mod">
          <ac:chgData name="Shin Unsub" userId="ad264ad96e5624ed" providerId="LiveId" clId="{15705BB6-30FA-412B-BEAA-B69EFF5C39A9}" dt="2023-01-12T08:09:40.308" v="3334" actId="478"/>
          <ac:cxnSpMkLst>
            <pc:docMk/>
            <pc:sldMk cId="2405365217" sldId="260"/>
            <ac:cxnSpMk id="160" creationId="{B18A17D7-5102-C717-5A61-617DCE866C56}"/>
          </ac:cxnSpMkLst>
        </pc:cxnChg>
        <pc:cxnChg chg="add del mod">
          <ac:chgData name="Shin Unsub" userId="ad264ad96e5624ed" providerId="LiveId" clId="{15705BB6-30FA-412B-BEAA-B69EFF5C39A9}" dt="2023-01-12T08:24:59.788" v="3619" actId="21"/>
          <ac:cxnSpMkLst>
            <pc:docMk/>
            <pc:sldMk cId="2405365217" sldId="260"/>
            <ac:cxnSpMk id="196" creationId="{6F82A814-1BE5-E1BE-0A06-F082F7328597}"/>
          </ac:cxnSpMkLst>
        </pc:cxnChg>
        <pc:cxnChg chg="add mod">
          <ac:chgData name="Shin Unsub" userId="ad264ad96e5624ed" providerId="LiveId" clId="{15705BB6-30FA-412B-BEAA-B69EFF5C39A9}" dt="2023-01-12T08:24:47.194" v="3615" actId="14100"/>
          <ac:cxnSpMkLst>
            <pc:docMk/>
            <pc:sldMk cId="2405365217" sldId="260"/>
            <ac:cxnSpMk id="199" creationId="{FE66327C-C57D-645B-9FBC-10D6A9DC1440}"/>
          </ac:cxnSpMkLst>
        </pc:cxnChg>
        <pc:cxnChg chg="add mod">
          <ac:chgData name="Shin Unsub" userId="ad264ad96e5624ed" providerId="LiveId" clId="{15705BB6-30FA-412B-BEAA-B69EFF5C39A9}" dt="2023-01-12T08:25:00.231" v="3620"/>
          <ac:cxnSpMkLst>
            <pc:docMk/>
            <pc:sldMk cId="2405365217" sldId="260"/>
            <ac:cxnSpMk id="204" creationId="{60045DDE-3F95-7225-8EBA-567067054EE3}"/>
          </ac:cxnSpMkLst>
        </pc:cxnChg>
        <pc:cxnChg chg="add mod">
          <ac:chgData name="Shin Unsub" userId="ad264ad96e5624ed" providerId="LiveId" clId="{15705BB6-30FA-412B-BEAA-B69EFF5C39A9}" dt="2023-01-12T08:25:03.161" v="3622" actId="1076"/>
          <ac:cxnSpMkLst>
            <pc:docMk/>
            <pc:sldMk cId="2405365217" sldId="260"/>
            <ac:cxnSpMk id="205" creationId="{129B5575-A277-1FB3-96A5-9501DBADB4B4}"/>
          </ac:cxnSpMkLst>
        </pc:cxnChg>
        <pc:cxnChg chg="add mod">
          <ac:chgData name="Shin Unsub" userId="ad264ad96e5624ed" providerId="LiveId" clId="{15705BB6-30FA-412B-BEAA-B69EFF5C39A9}" dt="2023-01-12T08:25:11.418" v="3626" actId="1076"/>
          <ac:cxnSpMkLst>
            <pc:docMk/>
            <pc:sldMk cId="2405365217" sldId="260"/>
            <ac:cxnSpMk id="206" creationId="{A4971ACB-8D33-FB88-E5E6-2127E1D895CE}"/>
          </ac:cxnSpMkLst>
        </pc:cxnChg>
        <pc:cxnChg chg="add mod">
          <ac:chgData name="Shin Unsub" userId="ad264ad96e5624ed" providerId="LiveId" clId="{15705BB6-30FA-412B-BEAA-B69EFF5C39A9}" dt="2023-01-12T08:25:07.438" v="3625" actId="1076"/>
          <ac:cxnSpMkLst>
            <pc:docMk/>
            <pc:sldMk cId="2405365217" sldId="260"/>
            <ac:cxnSpMk id="207" creationId="{545AF78F-B305-4810-6CDA-66B6D43B3403}"/>
          </ac:cxnSpMkLst>
        </pc:cxnChg>
        <pc:cxnChg chg="add mod">
          <ac:chgData name="Shin Unsub" userId="ad264ad96e5624ed" providerId="LiveId" clId="{15705BB6-30FA-412B-BEAA-B69EFF5C39A9}" dt="2023-01-12T08:25:16.211" v="3628" actId="1076"/>
          <ac:cxnSpMkLst>
            <pc:docMk/>
            <pc:sldMk cId="2405365217" sldId="260"/>
            <ac:cxnSpMk id="208" creationId="{D7011844-FC83-331E-D07A-8FBF6F0EA4CD}"/>
          </ac:cxnSpMkLst>
        </pc:cxnChg>
        <pc:cxnChg chg="add del mod">
          <ac:chgData name="Shin Unsub" userId="ad264ad96e5624ed" providerId="LiveId" clId="{15705BB6-30FA-412B-BEAA-B69EFF5C39A9}" dt="2023-01-12T08:25:58.787" v="3634" actId="21"/>
          <ac:cxnSpMkLst>
            <pc:docMk/>
            <pc:sldMk cId="2405365217" sldId="260"/>
            <ac:cxnSpMk id="209" creationId="{BEC576E8-61DB-0EEE-0041-F1ACC9F57B1C}"/>
          </ac:cxnSpMkLst>
        </pc:cxnChg>
        <pc:cxnChg chg="add mod">
          <ac:chgData name="Shin Unsub" userId="ad264ad96e5624ed" providerId="LiveId" clId="{15705BB6-30FA-412B-BEAA-B69EFF5C39A9}" dt="2023-01-12T08:25:59.142" v="3635"/>
          <ac:cxnSpMkLst>
            <pc:docMk/>
            <pc:sldMk cId="2405365217" sldId="260"/>
            <ac:cxnSpMk id="212" creationId="{E2669CD3-FBFC-1041-E6DE-BEDB77B5C908}"/>
          </ac:cxnSpMkLst>
        </pc:cxnChg>
        <pc:cxnChg chg="add mod">
          <ac:chgData name="Shin Unsub" userId="ad264ad96e5624ed" providerId="LiveId" clId="{15705BB6-30FA-412B-BEAA-B69EFF5C39A9}" dt="2023-01-12T08:26:01.916" v="3637" actId="1076"/>
          <ac:cxnSpMkLst>
            <pc:docMk/>
            <pc:sldMk cId="2405365217" sldId="260"/>
            <ac:cxnSpMk id="213" creationId="{BAD29138-14B4-5D2B-BEF6-225B57B05122}"/>
          </ac:cxnSpMkLst>
        </pc:cxnChg>
      </pc:sldChg>
      <pc:sldChg chg="addSp delSp modSp add mod ord modNotesTx">
        <pc:chgData name="Shin Unsub" userId="ad264ad96e5624ed" providerId="LiveId" clId="{15705BB6-30FA-412B-BEAA-B69EFF5C39A9}" dt="2023-01-31T09:48:46.041" v="12502"/>
        <pc:sldMkLst>
          <pc:docMk/>
          <pc:sldMk cId="64718208" sldId="261"/>
        </pc:sldMkLst>
        <pc:spChg chg="del mod">
          <ac:chgData name="Shin Unsub" userId="ad264ad96e5624ed" providerId="LiveId" clId="{15705BB6-30FA-412B-BEAA-B69EFF5C39A9}" dt="2023-01-12T03:30:51.448" v="909"/>
          <ac:spMkLst>
            <pc:docMk/>
            <pc:sldMk cId="64718208" sldId="261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12T03:52:15.916" v="1712"/>
          <ac:spMkLst>
            <pc:docMk/>
            <pc:sldMk cId="64718208" sldId="261"/>
            <ac:spMk id="3" creationId="{3D647254-6FA6-FBBD-429B-4944F5E819FB}"/>
          </ac:spMkLst>
        </pc:spChg>
        <pc:spChg chg="add mod">
          <ac:chgData name="Shin Unsub" userId="ad264ad96e5624ed" providerId="LiveId" clId="{15705BB6-30FA-412B-BEAA-B69EFF5C39A9}" dt="2023-01-12T03:58:13.176" v="2198" actId="164"/>
          <ac:spMkLst>
            <pc:docMk/>
            <pc:sldMk cId="64718208" sldId="261"/>
            <ac:spMk id="7" creationId="{BFEBE0EE-20A9-100F-2BBD-2D6557FCEF27}"/>
          </ac:spMkLst>
        </pc:spChg>
        <pc:spChg chg="add mod">
          <ac:chgData name="Shin Unsub" userId="ad264ad96e5624ed" providerId="LiveId" clId="{15705BB6-30FA-412B-BEAA-B69EFF5C39A9}" dt="2023-01-12T06:08:49.562" v="2214" actId="403"/>
          <ac:spMkLst>
            <pc:docMk/>
            <pc:sldMk cId="64718208" sldId="261"/>
            <ac:spMk id="11" creationId="{43EF89EF-891D-3FE2-8664-16A39E7DA96D}"/>
          </ac:spMkLst>
        </pc:spChg>
        <pc:spChg chg="add del mod">
          <ac:chgData name="Shin Unsub" userId="ad264ad96e5624ed" providerId="LiveId" clId="{15705BB6-30FA-412B-BEAA-B69EFF5C39A9}" dt="2023-01-12T06:38:10.147" v="2566" actId="21"/>
          <ac:spMkLst>
            <pc:docMk/>
            <pc:sldMk cId="64718208" sldId="261"/>
            <ac:spMk id="12" creationId="{FE8BF133-FCA4-C7F4-7EB3-455E8D633FA0}"/>
          </ac:spMkLst>
        </pc:spChg>
        <pc:spChg chg="add mod">
          <ac:chgData name="Shin Unsub" userId="ad264ad96e5624ed" providerId="LiveId" clId="{15705BB6-30FA-412B-BEAA-B69EFF5C39A9}" dt="2023-01-12T06:08:51.697" v="2215" actId="403"/>
          <ac:spMkLst>
            <pc:docMk/>
            <pc:sldMk cId="64718208" sldId="261"/>
            <ac:spMk id="13" creationId="{F7404AB1-35D6-ADD9-4EED-685E0146565D}"/>
          </ac:spMkLst>
        </pc:spChg>
        <pc:spChg chg="add mod">
          <ac:chgData name="Shin Unsub" userId="ad264ad96e5624ed" providerId="LiveId" clId="{15705BB6-30FA-412B-BEAA-B69EFF5C39A9}" dt="2023-01-12T03:58:13.176" v="2198" actId="164"/>
          <ac:spMkLst>
            <pc:docMk/>
            <pc:sldMk cId="64718208" sldId="261"/>
            <ac:spMk id="14" creationId="{60AEA307-82B1-C6A2-3A3F-F589793CFF02}"/>
          </ac:spMkLst>
        </pc:spChg>
        <pc:spChg chg="add mod">
          <ac:chgData name="Shin Unsub" userId="ad264ad96e5624ed" providerId="LiveId" clId="{15705BB6-30FA-412B-BEAA-B69EFF5C39A9}" dt="2023-01-12T03:58:13.176" v="2198" actId="164"/>
          <ac:spMkLst>
            <pc:docMk/>
            <pc:sldMk cId="64718208" sldId="261"/>
            <ac:spMk id="15" creationId="{09751897-84F4-E6F5-711A-54B9E41E2F80}"/>
          </ac:spMkLst>
        </pc:spChg>
        <pc:spChg chg="add mod">
          <ac:chgData name="Shin Unsub" userId="ad264ad96e5624ed" providerId="LiveId" clId="{15705BB6-30FA-412B-BEAA-B69EFF5C39A9}" dt="2023-01-12T06:38:10.500" v="2567"/>
          <ac:spMkLst>
            <pc:docMk/>
            <pc:sldMk cId="64718208" sldId="261"/>
            <ac:spMk id="17" creationId="{A6BF4FCA-2B97-7587-B79F-21F7EE29EB1B}"/>
          </ac:spMkLst>
        </pc:spChg>
        <pc:grpChg chg="add mod">
          <ac:chgData name="Shin Unsub" userId="ad264ad96e5624ed" providerId="LiveId" clId="{15705BB6-30FA-412B-BEAA-B69EFF5C39A9}" dt="2023-01-12T03:58:22.539" v="2200" actId="1076"/>
          <ac:grpSpMkLst>
            <pc:docMk/>
            <pc:sldMk cId="64718208" sldId="261"/>
            <ac:grpSpMk id="16" creationId="{138E1448-62E1-E5F0-4F55-C7E19F7AC2F8}"/>
          </ac:grpSpMkLst>
        </pc:grpChg>
        <pc:picChg chg="del">
          <ac:chgData name="Shin Unsub" userId="ad264ad96e5624ed" providerId="LiveId" clId="{15705BB6-30FA-412B-BEAA-B69EFF5C39A9}" dt="2023-01-12T03:28:58.009" v="899" actId="21"/>
          <ac:picMkLst>
            <pc:docMk/>
            <pc:sldMk cId="64718208" sldId="261"/>
            <ac:picMk id="6" creationId="{E9825E01-A28A-198B-2D14-6243149D784F}"/>
          </ac:picMkLst>
        </pc:picChg>
        <pc:cxnChg chg="add mod">
          <ac:chgData name="Shin Unsub" userId="ad264ad96e5624ed" providerId="LiveId" clId="{15705BB6-30FA-412B-BEAA-B69EFF5C39A9}" dt="2023-01-12T03:58:13.176" v="2198" actId="164"/>
          <ac:cxnSpMkLst>
            <pc:docMk/>
            <pc:sldMk cId="64718208" sldId="261"/>
            <ac:cxnSpMk id="9" creationId="{5DD65E3D-E72C-6AAE-A7EB-9F53FC5340E8}"/>
          </ac:cxnSpMkLst>
        </pc:cxnChg>
        <pc:cxnChg chg="add mod">
          <ac:chgData name="Shin Unsub" userId="ad264ad96e5624ed" providerId="LiveId" clId="{15705BB6-30FA-412B-BEAA-B69EFF5C39A9}" dt="2023-01-12T03:58:13.176" v="2198" actId="164"/>
          <ac:cxnSpMkLst>
            <pc:docMk/>
            <pc:sldMk cId="64718208" sldId="261"/>
            <ac:cxnSpMk id="10" creationId="{F0A48B37-8134-2DF5-E447-2AC0BA3422D9}"/>
          </ac:cxnSpMkLst>
        </pc:cxnChg>
      </pc:sldChg>
      <pc:sldChg chg="addSp delSp modSp add mod ord modNotesTx">
        <pc:chgData name="Shin Unsub" userId="ad264ad96e5624ed" providerId="LiveId" clId="{15705BB6-30FA-412B-BEAA-B69EFF5C39A9}" dt="2023-01-17T05:50:27.896" v="6773" actId="20577"/>
        <pc:sldMkLst>
          <pc:docMk/>
          <pc:sldMk cId="19586166" sldId="262"/>
        </pc:sldMkLst>
        <pc:spChg chg="del">
          <ac:chgData name="Shin Unsub" userId="ad264ad96e5624ed" providerId="LiveId" clId="{15705BB6-30FA-412B-BEAA-B69EFF5C39A9}" dt="2023-01-12T03:47:42.793" v="1553" actId="478"/>
          <ac:spMkLst>
            <pc:docMk/>
            <pc:sldMk cId="19586166" sldId="262"/>
            <ac:spMk id="2" creationId="{B9C97FE3-C8B6-0059-F922-F70B5479F33A}"/>
          </ac:spMkLst>
        </pc:spChg>
        <pc:spChg chg="add">
          <ac:chgData name="Shin Unsub" userId="ad264ad96e5624ed" providerId="LiveId" clId="{15705BB6-30FA-412B-BEAA-B69EFF5C39A9}" dt="2023-01-12T03:47:45.884" v="1554"/>
          <ac:spMkLst>
            <pc:docMk/>
            <pc:sldMk cId="19586166" sldId="262"/>
            <ac:spMk id="3" creationId="{71DCA767-E1C5-3240-8EF8-326C1982A0DC}"/>
          </ac:spMkLst>
        </pc:spChg>
        <pc:spChg chg="add del mod">
          <ac:chgData name="Shin Unsub" userId="ad264ad96e5624ed" providerId="LiveId" clId="{15705BB6-30FA-412B-BEAA-B69EFF5C39A9}" dt="2023-01-12T03:51:32.179" v="1695" actId="21"/>
          <ac:spMkLst>
            <pc:docMk/>
            <pc:sldMk cId="19586166" sldId="262"/>
            <ac:spMk id="7" creationId="{AF28EA3B-35AE-C039-7EF1-5C65F33F7BFB}"/>
          </ac:spMkLst>
        </pc:spChg>
        <pc:spChg chg="add mod">
          <ac:chgData name="Shin Unsub" userId="ad264ad96e5624ed" providerId="LiveId" clId="{15705BB6-30FA-412B-BEAA-B69EFF5C39A9}" dt="2023-01-12T03:55:11.244" v="2057" actId="20577"/>
          <ac:spMkLst>
            <pc:docMk/>
            <pc:sldMk cId="19586166" sldId="262"/>
            <ac:spMk id="8" creationId="{F9A0DCD6-1181-4DAA-AFF4-E9FE51B27FB6}"/>
          </ac:spMkLst>
        </pc:spChg>
        <pc:picChg chg="del mod">
          <ac:chgData name="Shin Unsub" userId="ad264ad96e5624ed" providerId="LiveId" clId="{15705BB6-30FA-412B-BEAA-B69EFF5C39A9}" dt="2023-01-12T03:47:41.342" v="1552" actId="478"/>
          <ac:picMkLst>
            <pc:docMk/>
            <pc:sldMk cId="19586166" sldId="262"/>
            <ac:picMk id="6" creationId="{E9825E01-A28A-198B-2D14-6243149D784F}"/>
          </ac:picMkLst>
        </pc:picChg>
        <pc:picChg chg="add mod">
          <ac:chgData name="Shin Unsub" userId="ad264ad96e5624ed" providerId="LiveId" clId="{15705BB6-30FA-412B-BEAA-B69EFF5C39A9}" dt="2023-01-12T03:54:33.381" v="2047" actId="1076"/>
          <ac:picMkLst>
            <pc:docMk/>
            <pc:sldMk cId="19586166" sldId="262"/>
            <ac:picMk id="1028" creationId="{3690428A-29F7-C734-849F-71859FDD307A}"/>
          </ac:picMkLst>
        </pc:picChg>
        <pc:picChg chg="add mod">
          <ac:chgData name="Shin Unsub" userId="ad264ad96e5624ed" providerId="LiveId" clId="{15705BB6-30FA-412B-BEAA-B69EFF5C39A9}" dt="2023-01-12T03:54:31.959" v="2046" actId="1076"/>
          <ac:picMkLst>
            <pc:docMk/>
            <pc:sldMk cId="19586166" sldId="262"/>
            <ac:picMk id="1030" creationId="{BF100821-D289-6BB5-5ABB-A36D6CBCA413}"/>
          </ac:picMkLst>
        </pc:picChg>
      </pc:sldChg>
      <pc:sldChg chg="addSp delSp modSp add mod ord modNotesTx">
        <pc:chgData name="Shin Unsub" userId="ad264ad96e5624ed" providerId="LiveId" clId="{15705BB6-30FA-412B-BEAA-B69EFF5C39A9}" dt="2023-01-30T03:27:45.674" v="11840" actId="20577"/>
        <pc:sldMkLst>
          <pc:docMk/>
          <pc:sldMk cId="1522445197" sldId="263"/>
        </pc:sldMkLst>
        <pc:spChg chg="mod">
          <ac:chgData name="Shin Unsub" userId="ad264ad96e5624ed" providerId="LiveId" clId="{15705BB6-30FA-412B-BEAA-B69EFF5C39A9}" dt="2023-01-28T17:26:00.779" v="10492" actId="1076"/>
          <ac:spMkLst>
            <pc:docMk/>
            <pc:sldMk cId="1522445197" sldId="263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28T17:25:28.504" v="10491"/>
          <ac:spMkLst>
            <pc:docMk/>
            <pc:sldMk cId="1522445197" sldId="263"/>
            <ac:spMk id="3" creationId="{537C685F-D713-394A-2E96-F62114CCE2C2}"/>
          </ac:spMkLst>
        </pc:spChg>
        <pc:spChg chg="add mod">
          <ac:chgData name="Shin Unsub" userId="ad264ad96e5624ed" providerId="LiveId" clId="{15705BB6-30FA-412B-BEAA-B69EFF5C39A9}" dt="2023-01-28T17:25:18.653" v="10484"/>
          <ac:spMkLst>
            <pc:docMk/>
            <pc:sldMk cId="1522445197" sldId="263"/>
            <ac:spMk id="8" creationId="{68B9AA5C-B3F1-AE0F-93C2-45B66D91961E}"/>
          </ac:spMkLst>
        </pc:spChg>
        <pc:spChg chg="add mod">
          <ac:chgData name="Shin Unsub" userId="ad264ad96e5624ed" providerId="LiveId" clId="{15705BB6-30FA-412B-BEAA-B69EFF5C39A9}" dt="2023-01-28T17:30:58.161" v="10653" actId="1076"/>
          <ac:spMkLst>
            <pc:docMk/>
            <pc:sldMk cId="1522445197" sldId="263"/>
            <ac:spMk id="9" creationId="{044F504D-337A-4C6E-240E-EC28AF4AFE75}"/>
          </ac:spMkLst>
        </pc:spChg>
        <pc:spChg chg="add mod">
          <ac:chgData name="Shin Unsub" userId="ad264ad96e5624ed" providerId="LiveId" clId="{15705BB6-30FA-412B-BEAA-B69EFF5C39A9}" dt="2023-01-30T03:27:45.674" v="11840" actId="20577"/>
          <ac:spMkLst>
            <pc:docMk/>
            <pc:sldMk cId="1522445197" sldId="263"/>
            <ac:spMk id="12" creationId="{2A5DBDD0-F89D-B735-4BA7-D10F9DBF129A}"/>
          </ac:spMkLst>
        </pc:spChg>
        <pc:spChg chg="add del mod">
          <ac:chgData name="Shin Unsub" userId="ad264ad96e5624ed" providerId="LiveId" clId="{15705BB6-30FA-412B-BEAA-B69EFF5C39A9}" dt="2023-01-16T00:39:05.339" v="4345" actId="21"/>
          <ac:spMkLst>
            <pc:docMk/>
            <pc:sldMk cId="1522445197" sldId="263"/>
            <ac:spMk id="19" creationId="{76D182DE-1828-4E7E-AEE6-C06482A52A33}"/>
          </ac:spMkLst>
        </pc:spChg>
        <pc:spChg chg="add mod">
          <ac:chgData name="Shin Unsub" userId="ad264ad96e5624ed" providerId="LiveId" clId="{15705BB6-30FA-412B-BEAA-B69EFF5C39A9}" dt="2023-01-28T17:22:59.095" v="10436" actId="208"/>
          <ac:spMkLst>
            <pc:docMk/>
            <pc:sldMk cId="1522445197" sldId="263"/>
            <ac:spMk id="20" creationId="{301C94FA-B79B-FC72-68A0-ED5721799863}"/>
          </ac:spMkLst>
        </pc:spChg>
        <pc:spChg chg="add mod">
          <ac:chgData name="Shin Unsub" userId="ad264ad96e5624ed" providerId="LiveId" clId="{15705BB6-30FA-412B-BEAA-B69EFF5C39A9}" dt="2023-01-28T17:23:33.037" v="10441" actId="208"/>
          <ac:spMkLst>
            <pc:docMk/>
            <pc:sldMk cId="1522445197" sldId="263"/>
            <ac:spMk id="21" creationId="{98F75044-5F58-8DA7-2ED6-2DE3091F8B64}"/>
          </ac:spMkLst>
        </pc:spChg>
        <pc:spChg chg="add del mod">
          <ac:chgData name="Shin Unsub" userId="ad264ad96e5624ed" providerId="LiveId" clId="{15705BB6-30FA-412B-BEAA-B69EFF5C39A9}" dt="2023-01-12T06:18:40.433" v="2279" actId="21"/>
          <ac:spMkLst>
            <pc:docMk/>
            <pc:sldMk cId="1522445197" sldId="263"/>
            <ac:spMk id="22" creationId="{289B88AB-7A5D-974B-9009-3CDD1919F0A4}"/>
          </ac:spMkLst>
        </pc:spChg>
        <pc:spChg chg="add mod">
          <ac:chgData name="Shin Unsub" userId="ad264ad96e5624ed" providerId="LiveId" clId="{15705BB6-30FA-412B-BEAA-B69EFF5C39A9}" dt="2023-01-28T17:23:12.462" v="10439" actId="208"/>
          <ac:spMkLst>
            <pc:docMk/>
            <pc:sldMk cId="1522445197" sldId="263"/>
            <ac:spMk id="23" creationId="{5EFDFF97-3C15-FCD5-A67B-338B89D890DB}"/>
          </ac:spMkLst>
        </pc:spChg>
        <pc:spChg chg="add del mod">
          <ac:chgData name="Shin Unsub" userId="ad264ad96e5624ed" providerId="LiveId" clId="{15705BB6-30FA-412B-BEAA-B69EFF5C39A9}" dt="2023-01-12T06:19:32.303" v="2285" actId="21"/>
          <ac:spMkLst>
            <pc:docMk/>
            <pc:sldMk cId="1522445197" sldId="263"/>
            <ac:spMk id="24" creationId="{E9204A71-0B63-F3E6-AFCA-7D2AB6100096}"/>
          </ac:spMkLst>
        </pc:spChg>
        <pc:spChg chg="add mod">
          <ac:chgData name="Shin Unsub" userId="ad264ad96e5624ed" providerId="LiveId" clId="{15705BB6-30FA-412B-BEAA-B69EFF5C39A9}" dt="2023-01-28T17:23:39.602" v="10442" actId="208"/>
          <ac:spMkLst>
            <pc:docMk/>
            <pc:sldMk cId="1522445197" sldId="263"/>
            <ac:spMk id="25" creationId="{0A4D5404-0A9E-0788-835B-78169F502264}"/>
          </ac:spMkLst>
        </pc:spChg>
        <pc:spChg chg="add mod">
          <ac:chgData name="Shin Unsub" userId="ad264ad96e5624ed" providerId="LiveId" clId="{15705BB6-30FA-412B-BEAA-B69EFF5C39A9}" dt="2023-01-28T17:23:04.331" v="10437" actId="208"/>
          <ac:spMkLst>
            <pc:docMk/>
            <pc:sldMk cId="1522445197" sldId="263"/>
            <ac:spMk id="26" creationId="{D0DBD945-5BEF-BC45-010E-03D232F4CF6F}"/>
          </ac:spMkLst>
        </pc:spChg>
        <pc:spChg chg="add mod">
          <ac:chgData name="Shin Unsub" userId="ad264ad96e5624ed" providerId="LiveId" clId="{15705BB6-30FA-412B-BEAA-B69EFF5C39A9}" dt="2023-01-28T17:23:08.392" v="10438" actId="208"/>
          <ac:spMkLst>
            <pc:docMk/>
            <pc:sldMk cId="1522445197" sldId="263"/>
            <ac:spMk id="27" creationId="{C34CAB7A-1184-EC32-878C-E69656572061}"/>
          </ac:spMkLst>
        </pc:spChg>
        <pc:spChg chg="add mod">
          <ac:chgData name="Shin Unsub" userId="ad264ad96e5624ed" providerId="LiveId" clId="{15705BB6-30FA-412B-BEAA-B69EFF5C39A9}" dt="2023-01-28T17:23:24.076" v="10440" actId="208"/>
          <ac:spMkLst>
            <pc:docMk/>
            <pc:sldMk cId="1522445197" sldId="263"/>
            <ac:spMk id="28" creationId="{9E8EB239-C058-A3B4-7E34-96D8F7633E44}"/>
          </ac:spMkLst>
        </pc:spChg>
        <pc:spChg chg="add del mod">
          <ac:chgData name="Shin Unsub" userId="ad264ad96e5624ed" providerId="LiveId" clId="{15705BB6-30FA-412B-BEAA-B69EFF5C39A9}" dt="2023-01-28T17:27:38.987" v="10535" actId="21"/>
          <ac:spMkLst>
            <pc:docMk/>
            <pc:sldMk cId="1522445197" sldId="263"/>
            <ac:spMk id="29" creationId="{62E94533-84FC-51E1-A37B-780033A92157}"/>
          </ac:spMkLst>
        </pc:spChg>
        <pc:spChg chg="add del mod">
          <ac:chgData name="Shin Unsub" userId="ad264ad96e5624ed" providerId="LiveId" clId="{15705BB6-30FA-412B-BEAA-B69EFF5C39A9}" dt="2023-01-28T17:27:44.516" v="10536" actId="21"/>
          <ac:spMkLst>
            <pc:docMk/>
            <pc:sldMk cId="1522445197" sldId="263"/>
            <ac:spMk id="30" creationId="{2C4DFA7F-550D-DD95-81AD-9D347880741F}"/>
          </ac:spMkLst>
        </pc:spChg>
        <pc:spChg chg="add mod">
          <ac:chgData name="Shin Unsub" userId="ad264ad96e5624ed" providerId="LiveId" clId="{15705BB6-30FA-412B-BEAA-B69EFF5C39A9}" dt="2023-01-28T17:28:07.853" v="10595" actId="20577"/>
          <ac:spMkLst>
            <pc:docMk/>
            <pc:sldMk cId="1522445197" sldId="263"/>
            <ac:spMk id="31" creationId="{D7570A6F-FD2F-0055-E217-306782A999A1}"/>
          </ac:spMkLst>
        </pc:spChg>
        <pc:cxnChg chg="add mod">
          <ac:chgData name="Shin Unsub" userId="ad264ad96e5624ed" providerId="LiveId" clId="{15705BB6-30FA-412B-BEAA-B69EFF5C39A9}" dt="2023-01-12T06:19:51.667" v="2291" actId="1076"/>
          <ac:cxnSpMkLst>
            <pc:docMk/>
            <pc:sldMk cId="1522445197" sldId="263"/>
            <ac:cxnSpMk id="6" creationId="{B0C0FD2D-27DB-1A3B-0ED0-B1D32C855738}"/>
          </ac:cxnSpMkLst>
        </pc:cxnChg>
        <pc:cxnChg chg="add mod">
          <ac:chgData name="Shin Unsub" userId="ad264ad96e5624ed" providerId="LiveId" clId="{15705BB6-30FA-412B-BEAA-B69EFF5C39A9}" dt="2023-01-12T06:19:51.667" v="2291" actId="1076"/>
          <ac:cxnSpMkLst>
            <pc:docMk/>
            <pc:sldMk cId="1522445197" sldId="263"/>
            <ac:cxnSpMk id="7" creationId="{758B79A9-7B53-99DB-4AB7-76CF100037D3}"/>
          </ac:cxnSpMkLst>
        </pc:cxnChg>
        <pc:cxnChg chg="add del">
          <ac:chgData name="Shin Unsub" userId="ad264ad96e5624ed" providerId="LiveId" clId="{15705BB6-30FA-412B-BEAA-B69EFF5C39A9}" dt="2023-01-16T00:37:44.684" v="4295" actId="21"/>
          <ac:cxnSpMkLst>
            <pc:docMk/>
            <pc:sldMk cId="1522445197" sldId="263"/>
            <ac:cxnSpMk id="8" creationId="{46CCB940-3598-4A44-8E1B-26B923A5BA5E}"/>
          </ac:cxnSpMkLst>
        </pc:cxnChg>
        <pc:cxnChg chg="add mod">
          <ac:chgData name="Shin Unsub" userId="ad264ad96e5624ed" providerId="LiveId" clId="{15705BB6-30FA-412B-BEAA-B69EFF5C39A9}" dt="2023-01-16T00:38:06.104" v="4300" actId="14100"/>
          <ac:cxnSpMkLst>
            <pc:docMk/>
            <pc:sldMk cId="1522445197" sldId="263"/>
            <ac:cxnSpMk id="10" creationId="{5C2D5E7A-F0CA-2D30-39BC-690911D1DEB8}"/>
          </ac:cxnSpMkLst>
        </pc:cxnChg>
        <pc:cxnChg chg="add mod">
          <ac:chgData name="Shin Unsub" userId="ad264ad96e5624ed" providerId="LiveId" clId="{15705BB6-30FA-412B-BEAA-B69EFF5C39A9}" dt="2023-01-12T06:19:51.667" v="2291" actId="1076"/>
          <ac:cxnSpMkLst>
            <pc:docMk/>
            <pc:sldMk cId="1522445197" sldId="263"/>
            <ac:cxnSpMk id="11" creationId="{4A7103BB-3092-5A9E-F21E-28232B32D952}"/>
          </ac:cxnSpMkLst>
        </pc:cxnChg>
        <pc:cxnChg chg="add mod">
          <ac:chgData name="Shin Unsub" userId="ad264ad96e5624ed" providerId="LiveId" clId="{15705BB6-30FA-412B-BEAA-B69EFF5C39A9}" dt="2023-01-16T00:38:40.425" v="4309" actId="1076"/>
          <ac:cxnSpMkLst>
            <pc:docMk/>
            <pc:sldMk cId="1522445197" sldId="263"/>
            <ac:cxnSpMk id="15" creationId="{C574C85B-8EF6-0A0F-FC57-0EE6648B2458}"/>
          </ac:cxnSpMkLst>
        </pc:cxnChg>
        <pc:cxnChg chg="add del mod">
          <ac:chgData name="Shin Unsub" userId="ad264ad96e5624ed" providerId="LiveId" clId="{15705BB6-30FA-412B-BEAA-B69EFF5C39A9}" dt="2023-01-12T06:33:19.708" v="2527" actId="21"/>
          <ac:cxnSpMkLst>
            <pc:docMk/>
            <pc:sldMk cId="1522445197" sldId="263"/>
            <ac:cxnSpMk id="33" creationId="{F4E0590C-F092-363A-A917-D33F19A60D88}"/>
          </ac:cxnSpMkLst>
        </pc:cxnChg>
        <pc:cxnChg chg="add del mod">
          <ac:chgData name="Shin Unsub" userId="ad264ad96e5624ed" providerId="LiveId" clId="{15705BB6-30FA-412B-BEAA-B69EFF5C39A9}" dt="2023-01-12T06:33:34.333" v="2532" actId="21"/>
          <ac:cxnSpMkLst>
            <pc:docMk/>
            <pc:sldMk cId="1522445197" sldId="263"/>
            <ac:cxnSpMk id="34" creationId="{CF81E4EF-A282-435F-FE0C-57C9E296706F}"/>
          </ac:cxnSpMkLst>
        </pc:cxnChg>
        <pc:cxnChg chg="add mod">
          <ac:chgData name="Shin Unsub" userId="ad264ad96e5624ed" providerId="LiveId" clId="{15705BB6-30FA-412B-BEAA-B69EFF5C39A9}" dt="2023-01-12T07:28:37.667" v="3071" actId="14100"/>
          <ac:cxnSpMkLst>
            <pc:docMk/>
            <pc:sldMk cId="1522445197" sldId="263"/>
            <ac:cxnSpMk id="36" creationId="{3E2902BF-DAE5-3385-7EE6-441C8FC3DA9A}"/>
          </ac:cxnSpMkLst>
        </pc:cxnChg>
        <pc:cxnChg chg="add mod">
          <ac:chgData name="Shin Unsub" userId="ad264ad96e5624ed" providerId="LiveId" clId="{15705BB6-30FA-412B-BEAA-B69EFF5C39A9}" dt="2023-01-12T06:33:42.719" v="2537" actId="1076"/>
          <ac:cxnSpMkLst>
            <pc:docMk/>
            <pc:sldMk cId="1522445197" sldId="263"/>
            <ac:cxnSpMk id="37" creationId="{B5286376-7AA9-8F67-5CBB-CFDF70F05210}"/>
          </ac:cxnSpMkLst>
        </pc:cxnChg>
      </pc:sldChg>
      <pc:sldChg chg="addSp delSp modSp add mod modNotesTx">
        <pc:chgData name="Shin Unsub" userId="ad264ad96e5624ed" providerId="LiveId" clId="{15705BB6-30FA-412B-BEAA-B69EFF5C39A9}" dt="2023-01-17T06:38:02.558" v="8747" actId="1076"/>
        <pc:sldMkLst>
          <pc:docMk/>
          <pc:sldMk cId="3549963302" sldId="264"/>
        </pc:sldMkLst>
        <pc:spChg chg="del">
          <ac:chgData name="Shin Unsub" userId="ad264ad96e5624ed" providerId="LiveId" clId="{15705BB6-30FA-412B-BEAA-B69EFF5C39A9}" dt="2023-01-12T06:30:33.183" v="2464" actId="478"/>
          <ac:spMkLst>
            <pc:docMk/>
            <pc:sldMk cId="3549963302" sldId="264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17T06:04:12.160" v="7095" actId="1076"/>
          <ac:spMkLst>
            <pc:docMk/>
            <pc:sldMk cId="3549963302" sldId="264"/>
            <ac:spMk id="2" creationId="{F084CC94-2B74-AB45-0052-7CA537528CE1}"/>
          </ac:spMkLst>
        </pc:spChg>
        <pc:spChg chg="add mod">
          <ac:chgData name="Shin Unsub" userId="ad264ad96e5624ed" providerId="LiveId" clId="{15705BB6-30FA-412B-BEAA-B69EFF5C39A9}" dt="2023-01-17T06:37:47.196" v="8712" actId="1076"/>
          <ac:spMkLst>
            <pc:docMk/>
            <pc:sldMk cId="3549963302" sldId="264"/>
            <ac:spMk id="3" creationId="{4B13E903-8E43-4F6F-EF6B-0CA8159B83FF}"/>
          </ac:spMkLst>
        </pc:spChg>
        <pc:spChg chg="add del mod">
          <ac:chgData name="Shin Unsub" userId="ad264ad96e5624ed" providerId="LiveId" clId="{15705BB6-30FA-412B-BEAA-B69EFF5C39A9}" dt="2023-01-12T06:31:00.442" v="2469" actId="21"/>
          <ac:spMkLst>
            <pc:docMk/>
            <pc:sldMk cId="3549963302" sldId="264"/>
            <ac:spMk id="3" creationId="{BC774340-0591-A6E2-0BCC-B8F0290B7ED6}"/>
          </ac:spMkLst>
        </pc:spChg>
        <pc:spChg chg="add del mod">
          <ac:chgData name="Shin Unsub" userId="ad264ad96e5624ed" providerId="LiveId" clId="{15705BB6-30FA-412B-BEAA-B69EFF5C39A9}" dt="2023-01-17T06:04:07.309" v="7094" actId="21"/>
          <ac:spMkLst>
            <pc:docMk/>
            <pc:sldMk cId="3549963302" sldId="264"/>
            <ac:spMk id="6" creationId="{283F8AC1-A031-F49F-81FF-8FFE98A41D0F}"/>
          </ac:spMkLst>
        </pc:spChg>
        <pc:spChg chg="add mod">
          <ac:chgData name="Shin Unsub" userId="ad264ad96e5624ed" providerId="LiveId" clId="{15705BB6-30FA-412B-BEAA-B69EFF5C39A9}" dt="2023-01-12T06:50:08.201" v="2966" actId="164"/>
          <ac:spMkLst>
            <pc:docMk/>
            <pc:sldMk cId="3549963302" sldId="264"/>
            <ac:spMk id="8" creationId="{4D6DB1FC-C682-8E6A-E0F6-E4D966BF9CBF}"/>
          </ac:spMkLst>
        </pc:spChg>
        <pc:spChg chg="add mod">
          <ac:chgData name="Shin Unsub" userId="ad264ad96e5624ed" providerId="LiveId" clId="{15705BB6-30FA-412B-BEAA-B69EFF5C39A9}" dt="2023-01-12T06:50:08.201" v="2966" actId="164"/>
          <ac:spMkLst>
            <pc:docMk/>
            <pc:sldMk cId="3549963302" sldId="264"/>
            <ac:spMk id="9" creationId="{724016EE-E387-5D29-1333-8F5315AAE81A}"/>
          </ac:spMkLst>
        </pc:spChg>
        <pc:spChg chg="add mod">
          <ac:chgData name="Shin Unsub" userId="ad264ad96e5624ed" providerId="LiveId" clId="{15705BB6-30FA-412B-BEAA-B69EFF5C39A9}" dt="2023-01-12T06:50:08.201" v="2966" actId="164"/>
          <ac:spMkLst>
            <pc:docMk/>
            <pc:sldMk cId="3549963302" sldId="264"/>
            <ac:spMk id="10" creationId="{5854B2B9-69D8-7E6D-598A-809B29DBDDEB}"/>
          </ac:spMkLst>
        </pc:spChg>
        <pc:spChg chg="add del">
          <ac:chgData name="Shin Unsub" userId="ad264ad96e5624ed" providerId="LiveId" clId="{15705BB6-30FA-412B-BEAA-B69EFF5C39A9}" dt="2023-01-12T06:31:36.061" v="2479" actId="478"/>
          <ac:spMkLst>
            <pc:docMk/>
            <pc:sldMk cId="3549963302" sldId="264"/>
            <ac:spMk id="12" creationId="{06BE48FB-CF05-3947-F733-A38C04613A03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0" creationId="{301C94FA-B79B-FC72-68A0-ED5721799863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1" creationId="{98F75044-5F58-8DA7-2ED6-2DE3091F8B64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3" creationId="{5EFDFF97-3C15-FCD5-A67B-338B89D890DB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5" creationId="{0A4D5404-0A9E-0788-835B-78169F502264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6" creationId="{D0DBD945-5BEF-BC45-010E-03D232F4CF6F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7" creationId="{C34CAB7A-1184-EC32-878C-E69656572061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8" creationId="{9E8EB239-C058-A3B4-7E34-96D8F7633E44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29" creationId="{62E94533-84FC-51E1-A37B-780033A92157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30" creationId="{2C4DFA7F-550D-DD95-81AD-9D347880741F}"/>
          </ac:spMkLst>
        </pc:spChg>
        <pc:spChg chg="del">
          <ac:chgData name="Shin Unsub" userId="ad264ad96e5624ed" providerId="LiveId" clId="{15705BB6-30FA-412B-BEAA-B69EFF5C39A9}" dt="2023-01-12T06:30:31.777" v="2463" actId="478"/>
          <ac:spMkLst>
            <pc:docMk/>
            <pc:sldMk cId="3549963302" sldId="264"/>
            <ac:spMk id="31" creationId="{D7570A6F-FD2F-0055-E217-306782A999A1}"/>
          </ac:spMkLst>
        </pc:spChg>
        <pc:spChg chg="add del mod">
          <ac:chgData name="Shin Unsub" userId="ad264ad96e5624ed" providerId="LiveId" clId="{15705BB6-30FA-412B-BEAA-B69EFF5C39A9}" dt="2023-01-12T06:37:38.946" v="2556" actId="21"/>
          <ac:spMkLst>
            <pc:docMk/>
            <pc:sldMk cId="3549963302" sldId="264"/>
            <ac:spMk id="52" creationId="{D3BE1F30-ACB6-B22D-3330-CA0C1DEF3B42}"/>
          </ac:spMkLst>
        </pc:spChg>
        <pc:spChg chg="add del mod">
          <ac:chgData name="Shin Unsub" userId="ad264ad96e5624ed" providerId="LiveId" clId="{15705BB6-30FA-412B-BEAA-B69EFF5C39A9}" dt="2023-01-12T06:37:50.956" v="2560" actId="478"/>
          <ac:spMkLst>
            <pc:docMk/>
            <pc:sldMk cId="3549963302" sldId="264"/>
            <ac:spMk id="53" creationId="{88889A15-C5F5-03A7-4460-B1DEEACDB0AB}"/>
          </ac:spMkLst>
        </pc:spChg>
        <pc:spChg chg="add mod">
          <ac:chgData name="Shin Unsub" userId="ad264ad96e5624ed" providerId="LiveId" clId="{15705BB6-30FA-412B-BEAA-B69EFF5C39A9}" dt="2023-01-17T05:31:21.878" v="6469" actId="1076"/>
          <ac:spMkLst>
            <pc:docMk/>
            <pc:sldMk cId="3549963302" sldId="264"/>
            <ac:spMk id="57" creationId="{8A458E30-14EE-F60E-ABD6-C9AD3CCC004B}"/>
          </ac:spMkLst>
        </pc:spChg>
        <pc:spChg chg="add del mod">
          <ac:chgData name="Shin Unsub" userId="ad264ad96e5624ed" providerId="LiveId" clId="{15705BB6-30FA-412B-BEAA-B69EFF5C39A9}" dt="2023-01-12T06:37:59.221" v="2563" actId="478"/>
          <ac:spMkLst>
            <pc:docMk/>
            <pc:sldMk cId="3549963302" sldId="264"/>
            <ac:spMk id="58" creationId="{0236789E-7F5C-5580-C40D-FB87438073C8}"/>
          </ac:spMkLst>
        </pc:spChg>
        <pc:spChg chg="add del mod">
          <ac:chgData name="Shin Unsub" userId="ad264ad96e5624ed" providerId="LiveId" clId="{15705BB6-30FA-412B-BEAA-B69EFF5C39A9}" dt="2023-01-12T06:42:12.779" v="2672" actId="21"/>
          <ac:spMkLst>
            <pc:docMk/>
            <pc:sldMk cId="3549963302" sldId="264"/>
            <ac:spMk id="61" creationId="{491F8D9B-5E29-1E4C-BAFA-A6604C31FE7A}"/>
          </ac:spMkLst>
        </pc:spChg>
        <pc:spChg chg="add mod">
          <ac:chgData name="Shin Unsub" userId="ad264ad96e5624ed" providerId="LiveId" clId="{15705BB6-30FA-412B-BEAA-B69EFF5C39A9}" dt="2023-01-17T05:27:48.097" v="6147" actId="14100"/>
          <ac:spMkLst>
            <pc:docMk/>
            <pc:sldMk cId="3549963302" sldId="264"/>
            <ac:spMk id="64" creationId="{6DC66F50-2BB8-D8AA-C5C1-AA14D099B93D}"/>
          </ac:spMkLst>
        </pc:spChg>
        <pc:spChg chg="add del mod">
          <ac:chgData name="Shin Unsub" userId="ad264ad96e5624ed" providerId="LiveId" clId="{15705BB6-30FA-412B-BEAA-B69EFF5C39A9}" dt="2023-01-12T06:43:19.085" v="2692"/>
          <ac:spMkLst>
            <pc:docMk/>
            <pc:sldMk cId="3549963302" sldId="264"/>
            <ac:spMk id="65" creationId="{669447BD-CA39-0B7B-DE43-EB8A39F20AC4}"/>
          </ac:spMkLst>
        </pc:spChg>
        <pc:spChg chg="add mod">
          <ac:chgData name="Shin Unsub" userId="ad264ad96e5624ed" providerId="LiveId" clId="{15705BB6-30FA-412B-BEAA-B69EFF5C39A9}" dt="2023-01-17T06:38:02.558" v="8747" actId="1076"/>
          <ac:spMkLst>
            <pc:docMk/>
            <pc:sldMk cId="3549963302" sldId="264"/>
            <ac:spMk id="66" creationId="{97DA757A-F341-16B0-6B21-F341C902BB90}"/>
          </ac:spMkLst>
        </pc:spChg>
        <pc:spChg chg="add del mod">
          <ac:chgData name="Shin Unsub" userId="ad264ad96e5624ed" providerId="LiveId" clId="{15705BB6-30FA-412B-BEAA-B69EFF5C39A9}" dt="2023-01-12T06:43:55.676" v="2720" actId="21"/>
          <ac:spMkLst>
            <pc:docMk/>
            <pc:sldMk cId="3549963302" sldId="264"/>
            <ac:spMk id="67" creationId="{2870C579-4340-7761-0CE9-94EFE29492B3}"/>
          </ac:spMkLst>
        </pc:spChg>
        <pc:spChg chg="add del mod">
          <ac:chgData name="Shin Unsub" userId="ad264ad96e5624ed" providerId="LiveId" clId="{15705BB6-30FA-412B-BEAA-B69EFF5C39A9}" dt="2023-01-17T05:41:35.808" v="6709" actId="21"/>
          <ac:spMkLst>
            <pc:docMk/>
            <pc:sldMk cId="3549963302" sldId="264"/>
            <ac:spMk id="68" creationId="{07BAC8BD-60E5-2023-3A4F-17681F9CB68D}"/>
          </ac:spMkLst>
        </pc:spChg>
        <pc:spChg chg="add del mod">
          <ac:chgData name="Shin Unsub" userId="ad264ad96e5624ed" providerId="LiveId" clId="{15705BB6-30FA-412B-BEAA-B69EFF5C39A9}" dt="2023-01-12T06:44:04.317" v="2730" actId="21"/>
          <ac:spMkLst>
            <pc:docMk/>
            <pc:sldMk cId="3549963302" sldId="264"/>
            <ac:spMk id="69" creationId="{7AD02A28-2B99-6DFF-5F15-EBC7C3A46204}"/>
          </ac:spMkLst>
        </pc:spChg>
        <pc:spChg chg="add mod">
          <ac:chgData name="Shin Unsub" userId="ad264ad96e5624ed" providerId="LiveId" clId="{15705BB6-30FA-412B-BEAA-B69EFF5C39A9}" dt="2023-01-17T05:38:54.472" v="6619" actId="1076"/>
          <ac:spMkLst>
            <pc:docMk/>
            <pc:sldMk cId="3549963302" sldId="264"/>
            <ac:spMk id="70" creationId="{DA232D2F-6854-8F43-9427-787D719033DF}"/>
          </ac:spMkLst>
        </pc:spChg>
        <pc:spChg chg="add mod">
          <ac:chgData name="Shin Unsub" userId="ad264ad96e5624ed" providerId="LiveId" clId="{15705BB6-30FA-412B-BEAA-B69EFF5C39A9}" dt="2023-01-17T05:30:48.902" v="6388" actId="1076"/>
          <ac:spMkLst>
            <pc:docMk/>
            <pc:sldMk cId="3549963302" sldId="264"/>
            <ac:spMk id="71" creationId="{930D6F49-70C5-7CFB-D15E-100AAB73CEF8}"/>
          </ac:spMkLst>
        </pc:spChg>
        <pc:spChg chg="add mod">
          <ac:chgData name="Shin Unsub" userId="ad264ad96e5624ed" providerId="LiveId" clId="{15705BB6-30FA-412B-BEAA-B69EFF5C39A9}" dt="2023-01-17T05:37:48.875" v="6553" actId="20577"/>
          <ac:spMkLst>
            <pc:docMk/>
            <pc:sldMk cId="3549963302" sldId="264"/>
            <ac:spMk id="72" creationId="{B88B9C1F-AE55-5F13-268B-ABA20AC10255}"/>
          </ac:spMkLst>
        </pc:spChg>
        <pc:spChg chg="add del mod">
          <ac:chgData name="Shin Unsub" userId="ad264ad96e5624ed" providerId="LiveId" clId="{15705BB6-30FA-412B-BEAA-B69EFF5C39A9}" dt="2023-01-12T06:49:34.159" v="2939" actId="21"/>
          <ac:spMkLst>
            <pc:docMk/>
            <pc:sldMk cId="3549963302" sldId="264"/>
            <ac:spMk id="73" creationId="{BFDEF44D-119A-3A30-4A3F-BCE0245E6DA4}"/>
          </ac:spMkLst>
        </pc:spChg>
        <pc:spChg chg="add mod">
          <ac:chgData name="Shin Unsub" userId="ad264ad96e5624ed" providerId="LiveId" clId="{15705BB6-30FA-412B-BEAA-B69EFF5C39A9}" dt="2023-01-17T05:29:39.311" v="6316" actId="20577"/>
          <ac:spMkLst>
            <pc:docMk/>
            <pc:sldMk cId="3549963302" sldId="264"/>
            <ac:spMk id="74" creationId="{6BC5673B-77E4-50E4-CBAC-CC708F7C86E6}"/>
          </ac:spMkLst>
        </pc:spChg>
        <pc:spChg chg="add mod">
          <ac:chgData name="Shin Unsub" userId="ad264ad96e5624ed" providerId="LiveId" clId="{15705BB6-30FA-412B-BEAA-B69EFF5C39A9}" dt="2023-01-17T05:29:29.804" v="6273" actId="1076"/>
          <ac:spMkLst>
            <pc:docMk/>
            <pc:sldMk cId="3549963302" sldId="264"/>
            <ac:spMk id="75" creationId="{4AED28CD-2198-3E8F-B9FC-894B1875EB08}"/>
          </ac:spMkLst>
        </pc:spChg>
        <pc:spChg chg="add mod">
          <ac:chgData name="Shin Unsub" userId="ad264ad96e5624ed" providerId="LiveId" clId="{15705BB6-30FA-412B-BEAA-B69EFF5C39A9}" dt="2023-01-17T06:37:39.025" v="8676" actId="20577"/>
          <ac:spMkLst>
            <pc:docMk/>
            <pc:sldMk cId="3549963302" sldId="264"/>
            <ac:spMk id="76" creationId="{C5A23F82-F92A-DC7D-B28E-DEBB985A6759}"/>
          </ac:spMkLst>
        </pc:spChg>
        <pc:spChg chg="add mod">
          <ac:chgData name="Shin Unsub" userId="ad264ad96e5624ed" providerId="LiveId" clId="{15705BB6-30FA-412B-BEAA-B69EFF5C39A9}" dt="2023-01-17T05:36:47.542" v="6532" actId="20577"/>
          <ac:spMkLst>
            <pc:docMk/>
            <pc:sldMk cId="3549963302" sldId="264"/>
            <ac:spMk id="77" creationId="{72C9A88D-8A12-DF84-48DE-B8156AD70D45}"/>
          </ac:spMkLst>
        </pc:spChg>
        <pc:spChg chg="add mod">
          <ac:chgData name="Shin Unsub" userId="ad264ad96e5624ed" providerId="LiveId" clId="{15705BB6-30FA-412B-BEAA-B69EFF5C39A9}" dt="2023-01-17T05:41:56.307" v="6734" actId="20577"/>
          <ac:spMkLst>
            <pc:docMk/>
            <pc:sldMk cId="3549963302" sldId="264"/>
            <ac:spMk id="79" creationId="{775811AB-5089-8023-A919-91B208D81078}"/>
          </ac:spMkLst>
        </pc:spChg>
        <pc:grpChg chg="add mod">
          <ac:chgData name="Shin Unsub" userId="ad264ad96e5624ed" providerId="LiveId" clId="{15705BB6-30FA-412B-BEAA-B69EFF5C39A9}" dt="2023-01-17T06:04:12.160" v="7095" actId="1076"/>
          <ac:grpSpMkLst>
            <pc:docMk/>
            <pc:sldMk cId="3549963302" sldId="264"/>
            <ac:grpSpMk id="78" creationId="{AACCCB4E-D73A-2058-7C0A-D8D65F4C7441}"/>
          </ac:grpSpMkLst>
        </pc:grpChg>
        <pc:cxnChg chg="del">
          <ac:chgData name="Shin Unsub" userId="ad264ad96e5624ed" providerId="LiveId" clId="{15705BB6-30FA-412B-BEAA-B69EFF5C39A9}" dt="2023-01-12T06:30:31.777" v="2463" actId="478"/>
          <ac:cxnSpMkLst>
            <pc:docMk/>
            <pc:sldMk cId="3549963302" sldId="264"/>
            <ac:cxnSpMk id="6" creationId="{B0C0FD2D-27DB-1A3B-0ED0-B1D32C855738}"/>
          </ac:cxnSpMkLst>
        </pc:cxnChg>
        <pc:cxnChg chg="del">
          <ac:chgData name="Shin Unsub" userId="ad264ad96e5624ed" providerId="LiveId" clId="{15705BB6-30FA-412B-BEAA-B69EFF5C39A9}" dt="2023-01-12T06:30:31.777" v="2463" actId="478"/>
          <ac:cxnSpMkLst>
            <pc:docMk/>
            <pc:sldMk cId="3549963302" sldId="264"/>
            <ac:cxnSpMk id="7" creationId="{758B79A9-7B53-99DB-4AB7-76CF100037D3}"/>
          </ac:cxnSpMkLst>
        </pc:cxnChg>
        <pc:cxnChg chg="del">
          <ac:chgData name="Shin Unsub" userId="ad264ad96e5624ed" providerId="LiveId" clId="{15705BB6-30FA-412B-BEAA-B69EFF5C39A9}" dt="2023-01-12T06:30:31.777" v="2463" actId="478"/>
          <ac:cxnSpMkLst>
            <pc:docMk/>
            <pc:sldMk cId="3549963302" sldId="264"/>
            <ac:cxnSpMk id="11" creationId="{4A7103BB-3092-5A9E-F21E-28232B32D952}"/>
          </ac:cxnSpMkLst>
        </pc:cxnChg>
        <pc:cxnChg chg="add del mod">
          <ac:chgData name="Shin Unsub" userId="ad264ad96e5624ed" providerId="LiveId" clId="{15705BB6-30FA-412B-BEAA-B69EFF5C39A9}" dt="2023-01-12T06:31:52.770" v="2484" actId="21"/>
          <ac:cxnSpMkLst>
            <pc:docMk/>
            <pc:sldMk cId="3549963302" sldId="264"/>
            <ac:cxnSpMk id="14" creationId="{2D771F51-8C1D-7543-6BCF-4FCB3D89EFFF}"/>
          </ac:cxnSpMkLst>
        </pc:cxnChg>
        <pc:cxnChg chg="add del mod">
          <ac:chgData name="Shin Unsub" userId="ad264ad96e5624ed" providerId="LiveId" clId="{15705BB6-30FA-412B-BEAA-B69EFF5C39A9}" dt="2023-01-12T06:32:37.666" v="2507" actId="21"/>
          <ac:cxnSpMkLst>
            <pc:docMk/>
            <pc:sldMk cId="3549963302" sldId="264"/>
            <ac:cxnSpMk id="16" creationId="{8F07FB88-E767-9557-C4BA-0A156864300A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17" creationId="{A404679A-FC70-9F3F-B45B-1C40CB5B784D}"/>
          </ac:cxnSpMkLst>
        </pc:cxnChg>
        <pc:cxnChg chg="add del mod">
          <ac:chgData name="Shin Unsub" userId="ad264ad96e5624ed" providerId="LiveId" clId="{15705BB6-30FA-412B-BEAA-B69EFF5C39A9}" dt="2023-01-12T06:32:14.779" v="2496" actId="21"/>
          <ac:cxnSpMkLst>
            <pc:docMk/>
            <pc:sldMk cId="3549963302" sldId="264"/>
            <ac:cxnSpMk id="18" creationId="{0EB3BF6A-2597-C215-DE9D-68F9BFF66B24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19" creationId="{2994D147-ABF2-158D-0C17-E492512C2D7A}"/>
          </ac:cxnSpMkLst>
        </pc:cxnChg>
        <pc:cxnChg chg="add del mod">
          <ac:chgData name="Shin Unsub" userId="ad264ad96e5624ed" providerId="LiveId" clId="{15705BB6-30FA-412B-BEAA-B69EFF5C39A9}" dt="2023-01-12T06:32:23.953" v="2502" actId="21"/>
          <ac:cxnSpMkLst>
            <pc:docMk/>
            <pc:sldMk cId="3549963302" sldId="264"/>
            <ac:cxnSpMk id="34" creationId="{5CC068F1-DAB8-8C8E-EDE4-114202C9A559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35" creationId="{9BA1DA49-3831-01EE-D715-6C17F90EB9E8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38" creationId="{5A671C0B-C97D-2056-AE6A-F5384BA84C7B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39" creationId="{C48D10CF-26B2-4879-3DDD-FF89FCC509B2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41" creationId="{F5425C6E-C736-1B77-F913-413E7C1BBB84}"/>
          </ac:cxnSpMkLst>
        </pc:cxnChg>
        <pc:cxnChg chg="add del mod">
          <ac:chgData name="Shin Unsub" userId="ad264ad96e5624ed" providerId="LiveId" clId="{15705BB6-30FA-412B-BEAA-B69EFF5C39A9}" dt="2023-01-12T06:32:46.697" v="2512" actId="21"/>
          <ac:cxnSpMkLst>
            <pc:docMk/>
            <pc:sldMk cId="3549963302" sldId="264"/>
            <ac:cxnSpMk id="42" creationId="{B0ABB406-8827-9E6D-3F0D-44EBDFE90FA3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44" creationId="{0278094B-7611-4631-80BD-8F745358DEDC}"/>
          </ac:cxnSpMkLst>
        </pc:cxnChg>
        <pc:cxnChg chg="add del mod">
          <ac:chgData name="Shin Unsub" userId="ad264ad96e5624ed" providerId="LiveId" clId="{15705BB6-30FA-412B-BEAA-B69EFF5C39A9}" dt="2023-01-12T06:32:53.762" v="2518" actId="21"/>
          <ac:cxnSpMkLst>
            <pc:docMk/>
            <pc:sldMk cId="3549963302" sldId="264"/>
            <ac:cxnSpMk id="45" creationId="{2A803BD4-238F-0691-A3FD-7E876A9D5049}"/>
          </ac:cxnSpMkLst>
        </pc:cxnChg>
        <pc:cxnChg chg="add del mod">
          <ac:chgData name="Shin Unsub" userId="ad264ad96e5624ed" providerId="LiveId" clId="{15705BB6-30FA-412B-BEAA-B69EFF5C39A9}" dt="2023-01-12T06:38:23.532" v="2570" actId="21"/>
          <ac:cxnSpMkLst>
            <pc:docMk/>
            <pc:sldMk cId="3549963302" sldId="264"/>
            <ac:cxnSpMk id="47" creationId="{070E76D1-5F12-F3DE-911D-2DA81B4F97F0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48" creationId="{DBF1BA23-3A80-F9B5-7391-7248958D712E}"/>
          </ac:cxnSpMkLst>
        </pc:cxnChg>
        <pc:cxnChg chg="add mod">
          <ac:chgData name="Shin Unsub" userId="ad264ad96e5624ed" providerId="LiveId" clId="{15705BB6-30FA-412B-BEAA-B69EFF5C39A9}" dt="2023-01-12T06:50:08.201" v="2966" actId="164"/>
          <ac:cxnSpMkLst>
            <pc:docMk/>
            <pc:sldMk cId="3549963302" sldId="264"/>
            <ac:cxnSpMk id="62" creationId="{EAB839E0-4615-664C-714F-8A1D0A38625D}"/>
          </ac:cxnSpMkLst>
        </pc:cxnChg>
        <pc:cxnChg chg="add mod">
          <ac:chgData name="Shin Unsub" userId="ad264ad96e5624ed" providerId="LiveId" clId="{15705BB6-30FA-412B-BEAA-B69EFF5C39A9}" dt="2023-01-17T05:31:24.201" v="6470" actId="1076"/>
          <ac:cxnSpMkLst>
            <pc:docMk/>
            <pc:sldMk cId="3549963302" sldId="264"/>
            <ac:cxnSpMk id="63" creationId="{01249065-537D-3CF0-4C73-4E23B450E392}"/>
          </ac:cxnSpMkLst>
        </pc:cxnChg>
        <pc:cxnChg chg="add del">
          <ac:chgData name="Shin Unsub" userId="ad264ad96e5624ed" providerId="LiveId" clId="{15705BB6-30FA-412B-BEAA-B69EFF5C39A9}" dt="2023-01-12T06:51:43.415" v="3069" actId="21"/>
          <ac:cxnSpMkLst>
            <pc:docMk/>
            <pc:sldMk cId="3549963302" sldId="264"/>
            <ac:cxnSpMk id="81" creationId="{86E682A3-1736-3AD8-585A-BDED1CE6E390}"/>
          </ac:cxnSpMkLst>
        </pc:cxnChg>
      </pc:sldChg>
      <pc:sldChg chg="addSp delSp modSp add mod ord modNotesTx">
        <pc:chgData name="Shin Unsub" userId="ad264ad96e5624ed" providerId="LiveId" clId="{15705BB6-30FA-412B-BEAA-B69EFF5C39A9}" dt="2023-01-29T05:57:35.238" v="10786" actId="1076"/>
        <pc:sldMkLst>
          <pc:docMk/>
          <pc:sldMk cId="523584601" sldId="265"/>
        </pc:sldMkLst>
        <pc:spChg chg="add del mod">
          <ac:chgData name="Shin Unsub" userId="ad264ad96e5624ed" providerId="LiveId" clId="{15705BB6-30FA-412B-BEAA-B69EFF5C39A9}" dt="2023-01-29T05:57:35.238" v="10786" actId="1076"/>
          <ac:spMkLst>
            <pc:docMk/>
            <pc:sldMk cId="523584601" sldId="265"/>
            <ac:spMk id="2" creationId="{A1C589FB-80C8-853B-110A-7C94CA4B34D9}"/>
          </ac:spMkLst>
        </pc:spChg>
        <pc:spChg chg="add mod">
          <ac:chgData name="Shin Unsub" userId="ad264ad96e5624ed" providerId="LiveId" clId="{15705BB6-30FA-412B-BEAA-B69EFF5C39A9}" dt="2023-01-12T09:12:45.971" v="4169" actId="14100"/>
          <ac:spMkLst>
            <pc:docMk/>
            <pc:sldMk cId="523584601" sldId="265"/>
            <ac:spMk id="7" creationId="{386B474D-DFCF-4BDA-78D7-C91956B8BB9B}"/>
          </ac:spMkLst>
        </pc:spChg>
        <pc:spChg chg="add mod">
          <ac:chgData name="Shin Unsub" userId="ad264ad96e5624ed" providerId="LiveId" clId="{15705BB6-30FA-412B-BEAA-B69EFF5C39A9}" dt="2023-01-16T00:40:10.771" v="4355" actId="1076"/>
          <ac:spMkLst>
            <pc:docMk/>
            <pc:sldMk cId="523584601" sldId="265"/>
            <ac:spMk id="8" creationId="{17252C9D-CB54-8E5A-83DE-AC64CE97CE6D}"/>
          </ac:spMkLst>
        </pc:spChg>
        <pc:spChg chg="add mod">
          <ac:chgData name="Shin Unsub" userId="ad264ad96e5624ed" providerId="LiveId" clId="{15705BB6-30FA-412B-BEAA-B69EFF5C39A9}" dt="2023-01-16T00:40:22.075" v="4362" actId="20577"/>
          <ac:spMkLst>
            <pc:docMk/>
            <pc:sldMk cId="523584601" sldId="265"/>
            <ac:spMk id="9" creationId="{4FDE36EF-1014-883F-DB99-1CF5F6B5FE14}"/>
          </ac:spMkLst>
        </pc:spChg>
        <pc:spChg chg="add mod">
          <ac:chgData name="Shin Unsub" userId="ad264ad96e5624ed" providerId="LiveId" clId="{15705BB6-30FA-412B-BEAA-B69EFF5C39A9}" dt="2023-01-12T09:13:11.401" v="4198" actId="1076"/>
          <ac:spMkLst>
            <pc:docMk/>
            <pc:sldMk cId="523584601" sldId="265"/>
            <ac:spMk id="11" creationId="{689E54E7-BAD9-36F8-8B8E-4DB003C712FB}"/>
          </ac:spMkLst>
        </pc:spChg>
        <pc:spChg chg="add del mod">
          <ac:chgData name="Shin Unsub" userId="ad264ad96e5624ed" providerId="LiveId" clId="{15705BB6-30FA-412B-BEAA-B69EFF5C39A9}" dt="2023-01-12T09:17:30.790" v="4249"/>
          <ac:spMkLst>
            <pc:docMk/>
            <pc:sldMk cId="523584601" sldId="265"/>
            <ac:spMk id="12" creationId="{80554202-DDB5-820B-7AF4-6462B31AFA8F}"/>
          </ac:spMkLst>
        </pc:spChg>
        <pc:spChg chg="add mod">
          <ac:chgData name="Shin Unsub" userId="ad264ad96e5624ed" providerId="LiveId" clId="{15705BB6-30FA-412B-BEAA-B69EFF5C39A9}" dt="2023-01-12T09:18:20.078" v="4293" actId="5793"/>
          <ac:spMkLst>
            <pc:docMk/>
            <pc:sldMk cId="523584601" sldId="265"/>
            <ac:spMk id="13" creationId="{AA061FF5-F7A1-30AF-D152-F1CD119719AC}"/>
          </ac:spMkLst>
        </pc:spChg>
        <pc:spChg chg="del mod">
          <ac:chgData name="Shin Unsub" userId="ad264ad96e5624ed" providerId="LiveId" clId="{15705BB6-30FA-412B-BEAA-B69EFF5C39A9}" dt="2023-01-12T08:35:09.007" v="3686" actId="478"/>
          <ac:spMkLst>
            <pc:docMk/>
            <pc:sldMk cId="523584601" sldId="265"/>
            <ac:spMk id="79" creationId="{775811AB-5089-8023-A919-91B208D81078}"/>
          </ac:spMkLst>
        </pc:spChg>
        <pc:grpChg chg="del">
          <ac:chgData name="Shin Unsub" userId="ad264ad96e5624ed" providerId="LiveId" clId="{15705BB6-30FA-412B-BEAA-B69EFF5C39A9}" dt="2023-01-12T08:35:10.625" v="3687" actId="478"/>
          <ac:grpSpMkLst>
            <pc:docMk/>
            <pc:sldMk cId="523584601" sldId="265"/>
            <ac:grpSpMk id="78" creationId="{AACCCB4E-D73A-2058-7C0A-D8D65F4C7441}"/>
          </ac:grpSpMkLst>
        </pc:grpChg>
        <pc:graphicFrameChg chg="add mod modGraphic">
          <ac:chgData name="Shin Unsub" userId="ad264ad96e5624ed" providerId="LiveId" clId="{15705BB6-30FA-412B-BEAA-B69EFF5C39A9}" dt="2023-01-17T06:06:19.756" v="7149"/>
          <ac:graphicFrameMkLst>
            <pc:docMk/>
            <pc:sldMk cId="523584601" sldId="265"/>
            <ac:graphicFrameMk id="3" creationId="{FDE569EA-E8AE-6CCD-0FDD-4CA85D937D02}"/>
          </ac:graphicFrameMkLst>
        </pc:graphicFrameChg>
        <pc:graphicFrameChg chg="add mod modGraphic">
          <ac:chgData name="Shin Unsub" userId="ad264ad96e5624ed" providerId="LiveId" clId="{15705BB6-30FA-412B-BEAA-B69EFF5C39A9}" dt="2023-01-28T17:27:11.052" v="10534" actId="14734"/>
          <ac:graphicFrameMkLst>
            <pc:docMk/>
            <pc:sldMk cId="523584601" sldId="265"/>
            <ac:graphicFrameMk id="6" creationId="{46A369DB-1B35-7741-F9BB-1F1B79923F60}"/>
          </ac:graphicFrameMkLst>
        </pc:graphicFrameChg>
        <pc:picChg chg="add mod">
          <ac:chgData name="Shin Unsub" userId="ad264ad96e5624ed" providerId="LiveId" clId="{15705BB6-30FA-412B-BEAA-B69EFF5C39A9}" dt="2023-01-12T09:18:12.892" v="4287" actId="1076"/>
          <ac:picMkLst>
            <pc:docMk/>
            <pc:sldMk cId="523584601" sldId="265"/>
            <ac:picMk id="2050" creationId="{46404D35-1EB3-8AB5-F27C-F3F36469A870}"/>
          </ac:picMkLst>
        </pc:picChg>
      </pc:sldChg>
      <pc:sldChg chg="addSp delSp modSp add mod ord modNotesTx">
        <pc:chgData name="Shin Unsub" userId="ad264ad96e5624ed" providerId="LiveId" clId="{15705BB6-30FA-412B-BEAA-B69EFF5C39A9}" dt="2023-01-17T06:20:03.234" v="7901" actId="1076"/>
        <pc:sldMkLst>
          <pc:docMk/>
          <pc:sldMk cId="3854890824" sldId="266"/>
        </pc:sldMkLst>
        <pc:spChg chg="mod">
          <ac:chgData name="Shin Unsub" userId="ad264ad96e5624ed" providerId="LiveId" clId="{15705BB6-30FA-412B-BEAA-B69EFF5C39A9}" dt="2023-01-16T03:03:01.044" v="4604" actId="20577"/>
          <ac:spMkLst>
            <pc:docMk/>
            <pc:sldMk cId="3854890824" sldId="266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17T06:16:27.137" v="7863" actId="14100"/>
          <ac:spMkLst>
            <pc:docMk/>
            <pc:sldMk cId="3854890824" sldId="266"/>
            <ac:spMk id="3" creationId="{FF7C850C-5307-D699-2EC0-37DFA9E74B15}"/>
          </ac:spMkLst>
        </pc:spChg>
        <pc:spChg chg="del mod topLvl">
          <ac:chgData name="Shin Unsub" userId="ad264ad96e5624ed" providerId="LiveId" clId="{15705BB6-30FA-412B-BEAA-B69EFF5C39A9}" dt="2023-01-16T03:03:32.422" v="4610" actId="478"/>
          <ac:spMkLst>
            <pc:docMk/>
            <pc:sldMk cId="3854890824" sldId="266"/>
            <ac:spMk id="6" creationId="{D2A83C36-DB2F-5132-82BC-BB7BCB08F4F2}"/>
          </ac:spMkLst>
        </pc:spChg>
        <pc:spChg chg="mod topLvl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7" creationId="{D54C608E-0563-E253-2845-1554402B8BD8}"/>
          </ac:spMkLst>
        </pc:spChg>
        <pc:spChg chg="mod topLvl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8" creationId="{2EE09971-5AD3-28EC-1D68-2F7CA379301C}"/>
          </ac:spMkLst>
        </pc:spChg>
        <pc:spChg chg="mod topLvl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17" creationId="{7F5E0BB7-E641-833B-1291-7C3244E30293}"/>
          </ac:spMkLst>
        </pc:spChg>
        <pc:spChg chg="del mod topLvl">
          <ac:chgData name="Shin Unsub" userId="ad264ad96e5624ed" providerId="LiveId" clId="{15705BB6-30FA-412B-BEAA-B69EFF5C39A9}" dt="2023-01-16T03:03:32.422" v="4610" actId="478"/>
          <ac:spMkLst>
            <pc:docMk/>
            <pc:sldMk cId="3854890824" sldId="266"/>
            <ac:spMk id="20" creationId="{46FBF5E0-838B-6A99-A2A2-7B729854AD75}"/>
          </ac:spMkLst>
        </pc:spChg>
        <pc:spChg chg="mod topLvl">
          <ac:chgData name="Shin Unsub" userId="ad264ad96e5624ed" providerId="LiveId" clId="{15705BB6-30FA-412B-BEAA-B69EFF5C39A9}" dt="2023-01-17T06:17:19.526" v="7876" actId="20577"/>
          <ac:spMkLst>
            <pc:docMk/>
            <pc:sldMk cId="3854890824" sldId="266"/>
            <ac:spMk id="21" creationId="{0D2C5084-E389-3015-FCEA-F603D0259B4B}"/>
          </ac:spMkLst>
        </pc:spChg>
        <pc:spChg chg="mod topLvl">
          <ac:chgData name="Shin Unsub" userId="ad264ad96e5624ed" providerId="LiveId" clId="{15705BB6-30FA-412B-BEAA-B69EFF5C39A9}" dt="2023-01-17T06:17:12.497" v="7873" actId="20577"/>
          <ac:spMkLst>
            <pc:docMk/>
            <pc:sldMk cId="3854890824" sldId="266"/>
            <ac:spMk id="22" creationId="{15A30AC2-8A69-5CF9-DD84-52E859D24B8C}"/>
          </ac:spMkLst>
        </pc:spChg>
        <pc:spChg chg="mod topLvl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23" creationId="{13F9F876-CFC4-97E4-0463-3433C5ABAB58}"/>
          </ac:spMkLst>
        </pc:spChg>
        <pc:spChg chg="del mod topLvl">
          <ac:chgData name="Shin Unsub" userId="ad264ad96e5624ed" providerId="LiveId" clId="{15705BB6-30FA-412B-BEAA-B69EFF5C39A9}" dt="2023-01-16T03:03:32.422" v="4610" actId="478"/>
          <ac:spMkLst>
            <pc:docMk/>
            <pc:sldMk cId="3854890824" sldId="266"/>
            <ac:spMk id="24" creationId="{772A8598-0723-6225-3F6B-D53541CFA267}"/>
          </ac:spMkLst>
        </pc:spChg>
        <pc:spChg chg="mod topLvl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25" creationId="{556234FB-E4E4-A143-3306-4A99CE939092}"/>
          </ac:spMkLst>
        </pc:spChg>
        <pc:spChg chg="del mod topLvl">
          <ac:chgData name="Shin Unsub" userId="ad264ad96e5624ed" providerId="LiveId" clId="{15705BB6-30FA-412B-BEAA-B69EFF5C39A9}" dt="2023-01-16T03:04:01.639" v="4618" actId="21"/>
          <ac:spMkLst>
            <pc:docMk/>
            <pc:sldMk cId="3854890824" sldId="266"/>
            <ac:spMk id="26" creationId="{AA3D0997-4783-BE04-4A5F-DF6EEE2B3A57}"/>
          </ac:spMkLst>
        </pc:spChg>
        <pc:spChg chg="del mod topLvl">
          <ac:chgData name="Shin Unsub" userId="ad264ad96e5624ed" providerId="LiveId" clId="{15705BB6-30FA-412B-BEAA-B69EFF5C39A9}" dt="2023-01-16T03:03:35.746" v="4611" actId="21"/>
          <ac:spMkLst>
            <pc:docMk/>
            <pc:sldMk cId="3854890824" sldId="266"/>
            <ac:spMk id="27" creationId="{2825D2D3-6C75-7B55-3153-8BB200C68D1A}"/>
          </ac:spMkLst>
        </pc:spChg>
        <pc:spChg chg="del mod topLvl">
          <ac:chgData name="Shin Unsub" userId="ad264ad96e5624ed" providerId="LiveId" clId="{15705BB6-30FA-412B-BEAA-B69EFF5C39A9}" dt="2023-01-16T03:04:04.687" v="4619" actId="21"/>
          <ac:spMkLst>
            <pc:docMk/>
            <pc:sldMk cId="3854890824" sldId="266"/>
            <ac:spMk id="28" creationId="{02E6AE96-41E5-B570-D412-76A6062C97D6}"/>
          </ac:spMkLst>
        </pc:spChg>
        <pc:spChg chg="del mod topLvl">
          <ac:chgData name="Shin Unsub" userId="ad264ad96e5624ed" providerId="LiveId" clId="{15705BB6-30FA-412B-BEAA-B69EFF5C39A9}" dt="2023-01-16T03:03:59.144" v="4617" actId="21"/>
          <ac:spMkLst>
            <pc:docMk/>
            <pc:sldMk cId="3854890824" sldId="266"/>
            <ac:spMk id="29" creationId="{FB2D36B1-1CBC-F159-6103-4A67FFFB16DC}"/>
          </ac:spMkLst>
        </pc:spChg>
        <pc:spChg chg="add mod">
          <ac:chgData name="Shin Unsub" userId="ad264ad96e5624ed" providerId="LiveId" clId="{15705BB6-30FA-412B-BEAA-B69EFF5C39A9}" dt="2023-01-17T06:17:05.830" v="7870" actId="404"/>
          <ac:spMkLst>
            <pc:docMk/>
            <pc:sldMk cId="3854890824" sldId="266"/>
            <ac:spMk id="32" creationId="{AFAA0A89-E52F-100E-7D43-67B3C6739CB6}"/>
          </ac:spMkLst>
        </pc:spChg>
        <pc:spChg chg="add mod">
          <ac:chgData name="Shin Unsub" userId="ad264ad96e5624ed" providerId="LiveId" clId="{15705BB6-30FA-412B-BEAA-B69EFF5C39A9}" dt="2023-01-17T06:17:01.321" v="7869" actId="1076"/>
          <ac:spMkLst>
            <pc:docMk/>
            <pc:sldMk cId="3854890824" sldId="266"/>
            <ac:spMk id="33" creationId="{277ADE3A-E104-0E14-6A08-E7B50BBB3282}"/>
          </ac:spMkLst>
        </pc:spChg>
        <pc:spChg chg="add mod">
          <ac:chgData name="Shin Unsub" userId="ad264ad96e5624ed" providerId="LiveId" clId="{15705BB6-30FA-412B-BEAA-B69EFF5C39A9}" dt="2023-01-17T06:17:01.321" v="7869" actId="1076"/>
          <ac:spMkLst>
            <pc:docMk/>
            <pc:sldMk cId="3854890824" sldId="266"/>
            <ac:spMk id="34" creationId="{3422245F-DB31-CD86-AA7B-BDB386DA6272}"/>
          </ac:spMkLst>
        </pc:spChg>
        <pc:spChg chg="add mod">
          <ac:chgData name="Shin Unsub" userId="ad264ad96e5624ed" providerId="LiveId" clId="{15705BB6-30FA-412B-BEAA-B69EFF5C39A9}" dt="2023-01-17T06:17:01.321" v="7869" actId="1076"/>
          <ac:spMkLst>
            <pc:docMk/>
            <pc:sldMk cId="3854890824" sldId="266"/>
            <ac:spMk id="35" creationId="{BA56689A-FD4B-9C66-59A3-C0A8A01DCD6F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36" creationId="{AE94254D-3670-EC94-D6BB-90B7CB716DC0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37" creationId="{91F3ECCE-2BCD-E069-16CD-3240569B007D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38" creationId="{7DA1B4CF-A6A8-CF80-AA6D-EB5DEBB61613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39" creationId="{022769E5-FE09-E7C3-A22C-0490CB182410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40" creationId="{48FE9F0D-8181-0C6E-4FF7-A1C384E07C9F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41" creationId="{58929BE8-3042-1CD7-FC7F-D73B73670BB4}"/>
          </ac:spMkLst>
        </pc:spChg>
        <pc:spChg chg="add mod">
          <ac:chgData name="Shin Unsub" userId="ad264ad96e5624ed" providerId="LiveId" clId="{15705BB6-30FA-412B-BEAA-B69EFF5C39A9}" dt="2023-01-17T06:16:55.634" v="7868" actId="1076"/>
          <ac:spMkLst>
            <pc:docMk/>
            <pc:sldMk cId="3854890824" sldId="266"/>
            <ac:spMk id="51" creationId="{966DFA07-D54D-8943-28B7-C52CFB0B6793}"/>
          </ac:spMkLst>
        </pc:spChg>
        <pc:spChg chg="add mod">
          <ac:chgData name="Shin Unsub" userId="ad264ad96e5624ed" providerId="LiveId" clId="{15705BB6-30FA-412B-BEAA-B69EFF5C39A9}" dt="2023-01-17T06:19:38.874" v="7888" actId="1076"/>
          <ac:spMkLst>
            <pc:docMk/>
            <pc:sldMk cId="3854890824" sldId="266"/>
            <ac:spMk id="54" creationId="{3FAC0FBE-BAFB-E11C-9E9E-23D0E6B75C67}"/>
          </ac:spMkLst>
        </pc:spChg>
        <pc:spChg chg="add mod">
          <ac:chgData name="Shin Unsub" userId="ad264ad96e5624ed" providerId="LiveId" clId="{15705BB6-30FA-412B-BEAA-B69EFF5C39A9}" dt="2023-01-17T06:18:45.930" v="7881" actId="14100"/>
          <ac:spMkLst>
            <pc:docMk/>
            <pc:sldMk cId="3854890824" sldId="266"/>
            <ac:spMk id="55" creationId="{07285B29-B841-D499-95F4-94620A2B8D4A}"/>
          </ac:spMkLst>
        </pc:spChg>
        <pc:spChg chg="add mod">
          <ac:chgData name="Shin Unsub" userId="ad264ad96e5624ed" providerId="LiveId" clId="{15705BB6-30FA-412B-BEAA-B69EFF5C39A9}" dt="2023-01-17T06:19:45.955" v="7894" actId="14100"/>
          <ac:spMkLst>
            <pc:docMk/>
            <pc:sldMk cId="3854890824" sldId="266"/>
            <ac:spMk id="56" creationId="{F078C181-819C-6A16-F579-E58E9D5BD320}"/>
          </ac:spMkLst>
        </pc:spChg>
        <pc:spChg chg="add mod">
          <ac:chgData name="Shin Unsub" userId="ad264ad96e5624ed" providerId="LiveId" clId="{15705BB6-30FA-412B-BEAA-B69EFF5C39A9}" dt="2023-01-17T06:20:03.234" v="7901" actId="1076"/>
          <ac:spMkLst>
            <pc:docMk/>
            <pc:sldMk cId="3854890824" sldId="266"/>
            <ac:spMk id="57" creationId="{71FE1FA4-F4DB-4732-CE41-868DBE252AA5}"/>
          </ac:spMkLst>
        </pc:spChg>
        <pc:spChg chg="del mod">
          <ac:chgData name="Shin Unsub" userId="ad264ad96e5624ed" providerId="LiveId" clId="{15705BB6-30FA-412B-BEAA-B69EFF5C39A9}" dt="2023-01-16T03:03:06.177" v="4606" actId="21"/>
          <ac:spMkLst>
            <pc:docMk/>
            <pc:sldMk cId="3854890824" sldId="266"/>
            <ac:spMk id="164" creationId="{6570755E-4847-7E7F-DE16-D40A1EE4BB06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65" creationId="{0111C491-DAB5-A3C3-BFE2-1767AB800A04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67" creationId="{A61305EC-331E-4941-5676-ABE7C58FAC3C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68" creationId="{2E528FE3-0D50-4861-1DE8-8B202F2254F2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69" creationId="{1D446998-99E6-0ECE-0AB3-07DE3CDF39CA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0" creationId="{08398CFF-7F50-499B-BCF6-7421203E7A88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1" creationId="{8D9EBFF7-70D0-6788-1C94-61D17E584824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2" creationId="{79A1858F-DF45-CF85-2B22-D9C4D0125B46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3" creationId="{2717277D-415F-1E13-2FE9-68C2A60DBA77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4" creationId="{79301627-19F2-D361-3567-142C6E5A13B1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5" creationId="{F1027DC1-F90C-CAF3-20F2-C20691EE0DCB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6" creationId="{3F385037-1441-6460-6E2A-7CD49AD87EA1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79" creationId="{CBF8AC90-11B0-7617-FA1A-7B17EB99178C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81" creationId="{C09BB8A9-1B30-A486-1CBA-789D458971DE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83" creationId="{36A908FE-7320-B24C-5C6C-DE81CCD1A6DE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86" creationId="{27F5CBF5-CAE7-A9A2-D903-76AB852E24DF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88" creationId="{08F47BE8-CD17-26D2-DA64-AEB001BA8BF4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90" creationId="{045CA235-5FDB-78A1-3276-95174B6ABE9E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92" creationId="{6F41483D-1202-9370-7A3D-478B38B63508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93" creationId="{0DA160D1-F51B-4649-3383-83154DC0D935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194" creationId="{7EC0DE54-C90F-6CCC-EE94-71BEE0BE3AB6}"/>
          </ac:spMkLst>
        </pc:spChg>
        <pc:spChg chg="del">
          <ac:chgData name="Shin Unsub" userId="ad264ad96e5624ed" providerId="LiveId" clId="{15705BB6-30FA-412B-BEAA-B69EFF5C39A9}" dt="2023-01-16T03:02:16.239" v="4497" actId="478"/>
          <ac:spMkLst>
            <pc:docMk/>
            <pc:sldMk cId="3854890824" sldId="266"/>
            <ac:spMk id="214" creationId="{5B88327E-97D7-DAD3-1B95-FB382314877F}"/>
          </ac:spMkLst>
        </pc:spChg>
        <pc:grpChg chg="add del mod">
          <ac:chgData name="Shin Unsub" userId="ad264ad96e5624ed" providerId="LiveId" clId="{15705BB6-30FA-412B-BEAA-B69EFF5C39A9}" dt="2023-01-16T03:03:29.265" v="4609" actId="165"/>
          <ac:grpSpMkLst>
            <pc:docMk/>
            <pc:sldMk cId="3854890824" sldId="266"/>
            <ac:grpSpMk id="3" creationId="{2ACA883F-13BD-A299-B2D7-C2E9DC6973A2}"/>
          </ac:grpSpMkLst>
        </pc:grpChg>
        <pc:picChg chg="del">
          <ac:chgData name="Shin Unsub" userId="ad264ad96e5624ed" providerId="LiveId" clId="{15705BB6-30FA-412B-BEAA-B69EFF5C39A9}" dt="2023-01-16T03:02:30.051" v="4498" actId="21"/>
          <ac:picMkLst>
            <pc:docMk/>
            <pc:sldMk cId="3854890824" sldId="266"/>
            <ac:picMk id="43" creationId="{4FD4B3D0-2E71-FBD6-1795-E424F6A6BE88}"/>
          </ac:picMkLst>
        </pc:picChg>
        <pc:picChg chg="del">
          <ac:chgData name="Shin Unsub" userId="ad264ad96e5624ed" providerId="LiveId" clId="{15705BB6-30FA-412B-BEAA-B69EFF5C39A9}" dt="2023-01-16T03:02:16.239" v="4497" actId="478"/>
          <ac:picMkLst>
            <pc:docMk/>
            <pc:sldMk cId="3854890824" sldId="266"/>
            <ac:picMk id="163" creationId="{C1FF08F6-E30E-367F-B077-4C41E14B5049}"/>
          </ac:picMkLst>
        </pc:picChg>
        <pc:cxnChg chg="del mod topLvl">
          <ac:chgData name="Shin Unsub" userId="ad264ad96e5624ed" providerId="LiveId" clId="{15705BB6-30FA-412B-BEAA-B69EFF5C39A9}" dt="2023-01-16T03:03:32.422" v="4610" actId="478"/>
          <ac:cxnSpMkLst>
            <pc:docMk/>
            <pc:sldMk cId="3854890824" sldId="266"/>
            <ac:cxnSpMk id="9" creationId="{B83064A9-6029-BE32-1E23-9BCAFD6119B5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0" creationId="{A67837A6-CE9D-D371-07A6-6A155C6055C1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1" creationId="{FE550CBC-8898-C581-9CB7-A56F79BC9FF8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2" creationId="{2D2D73F3-B1AE-B799-0A1E-7E45411D287E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3" creationId="{458E8DA0-E769-4C3A-C15C-CE3FBF2DDE5F}"/>
          </ac:cxnSpMkLst>
        </pc:cxnChg>
        <pc:cxnChg chg="del mod topLvl">
          <ac:chgData name="Shin Unsub" userId="ad264ad96e5624ed" providerId="LiveId" clId="{15705BB6-30FA-412B-BEAA-B69EFF5C39A9}" dt="2023-01-16T03:03:32.422" v="4610" actId="478"/>
          <ac:cxnSpMkLst>
            <pc:docMk/>
            <pc:sldMk cId="3854890824" sldId="266"/>
            <ac:cxnSpMk id="14" creationId="{3E46A1A6-7F03-A754-4CC5-AFAF146ABDFE}"/>
          </ac:cxnSpMkLst>
        </pc:cxnChg>
        <pc:cxnChg chg="del mod topLvl">
          <ac:chgData name="Shin Unsub" userId="ad264ad96e5624ed" providerId="LiveId" clId="{15705BB6-30FA-412B-BEAA-B69EFF5C39A9}" dt="2023-01-16T03:03:32.422" v="4610" actId="478"/>
          <ac:cxnSpMkLst>
            <pc:docMk/>
            <pc:sldMk cId="3854890824" sldId="266"/>
            <ac:cxnSpMk id="15" creationId="{6CA67EF9-F83C-7A2C-55CD-89C92CE7A578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6" creationId="{33FC1612-C835-7794-BE48-AD00F2E1505F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8" creationId="{5F4F8B4F-840C-E330-0061-CACFEE03C1DC}"/>
          </ac:cxnSpMkLst>
        </pc:cxnChg>
        <pc:cxnChg chg="mod topLvl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19" creationId="{2091DEFC-E3D3-806E-A376-96FE28F36F4D}"/>
          </ac:cxnSpMkLst>
        </pc:cxnChg>
        <pc:cxnChg chg="add mod">
          <ac:chgData name="Shin Unsub" userId="ad264ad96e5624ed" providerId="LiveId" clId="{15705BB6-30FA-412B-BEAA-B69EFF5C39A9}" dt="2023-01-17T06:16:55.634" v="7868" actId="1076"/>
          <ac:cxnSpMkLst>
            <pc:docMk/>
            <pc:sldMk cId="3854890824" sldId="266"/>
            <ac:cxnSpMk id="49" creationId="{A75E792A-571C-409B-499B-5BAE99050D42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199" creationId="{FE66327C-C57D-645B-9FBC-10D6A9DC1440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04" creationId="{60045DDE-3F95-7225-8EBA-567067054EE3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05" creationId="{129B5575-A277-1FB3-96A5-9501DBADB4B4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06" creationId="{A4971ACB-8D33-FB88-E5E6-2127E1D895CE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07" creationId="{545AF78F-B305-4810-6CDA-66B6D43B3403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08" creationId="{D7011844-FC83-331E-D07A-8FBF6F0EA4CD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12" creationId="{E2669CD3-FBFC-1041-E6DE-BEDB77B5C908}"/>
          </ac:cxnSpMkLst>
        </pc:cxnChg>
        <pc:cxnChg chg="del">
          <ac:chgData name="Shin Unsub" userId="ad264ad96e5624ed" providerId="LiveId" clId="{15705BB6-30FA-412B-BEAA-B69EFF5C39A9}" dt="2023-01-16T03:02:16.239" v="4497" actId="478"/>
          <ac:cxnSpMkLst>
            <pc:docMk/>
            <pc:sldMk cId="3854890824" sldId="266"/>
            <ac:cxnSpMk id="213" creationId="{BAD29138-14B4-5D2B-BEF6-225B57B05122}"/>
          </ac:cxnSpMkLst>
        </pc:cxnChg>
      </pc:sldChg>
      <pc:sldChg chg="addSp delSp modSp add mod modNotesTx">
        <pc:chgData name="Shin Unsub" userId="ad264ad96e5624ed" providerId="LiveId" clId="{15705BB6-30FA-412B-BEAA-B69EFF5C39A9}" dt="2023-01-17T06:21:04.613" v="7927" actId="20577"/>
        <pc:sldMkLst>
          <pc:docMk/>
          <pc:sldMk cId="858702348" sldId="267"/>
        </pc:sldMkLst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7" creationId="{D54C608E-0563-E253-2845-1554402B8BD8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8" creationId="{2EE09971-5AD3-28EC-1D68-2F7CA379301C}"/>
          </ac:spMkLst>
        </pc:spChg>
        <pc:spChg chg="add del mod">
          <ac:chgData name="Shin Unsub" userId="ad264ad96e5624ed" providerId="LiveId" clId="{15705BB6-30FA-412B-BEAA-B69EFF5C39A9}" dt="2023-01-16T07:23:31.450" v="4986" actId="21"/>
          <ac:spMkLst>
            <pc:docMk/>
            <pc:sldMk cId="858702348" sldId="267"/>
            <ac:spMk id="9" creationId="{7C152F06-ACC6-6978-06E3-E8F5DDE66F4E}"/>
          </ac:spMkLst>
        </pc:spChg>
        <pc:spChg chg="add mod">
          <ac:chgData name="Shin Unsub" userId="ad264ad96e5624ed" providerId="LiveId" clId="{15705BB6-30FA-412B-BEAA-B69EFF5C39A9}" dt="2023-01-16T08:20:11.751" v="5285" actId="113"/>
          <ac:spMkLst>
            <pc:docMk/>
            <pc:sldMk cId="858702348" sldId="267"/>
            <ac:spMk id="14" creationId="{DBE3849D-AE77-A245-EF8B-8233B3B7A39C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17" creationId="{7F5E0BB7-E641-833B-1291-7C3244E30293}"/>
          </ac:spMkLst>
        </pc:spChg>
        <pc:spChg chg="mod">
          <ac:chgData name="Shin Unsub" userId="ad264ad96e5624ed" providerId="LiveId" clId="{15705BB6-30FA-412B-BEAA-B69EFF5C39A9}" dt="2023-01-17T06:21:04.613" v="7927" actId="20577"/>
          <ac:spMkLst>
            <pc:docMk/>
            <pc:sldMk cId="858702348" sldId="267"/>
            <ac:spMk id="21" creationId="{0D2C5084-E389-3015-FCEA-F603D0259B4B}"/>
          </ac:spMkLst>
        </pc:spChg>
        <pc:spChg chg="mod">
          <ac:chgData name="Shin Unsub" userId="ad264ad96e5624ed" providerId="LiveId" clId="{15705BB6-30FA-412B-BEAA-B69EFF5C39A9}" dt="2023-01-17T06:21:00.967" v="7925" actId="20577"/>
          <ac:spMkLst>
            <pc:docMk/>
            <pc:sldMk cId="858702348" sldId="267"/>
            <ac:spMk id="22" creationId="{15A30AC2-8A69-5CF9-DD84-52E859D24B8C}"/>
          </ac:spMkLst>
        </pc:spChg>
        <pc:spChg chg="mod">
          <ac:chgData name="Shin Unsub" userId="ad264ad96e5624ed" providerId="LiveId" clId="{15705BB6-30FA-412B-BEAA-B69EFF5C39A9}" dt="2023-01-17T06:20:55.615" v="7922" actId="20577"/>
          <ac:spMkLst>
            <pc:docMk/>
            <pc:sldMk cId="858702348" sldId="267"/>
            <ac:spMk id="23" creationId="{13F9F876-CFC4-97E4-0463-3433C5ABAB58}"/>
          </ac:spMkLst>
        </pc:spChg>
        <pc:spChg chg="add mod">
          <ac:chgData name="Shin Unsub" userId="ad264ad96e5624ed" providerId="LiveId" clId="{15705BB6-30FA-412B-BEAA-B69EFF5C39A9}" dt="2023-01-17T00:47:43.461" v="5336" actId="1076"/>
          <ac:spMkLst>
            <pc:docMk/>
            <pc:sldMk cId="858702348" sldId="267"/>
            <ac:spMk id="24" creationId="{348AE687-20B3-9D78-E689-351195B14E5D}"/>
          </ac:spMkLst>
        </pc:spChg>
        <pc:spChg chg="mod">
          <ac:chgData name="Shin Unsub" userId="ad264ad96e5624ed" providerId="LiveId" clId="{15705BB6-30FA-412B-BEAA-B69EFF5C39A9}" dt="2023-01-17T06:20:53.586" v="7919" actId="20577"/>
          <ac:spMkLst>
            <pc:docMk/>
            <pc:sldMk cId="858702348" sldId="267"/>
            <ac:spMk id="25" creationId="{556234FB-E4E4-A143-3306-4A99CE939092}"/>
          </ac:spMkLst>
        </pc:spChg>
        <pc:spChg chg="add mod">
          <ac:chgData name="Shin Unsub" userId="ad264ad96e5624ed" providerId="LiveId" clId="{15705BB6-30FA-412B-BEAA-B69EFF5C39A9}" dt="2023-01-16T07:43:51.750" v="5159" actId="1076"/>
          <ac:spMkLst>
            <pc:docMk/>
            <pc:sldMk cId="858702348" sldId="267"/>
            <ac:spMk id="27" creationId="{9EBD4C95-3DF6-8539-BA27-55D537C5929A}"/>
          </ac:spMkLst>
        </pc:spChg>
        <pc:spChg chg="add mod">
          <ac:chgData name="Shin Unsub" userId="ad264ad96e5624ed" providerId="LiveId" clId="{15705BB6-30FA-412B-BEAA-B69EFF5C39A9}" dt="2023-01-16T08:20:18.203" v="5288" actId="113"/>
          <ac:spMkLst>
            <pc:docMk/>
            <pc:sldMk cId="858702348" sldId="267"/>
            <ac:spMk id="28" creationId="{48ECD8D6-91E4-3CC4-E890-701EE9772DF0}"/>
          </ac:spMkLst>
        </pc:spChg>
        <pc:spChg chg="add mod">
          <ac:chgData name="Shin Unsub" userId="ad264ad96e5624ed" providerId="LiveId" clId="{15705BB6-30FA-412B-BEAA-B69EFF5C39A9}" dt="2023-01-16T08:20:14.033" v="5286" actId="113"/>
          <ac:spMkLst>
            <pc:docMk/>
            <pc:sldMk cId="858702348" sldId="267"/>
            <ac:spMk id="29" creationId="{012ED465-FA9A-A459-2DB5-1D6569BED841}"/>
          </ac:spMkLst>
        </pc:spChg>
        <pc:spChg chg="add mod">
          <ac:chgData name="Shin Unsub" userId="ad264ad96e5624ed" providerId="LiveId" clId="{15705BB6-30FA-412B-BEAA-B69EFF5C39A9}" dt="2023-01-16T08:20:15.953" v="5287" actId="113"/>
          <ac:spMkLst>
            <pc:docMk/>
            <pc:sldMk cId="858702348" sldId="267"/>
            <ac:spMk id="30" creationId="{21D8A00B-E16D-AF52-72F8-3E6F931AE8E9}"/>
          </ac:spMkLst>
        </pc:spChg>
        <pc:spChg chg="add mod">
          <ac:chgData name="Shin Unsub" userId="ad264ad96e5624ed" providerId="LiveId" clId="{15705BB6-30FA-412B-BEAA-B69EFF5C39A9}" dt="2023-01-16T08:20:09.319" v="5284" actId="207"/>
          <ac:spMkLst>
            <pc:docMk/>
            <pc:sldMk cId="858702348" sldId="267"/>
            <ac:spMk id="31" creationId="{FA8A4322-42EE-B721-1516-9342F69B4152}"/>
          </ac:spMkLst>
        </pc:spChg>
        <pc:spChg chg="mod">
          <ac:chgData name="Shin Unsub" userId="ad264ad96e5624ed" providerId="LiveId" clId="{15705BB6-30FA-412B-BEAA-B69EFF5C39A9}" dt="2023-01-16T08:17:17.138" v="5237" actId="1076"/>
          <ac:spMkLst>
            <pc:docMk/>
            <pc:sldMk cId="858702348" sldId="267"/>
            <ac:spMk id="32" creationId="{AFAA0A89-E52F-100E-7D43-67B3C6739CB6}"/>
          </ac:spMkLst>
        </pc:spChg>
        <pc:spChg chg="mod">
          <ac:chgData name="Shin Unsub" userId="ad264ad96e5624ed" providerId="LiveId" clId="{15705BB6-30FA-412B-BEAA-B69EFF5C39A9}" dt="2023-01-16T07:43:51.750" v="5159" actId="1076"/>
          <ac:spMkLst>
            <pc:docMk/>
            <pc:sldMk cId="858702348" sldId="267"/>
            <ac:spMk id="33" creationId="{277ADE3A-E104-0E14-6A08-E7B50BBB3282}"/>
          </ac:spMkLst>
        </pc:spChg>
        <pc:spChg chg="mod">
          <ac:chgData name="Shin Unsub" userId="ad264ad96e5624ed" providerId="LiveId" clId="{15705BB6-30FA-412B-BEAA-B69EFF5C39A9}" dt="2023-01-16T07:43:51.750" v="5159" actId="1076"/>
          <ac:spMkLst>
            <pc:docMk/>
            <pc:sldMk cId="858702348" sldId="267"/>
            <ac:spMk id="34" creationId="{3422245F-DB31-CD86-AA7B-BDB386DA6272}"/>
          </ac:spMkLst>
        </pc:spChg>
        <pc:spChg chg="mod">
          <ac:chgData name="Shin Unsub" userId="ad264ad96e5624ed" providerId="LiveId" clId="{15705BB6-30FA-412B-BEAA-B69EFF5C39A9}" dt="2023-01-16T07:43:51.750" v="5159" actId="1076"/>
          <ac:spMkLst>
            <pc:docMk/>
            <pc:sldMk cId="858702348" sldId="267"/>
            <ac:spMk id="35" creationId="{BA56689A-FD4B-9C66-59A3-C0A8A01DCD6F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36" creationId="{AE94254D-3670-EC94-D6BB-90B7CB716DC0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37" creationId="{91F3ECCE-2BCD-E069-16CD-3240569B007D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38" creationId="{7DA1B4CF-A6A8-CF80-AA6D-EB5DEBB61613}"/>
          </ac:spMkLst>
        </pc:spChg>
        <pc:spChg chg="mod">
          <ac:chgData name="Shin Unsub" userId="ad264ad96e5624ed" providerId="LiveId" clId="{15705BB6-30FA-412B-BEAA-B69EFF5C39A9}" dt="2023-01-16T08:17:24.151" v="5238" actId="1076"/>
          <ac:spMkLst>
            <pc:docMk/>
            <pc:sldMk cId="858702348" sldId="267"/>
            <ac:spMk id="39" creationId="{022769E5-FE09-E7C3-A22C-0490CB182410}"/>
          </ac:spMkLst>
        </pc:spChg>
        <pc:spChg chg="del">
          <ac:chgData name="Shin Unsub" userId="ad264ad96e5624ed" providerId="LiveId" clId="{15705BB6-30FA-412B-BEAA-B69EFF5C39A9}" dt="2023-01-16T07:26:20.490" v="5061" actId="21"/>
          <ac:spMkLst>
            <pc:docMk/>
            <pc:sldMk cId="858702348" sldId="267"/>
            <ac:spMk id="40" creationId="{48FE9F0D-8181-0C6E-4FF7-A1C384E07C9F}"/>
          </ac:spMkLst>
        </pc:spChg>
        <pc:spChg chg="del">
          <ac:chgData name="Shin Unsub" userId="ad264ad96e5624ed" providerId="LiveId" clId="{15705BB6-30FA-412B-BEAA-B69EFF5C39A9}" dt="2023-01-16T07:26:16.514" v="5060" actId="21"/>
          <ac:spMkLst>
            <pc:docMk/>
            <pc:sldMk cId="858702348" sldId="267"/>
            <ac:spMk id="41" creationId="{58929BE8-3042-1CD7-FC7F-D73B73670BB4}"/>
          </ac:spMkLst>
        </pc:spChg>
        <pc:spChg chg="mod">
          <ac:chgData name="Shin Unsub" userId="ad264ad96e5624ed" providerId="LiveId" clId="{15705BB6-30FA-412B-BEAA-B69EFF5C39A9}" dt="2023-01-16T08:20:27.164" v="5291" actId="113"/>
          <ac:spMkLst>
            <pc:docMk/>
            <pc:sldMk cId="858702348" sldId="267"/>
            <ac:spMk id="51" creationId="{966DFA07-D54D-8943-28B7-C52CFB0B6793}"/>
          </ac:spMkLst>
        </pc:spChg>
        <pc:spChg chg="del">
          <ac:chgData name="Shin Unsub" userId="ad264ad96e5624ed" providerId="LiveId" clId="{15705BB6-30FA-412B-BEAA-B69EFF5C39A9}" dt="2023-01-16T07:33:28.530" v="5094" actId="21"/>
          <ac:spMkLst>
            <pc:docMk/>
            <pc:sldMk cId="858702348" sldId="267"/>
            <ac:spMk id="54" creationId="{3FAC0FBE-BAFB-E11C-9E9E-23D0E6B75C67}"/>
          </ac:spMkLst>
        </pc:spChg>
        <pc:spChg chg="del">
          <ac:chgData name="Shin Unsub" userId="ad264ad96e5624ed" providerId="LiveId" clId="{15705BB6-30FA-412B-BEAA-B69EFF5C39A9}" dt="2023-01-16T07:34:15.646" v="5106" actId="21"/>
          <ac:spMkLst>
            <pc:docMk/>
            <pc:sldMk cId="858702348" sldId="267"/>
            <ac:spMk id="55" creationId="{07285B29-B841-D499-95F4-94620A2B8D4A}"/>
          </ac:spMkLst>
        </pc:spChg>
        <pc:spChg chg="del mod">
          <ac:chgData name="Shin Unsub" userId="ad264ad96e5624ed" providerId="LiveId" clId="{15705BB6-30FA-412B-BEAA-B69EFF5C39A9}" dt="2023-01-16T07:22:56.087" v="4980" actId="21"/>
          <ac:spMkLst>
            <pc:docMk/>
            <pc:sldMk cId="858702348" sldId="267"/>
            <ac:spMk id="56" creationId="{F078C181-819C-6A16-F579-E58E9D5BD320}"/>
          </ac:spMkLst>
        </pc:spChg>
        <pc:spChg chg="del">
          <ac:chgData name="Shin Unsub" userId="ad264ad96e5624ed" providerId="LiveId" clId="{15705BB6-30FA-412B-BEAA-B69EFF5C39A9}" dt="2023-01-16T07:17:23.175" v="4975" actId="21"/>
          <ac:spMkLst>
            <pc:docMk/>
            <pc:sldMk cId="858702348" sldId="267"/>
            <ac:spMk id="57" creationId="{71FE1FA4-F4DB-4732-CE41-868DBE252AA5}"/>
          </ac:spMkLst>
        </pc:spChg>
        <pc:spChg chg="add del mod">
          <ac:chgData name="Shin Unsub" userId="ad264ad96e5624ed" providerId="LiveId" clId="{15705BB6-30FA-412B-BEAA-B69EFF5C39A9}" dt="2023-01-16T08:19:16.550" v="5271" actId="21"/>
          <ac:spMkLst>
            <pc:docMk/>
            <pc:sldMk cId="858702348" sldId="267"/>
            <ac:spMk id="80" creationId="{C8B423CB-AAAA-8274-6EB0-E506D8A14F43}"/>
          </ac:spMkLst>
        </pc:spChg>
        <pc:spChg chg="add del mod">
          <ac:chgData name="Shin Unsub" userId="ad264ad96e5624ed" providerId="LiveId" clId="{15705BB6-30FA-412B-BEAA-B69EFF5C39A9}" dt="2023-01-16T08:19:22.208" v="5273"/>
          <ac:spMkLst>
            <pc:docMk/>
            <pc:sldMk cId="858702348" sldId="267"/>
            <ac:spMk id="81" creationId="{B7F9E096-1001-A22D-839F-E91B8634CBC7}"/>
          </ac:spMkLst>
        </pc:sp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0" creationId="{A67837A6-CE9D-D371-07A6-6A155C6055C1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1" creationId="{FE550CBC-8898-C581-9CB7-A56F79BC9FF8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2" creationId="{2D2D73F3-B1AE-B799-0A1E-7E45411D287E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3" creationId="{458E8DA0-E769-4C3A-C15C-CE3FBF2DDE5F}"/>
          </ac:cxnSpMkLst>
        </pc:cxnChg>
        <pc:cxnChg chg="add del mod">
          <ac:chgData name="Shin Unsub" userId="ad264ad96e5624ed" providerId="LiveId" clId="{15705BB6-30FA-412B-BEAA-B69EFF5C39A9}" dt="2023-01-16T07:52:20.947" v="5210" actId="21"/>
          <ac:cxnSpMkLst>
            <pc:docMk/>
            <pc:sldMk cId="858702348" sldId="267"/>
            <ac:cxnSpMk id="15" creationId="{CC10FDE3-82A4-BA4B-5E82-9DC55DD9BE3D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6" creationId="{33FC1612-C835-7794-BE48-AD00F2E1505F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8" creationId="{5F4F8B4F-840C-E330-0061-CACFEE03C1DC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19" creationId="{2091DEFC-E3D3-806E-A376-96FE28F36F4D}"/>
          </ac:cxnSpMkLst>
        </pc:cxnChg>
        <pc:cxnChg chg="add 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44" creationId="{2E660E05-1228-C947-959F-B0E3B342A2EC}"/>
          </ac:cxnSpMkLst>
        </pc:cxnChg>
        <pc:cxnChg chg="add del mod">
          <ac:chgData name="Shin Unsub" userId="ad264ad96e5624ed" providerId="LiveId" clId="{15705BB6-30FA-412B-BEAA-B69EFF5C39A9}" dt="2023-01-16T07:52:29.141" v="5215" actId="21"/>
          <ac:cxnSpMkLst>
            <pc:docMk/>
            <pc:sldMk cId="858702348" sldId="267"/>
            <ac:cxnSpMk id="45" creationId="{9AE7B43F-FD06-2956-2152-068495B0D482}"/>
          </ac:cxnSpMkLst>
        </pc:cxnChg>
        <pc:cxnChg chg="add 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47" creationId="{0BA864FE-D84B-7088-5F97-750FAF4CBE36}"/>
          </ac:cxnSpMkLst>
        </pc:cxnChg>
        <pc:cxnChg chg="add 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48" creationId="{227CF79F-9576-88FB-045D-A9E8C4DA60F4}"/>
          </ac:cxnSpMkLst>
        </pc:cxnChg>
        <pc:cxnChg chg="mod">
          <ac:chgData name="Shin Unsub" userId="ad264ad96e5624ed" providerId="LiveId" clId="{15705BB6-30FA-412B-BEAA-B69EFF5C39A9}" dt="2023-01-16T08:17:24.151" v="5238" actId="1076"/>
          <ac:cxnSpMkLst>
            <pc:docMk/>
            <pc:sldMk cId="858702348" sldId="267"/>
            <ac:cxnSpMk id="49" creationId="{A75E792A-571C-409B-499B-5BAE99050D42}"/>
          </ac:cxnSpMkLst>
        </pc:cxnChg>
        <pc:cxnChg chg="add del mod">
          <ac:chgData name="Shin Unsub" userId="ad264ad96e5624ed" providerId="LiveId" clId="{15705BB6-30FA-412B-BEAA-B69EFF5C39A9}" dt="2023-01-16T08:16:48.949" v="5234" actId="21"/>
          <ac:cxnSpMkLst>
            <pc:docMk/>
            <pc:sldMk cId="858702348" sldId="267"/>
            <ac:cxnSpMk id="53" creationId="{BEBECD61-3355-3468-FB3E-D34E6F29067E}"/>
          </ac:cxnSpMkLst>
        </pc:cxnChg>
        <pc:cxnChg chg="add mod">
          <ac:chgData name="Shin Unsub" userId="ad264ad96e5624ed" providerId="LiveId" clId="{15705BB6-30FA-412B-BEAA-B69EFF5C39A9}" dt="2023-01-16T08:18:05.313" v="5250" actId="14100"/>
          <ac:cxnSpMkLst>
            <pc:docMk/>
            <pc:sldMk cId="858702348" sldId="267"/>
            <ac:cxnSpMk id="71" creationId="{087867F7-736B-2F1A-8DA2-99DCCE8E100B}"/>
          </ac:cxnSpMkLst>
        </pc:cxnChg>
        <pc:cxnChg chg="add mod">
          <ac:chgData name="Shin Unsub" userId="ad264ad96e5624ed" providerId="LiveId" clId="{15705BB6-30FA-412B-BEAA-B69EFF5C39A9}" dt="2023-01-16T08:18:03.136" v="5249" actId="14100"/>
          <ac:cxnSpMkLst>
            <pc:docMk/>
            <pc:sldMk cId="858702348" sldId="267"/>
            <ac:cxnSpMk id="73" creationId="{22C20162-B816-3DC4-8335-01912B4E22AB}"/>
          </ac:cxnSpMkLst>
        </pc:cxnChg>
        <pc:cxnChg chg="add mod">
          <ac:chgData name="Shin Unsub" userId="ad264ad96e5624ed" providerId="LiveId" clId="{15705BB6-30FA-412B-BEAA-B69EFF5C39A9}" dt="2023-01-16T08:18:23.487" v="5256" actId="1582"/>
          <ac:cxnSpMkLst>
            <pc:docMk/>
            <pc:sldMk cId="858702348" sldId="267"/>
            <ac:cxnSpMk id="78" creationId="{FF1628F2-D34A-68E6-6D42-416F1BF00666}"/>
          </ac:cxnSpMkLst>
        </pc:cxnChg>
      </pc:sldChg>
      <pc:sldChg chg="delSp modSp add mod ord modNotesTx">
        <pc:chgData name="Shin Unsub" userId="ad264ad96e5624ed" providerId="LiveId" clId="{15705BB6-30FA-412B-BEAA-B69EFF5C39A9}" dt="2023-01-17T06:20:23.856" v="7910" actId="20577"/>
        <pc:sldMkLst>
          <pc:docMk/>
          <pc:sldMk cId="3746628851" sldId="268"/>
        </pc:sldMkLst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7" creationId="{D54C608E-0563-E253-2845-1554402B8BD8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8" creationId="{2EE09971-5AD3-28EC-1D68-2F7CA379301C}"/>
          </ac:spMkLst>
        </pc:spChg>
        <pc:spChg chg="mod">
          <ac:chgData name="Shin Unsub" userId="ad264ad96e5624ed" providerId="LiveId" clId="{15705BB6-30FA-412B-BEAA-B69EFF5C39A9}" dt="2023-01-16T08:21:18.984" v="5300" actId="113"/>
          <ac:spMkLst>
            <pc:docMk/>
            <pc:sldMk cId="3746628851" sldId="268"/>
            <ac:spMk id="14" creationId="{DBE3849D-AE77-A245-EF8B-8233B3B7A39C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17" creationId="{7F5E0BB7-E641-833B-1291-7C3244E30293}"/>
          </ac:spMkLst>
        </pc:spChg>
        <pc:spChg chg="mod">
          <ac:chgData name="Shin Unsub" userId="ad264ad96e5624ed" providerId="LiveId" clId="{15705BB6-30FA-412B-BEAA-B69EFF5C39A9}" dt="2023-01-17T06:20:23.856" v="7910" actId="20577"/>
          <ac:spMkLst>
            <pc:docMk/>
            <pc:sldMk cId="3746628851" sldId="268"/>
            <ac:spMk id="21" creationId="{0D2C5084-E389-3015-FCEA-F603D0259B4B}"/>
          </ac:spMkLst>
        </pc:spChg>
        <pc:spChg chg="mod">
          <ac:chgData name="Shin Unsub" userId="ad264ad96e5624ed" providerId="LiveId" clId="{15705BB6-30FA-412B-BEAA-B69EFF5C39A9}" dt="2023-01-17T06:20:20.910" v="7908" actId="20577"/>
          <ac:spMkLst>
            <pc:docMk/>
            <pc:sldMk cId="3746628851" sldId="268"/>
            <ac:spMk id="22" creationId="{15A30AC2-8A69-5CF9-DD84-52E859D24B8C}"/>
          </ac:spMkLst>
        </pc:spChg>
        <pc:spChg chg="mod">
          <ac:chgData name="Shin Unsub" userId="ad264ad96e5624ed" providerId="LiveId" clId="{15705BB6-30FA-412B-BEAA-B69EFF5C39A9}" dt="2023-01-17T06:20:15.920" v="7905" actId="20577"/>
          <ac:spMkLst>
            <pc:docMk/>
            <pc:sldMk cId="3746628851" sldId="268"/>
            <ac:spMk id="23" creationId="{13F9F876-CFC4-97E4-0463-3433C5ABAB58}"/>
          </ac:spMkLst>
        </pc:spChg>
        <pc:spChg chg="mod">
          <ac:chgData name="Shin Unsub" userId="ad264ad96e5624ed" providerId="LiveId" clId="{15705BB6-30FA-412B-BEAA-B69EFF5C39A9}" dt="2023-01-17T00:47:02.376" v="5318" actId="113"/>
          <ac:spMkLst>
            <pc:docMk/>
            <pc:sldMk cId="3746628851" sldId="268"/>
            <ac:spMk id="24" creationId="{348AE687-20B3-9D78-E689-351195B14E5D}"/>
          </ac:spMkLst>
        </pc:spChg>
        <pc:spChg chg="mod">
          <ac:chgData name="Shin Unsub" userId="ad264ad96e5624ed" providerId="LiveId" clId="{15705BB6-30FA-412B-BEAA-B69EFF5C39A9}" dt="2023-01-17T06:20:12.140" v="7902" actId="20577"/>
          <ac:spMkLst>
            <pc:docMk/>
            <pc:sldMk cId="3746628851" sldId="268"/>
            <ac:spMk id="25" creationId="{556234FB-E4E4-A143-3306-4A99CE939092}"/>
          </ac:spMkLst>
        </pc:spChg>
        <pc:spChg chg="del mod">
          <ac:chgData name="Shin Unsub" userId="ad264ad96e5624ed" providerId="LiveId" clId="{15705BB6-30FA-412B-BEAA-B69EFF5C39A9}" dt="2023-01-17T00:46:11.905" v="5315" actId="478"/>
          <ac:spMkLst>
            <pc:docMk/>
            <pc:sldMk cId="3746628851" sldId="268"/>
            <ac:spMk id="28" creationId="{48ECD8D6-91E4-3CC4-E890-701EE9772DF0}"/>
          </ac:spMkLst>
        </pc:spChg>
        <pc:spChg chg="del mod">
          <ac:chgData name="Shin Unsub" userId="ad264ad96e5624ed" providerId="LiveId" clId="{15705BB6-30FA-412B-BEAA-B69EFF5C39A9}" dt="2023-01-17T00:46:12.901" v="5316" actId="478"/>
          <ac:spMkLst>
            <pc:docMk/>
            <pc:sldMk cId="3746628851" sldId="268"/>
            <ac:spMk id="29" creationId="{012ED465-FA9A-A459-2DB5-1D6569BED841}"/>
          </ac:spMkLst>
        </pc:spChg>
        <pc:spChg chg="del mod">
          <ac:chgData name="Shin Unsub" userId="ad264ad96e5624ed" providerId="LiveId" clId="{15705BB6-30FA-412B-BEAA-B69EFF5C39A9}" dt="2023-01-17T00:46:14.315" v="5317" actId="478"/>
          <ac:spMkLst>
            <pc:docMk/>
            <pc:sldMk cId="3746628851" sldId="268"/>
            <ac:spMk id="30" creationId="{21D8A00B-E16D-AF52-72F8-3E6F931AE8E9}"/>
          </ac:spMkLst>
        </pc:spChg>
        <pc:spChg chg="del">
          <ac:chgData name="Shin Unsub" userId="ad264ad96e5624ed" providerId="LiveId" clId="{15705BB6-30FA-412B-BEAA-B69EFF5C39A9}" dt="2023-01-16T08:21:08.767" v="5298" actId="478"/>
          <ac:spMkLst>
            <pc:docMk/>
            <pc:sldMk cId="3746628851" sldId="268"/>
            <ac:spMk id="31" creationId="{FA8A4322-42EE-B721-1516-9342F69B4152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36" creationId="{AE94254D-3670-EC94-D6BB-90B7CB716DC0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37" creationId="{91F3ECCE-2BCD-E069-16CD-3240569B007D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38" creationId="{7DA1B4CF-A6A8-CF80-AA6D-EB5DEBB61613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39" creationId="{022769E5-FE09-E7C3-A22C-0490CB182410}"/>
          </ac:spMkLst>
        </pc:spChg>
        <pc:spChg chg="mod">
          <ac:chgData name="Shin Unsub" userId="ad264ad96e5624ed" providerId="LiveId" clId="{15705BB6-30FA-412B-BEAA-B69EFF5C39A9}" dt="2023-01-16T08:21:14.998" v="5299" actId="1076"/>
          <ac:spMkLst>
            <pc:docMk/>
            <pc:sldMk cId="3746628851" sldId="268"/>
            <ac:spMk id="51" creationId="{966DFA07-D54D-8943-28B7-C52CFB0B6793}"/>
          </ac:spMkLst>
        </pc:sp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0" creationId="{A67837A6-CE9D-D371-07A6-6A155C6055C1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1" creationId="{FE550CBC-8898-C581-9CB7-A56F79BC9FF8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2" creationId="{2D2D73F3-B1AE-B799-0A1E-7E45411D287E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3" creationId="{458E8DA0-E769-4C3A-C15C-CE3FBF2DDE5F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6" creationId="{33FC1612-C835-7794-BE48-AD00F2E1505F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8" creationId="{5F4F8B4F-840C-E330-0061-CACFEE03C1DC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19" creationId="{2091DEFC-E3D3-806E-A376-96FE28F36F4D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44" creationId="{2E660E05-1228-C947-959F-B0E3B342A2EC}"/>
          </ac:cxnSpMkLst>
        </pc:cxnChg>
        <pc:cxnChg chg="del mod">
          <ac:chgData name="Shin Unsub" userId="ad264ad96e5624ed" providerId="LiveId" clId="{15705BB6-30FA-412B-BEAA-B69EFF5C39A9}" dt="2023-01-17T00:46:10.149" v="5314" actId="478"/>
          <ac:cxnSpMkLst>
            <pc:docMk/>
            <pc:sldMk cId="3746628851" sldId="268"/>
            <ac:cxnSpMk id="47" creationId="{0BA864FE-D84B-7088-5F97-750FAF4CBE36}"/>
          </ac:cxnSpMkLst>
        </pc:cxnChg>
        <pc:cxnChg chg="del mod">
          <ac:chgData name="Shin Unsub" userId="ad264ad96e5624ed" providerId="LiveId" clId="{15705BB6-30FA-412B-BEAA-B69EFF5C39A9}" dt="2023-01-17T00:46:08.819" v="5313" actId="478"/>
          <ac:cxnSpMkLst>
            <pc:docMk/>
            <pc:sldMk cId="3746628851" sldId="268"/>
            <ac:cxnSpMk id="48" creationId="{227CF79F-9576-88FB-045D-A9E8C4DA60F4}"/>
          </ac:cxnSpMkLst>
        </pc:cxnChg>
        <pc:cxnChg chg="mod">
          <ac:chgData name="Shin Unsub" userId="ad264ad96e5624ed" providerId="LiveId" clId="{15705BB6-30FA-412B-BEAA-B69EFF5C39A9}" dt="2023-01-16T08:21:14.998" v="5299" actId="1076"/>
          <ac:cxnSpMkLst>
            <pc:docMk/>
            <pc:sldMk cId="3746628851" sldId="268"/>
            <ac:cxnSpMk id="49" creationId="{A75E792A-571C-409B-499B-5BAE99050D42}"/>
          </ac:cxnSpMkLst>
        </pc:cxnChg>
        <pc:cxnChg chg="del">
          <ac:chgData name="Shin Unsub" userId="ad264ad96e5624ed" providerId="LiveId" clId="{15705BB6-30FA-412B-BEAA-B69EFF5C39A9}" dt="2023-01-16T08:21:04.062" v="5295" actId="478"/>
          <ac:cxnSpMkLst>
            <pc:docMk/>
            <pc:sldMk cId="3746628851" sldId="268"/>
            <ac:cxnSpMk id="71" creationId="{087867F7-736B-2F1A-8DA2-99DCCE8E100B}"/>
          </ac:cxnSpMkLst>
        </pc:cxnChg>
        <pc:cxnChg chg="del">
          <ac:chgData name="Shin Unsub" userId="ad264ad96e5624ed" providerId="LiveId" clId="{15705BB6-30FA-412B-BEAA-B69EFF5C39A9}" dt="2023-01-16T08:21:05.829" v="5296" actId="478"/>
          <ac:cxnSpMkLst>
            <pc:docMk/>
            <pc:sldMk cId="3746628851" sldId="268"/>
            <ac:cxnSpMk id="73" creationId="{22C20162-B816-3DC4-8335-01912B4E22AB}"/>
          </ac:cxnSpMkLst>
        </pc:cxnChg>
        <pc:cxnChg chg="del">
          <ac:chgData name="Shin Unsub" userId="ad264ad96e5624ed" providerId="LiveId" clId="{15705BB6-30FA-412B-BEAA-B69EFF5C39A9}" dt="2023-01-16T08:21:07.029" v="5297" actId="478"/>
          <ac:cxnSpMkLst>
            <pc:docMk/>
            <pc:sldMk cId="3746628851" sldId="268"/>
            <ac:cxnSpMk id="78" creationId="{FF1628F2-D34A-68E6-6D42-416F1BF00666}"/>
          </ac:cxnSpMkLst>
        </pc:cxnChg>
      </pc:sldChg>
      <pc:sldChg chg="delSp modSp add mod modNotesTx">
        <pc:chgData name="Shin Unsub" userId="ad264ad96e5624ed" providerId="LiveId" clId="{15705BB6-30FA-412B-BEAA-B69EFF5C39A9}" dt="2023-01-17T06:20:47.909" v="7918" actId="20577"/>
        <pc:sldMkLst>
          <pc:docMk/>
          <pc:sldMk cId="3018577037" sldId="269"/>
        </pc:sldMkLst>
        <pc:spChg chg="mod">
          <ac:chgData name="Shin Unsub" userId="ad264ad96e5624ed" providerId="LiveId" clId="{15705BB6-30FA-412B-BEAA-B69EFF5C39A9}" dt="2023-01-17T06:20:47.909" v="7918" actId="20577"/>
          <ac:spMkLst>
            <pc:docMk/>
            <pc:sldMk cId="3018577037" sldId="269"/>
            <ac:spMk id="21" creationId="{0D2C5084-E389-3015-FCEA-F603D0259B4B}"/>
          </ac:spMkLst>
        </pc:spChg>
        <pc:spChg chg="mod">
          <ac:chgData name="Shin Unsub" userId="ad264ad96e5624ed" providerId="LiveId" clId="{15705BB6-30FA-412B-BEAA-B69EFF5C39A9}" dt="2023-01-17T06:20:44.760" v="7916" actId="20577"/>
          <ac:spMkLst>
            <pc:docMk/>
            <pc:sldMk cId="3018577037" sldId="269"/>
            <ac:spMk id="22" creationId="{15A30AC2-8A69-5CF9-DD84-52E859D24B8C}"/>
          </ac:spMkLst>
        </pc:spChg>
        <pc:spChg chg="mod">
          <ac:chgData name="Shin Unsub" userId="ad264ad96e5624ed" providerId="LiveId" clId="{15705BB6-30FA-412B-BEAA-B69EFF5C39A9}" dt="2023-01-17T06:20:39.150" v="7913" actId="20577"/>
          <ac:spMkLst>
            <pc:docMk/>
            <pc:sldMk cId="3018577037" sldId="269"/>
            <ac:spMk id="23" creationId="{13F9F876-CFC4-97E4-0463-3433C5ABAB58}"/>
          </ac:spMkLst>
        </pc:spChg>
        <pc:spChg chg="del">
          <ac:chgData name="Shin Unsub" userId="ad264ad96e5624ed" providerId="LiveId" clId="{15705BB6-30FA-412B-BEAA-B69EFF5C39A9}" dt="2023-01-17T00:47:06.389" v="5319" actId="478"/>
          <ac:spMkLst>
            <pc:docMk/>
            <pc:sldMk cId="3018577037" sldId="269"/>
            <ac:spMk id="24" creationId="{348AE687-20B3-9D78-E689-351195B14E5D}"/>
          </ac:spMkLst>
        </pc:spChg>
        <pc:spChg chg="mod">
          <ac:chgData name="Shin Unsub" userId="ad264ad96e5624ed" providerId="LiveId" clId="{15705BB6-30FA-412B-BEAA-B69EFF5C39A9}" dt="2023-01-17T06:20:37.310" v="7911" actId="20577"/>
          <ac:spMkLst>
            <pc:docMk/>
            <pc:sldMk cId="3018577037" sldId="269"/>
            <ac:spMk id="25" creationId="{556234FB-E4E4-A143-3306-4A99CE939092}"/>
          </ac:spMkLst>
        </pc:spChg>
      </pc:sldChg>
      <pc:sldChg chg="addSp delSp modSp add mod modNotesTx">
        <pc:chgData name="Shin Unsub" userId="ad264ad96e5624ed" providerId="LiveId" clId="{15705BB6-30FA-412B-BEAA-B69EFF5C39A9}" dt="2023-01-29T07:44:36.161" v="11348" actId="1076"/>
        <pc:sldMkLst>
          <pc:docMk/>
          <pc:sldMk cId="1093847512" sldId="270"/>
        </pc:sldMkLst>
        <pc:spChg chg="del mod">
          <ac:chgData name="Shin Unsub" userId="ad264ad96e5624ed" providerId="LiveId" clId="{15705BB6-30FA-412B-BEAA-B69EFF5C39A9}" dt="2023-01-29T07:44:06.033" v="11339" actId="21"/>
          <ac:spMkLst>
            <pc:docMk/>
            <pc:sldMk cId="1093847512" sldId="270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29T07:44:32.682" v="11347" actId="207"/>
          <ac:spMkLst>
            <pc:docMk/>
            <pc:sldMk cId="1093847512" sldId="270"/>
            <ac:spMk id="3" creationId="{F78022A7-9764-92B2-0176-4D80BD67210B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7" creationId="{D54C608E-0563-E253-2845-1554402B8BD8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8" creationId="{2EE09971-5AD3-28EC-1D68-2F7CA379301C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14" creationId="{DBE3849D-AE77-A245-EF8B-8233B3B7A39C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17" creationId="{7F5E0BB7-E641-833B-1291-7C3244E30293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1" creationId="{0D2C5084-E389-3015-FCEA-F603D0259B4B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2" creationId="{15A30AC2-8A69-5CF9-DD84-52E859D24B8C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3" creationId="{13F9F876-CFC4-97E4-0463-3433C5ABAB58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4" creationId="{348AE687-20B3-9D78-E689-351195B14E5D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5" creationId="{556234FB-E4E4-A143-3306-4A99CE939092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7" creationId="{9EBD4C95-3DF6-8539-BA27-55D537C5929A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8" creationId="{48ECD8D6-91E4-3CC4-E890-701EE9772DF0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29" creationId="{012ED465-FA9A-A459-2DB5-1D6569BED841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0" creationId="{21D8A00B-E16D-AF52-72F8-3E6F931AE8E9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1" creationId="{FA8A4322-42EE-B721-1516-9342F69B4152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2" creationId="{AFAA0A89-E52F-100E-7D43-67B3C6739CB6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3" creationId="{277ADE3A-E104-0E14-6A08-E7B50BBB3282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4" creationId="{3422245F-DB31-CD86-AA7B-BDB386DA6272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5" creationId="{BA56689A-FD4B-9C66-59A3-C0A8A01DCD6F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6" creationId="{AE94254D-3670-EC94-D6BB-90B7CB716DC0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7" creationId="{91F3ECCE-2BCD-E069-16CD-3240569B007D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8" creationId="{7DA1B4CF-A6A8-CF80-AA6D-EB5DEBB61613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39" creationId="{022769E5-FE09-E7C3-A22C-0490CB182410}"/>
          </ac:spMkLst>
        </pc:spChg>
        <pc:spChg chg="del">
          <ac:chgData name="Shin Unsub" userId="ad264ad96e5624ed" providerId="LiveId" clId="{15705BB6-30FA-412B-BEAA-B69EFF5C39A9}" dt="2023-01-17T02:30:18.503" v="5646" actId="478"/>
          <ac:spMkLst>
            <pc:docMk/>
            <pc:sldMk cId="1093847512" sldId="270"/>
            <ac:spMk id="51" creationId="{966DFA07-D54D-8943-28B7-C52CFB0B6793}"/>
          </ac:spMkLst>
        </pc:spChg>
        <pc:picChg chg="add mod">
          <ac:chgData name="Shin Unsub" userId="ad264ad96e5624ed" providerId="LiveId" clId="{15705BB6-30FA-412B-BEAA-B69EFF5C39A9}" dt="2023-01-29T07:44:36.161" v="11348" actId="1076"/>
          <ac:picMkLst>
            <pc:docMk/>
            <pc:sldMk cId="1093847512" sldId="270"/>
            <ac:picMk id="1026" creationId="{9A3AF301-8585-8522-FA61-C77B68C060F3}"/>
          </ac:picMkLst>
        </pc:pic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0" creationId="{A67837A6-CE9D-D371-07A6-6A155C6055C1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1" creationId="{FE550CBC-8898-C581-9CB7-A56F79BC9FF8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2" creationId="{2D2D73F3-B1AE-B799-0A1E-7E45411D287E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3" creationId="{458E8DA0-E769-4C3A-C15C-CE3FBF2DDE5F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6" creationId="{33FC1612-C835-7794-BE48-AD00F2E1505F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8" creationId="{5F4F8B4F-840C-E330-0061-CACFEE03C1DC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19" creationId="{2091DEFC-E3D3-806E-A376-96FE28F36F4D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44" creationId="{2E660E05-1228-C947-959F-B0E3B342A2EC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47" creationId="{0BA864FE-D84B-7088-5F97-750FAF4CBE36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48" creationId="{227CF79F-9576-88FB-045D-A9E8C4DA60F4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49" creationId="{A75E792A-571C-409B-499B-5BAE99050D42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71" creationId="{087867F7-736B-2F1A-8DA2-99DCCE8E100B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73" creationId="{22C20162-B816-3DC4-8335-01912B4E22AB}"/>
          </ac:cxnSpMkLst>
        </pc:cxnChg>
        <pc:cxnChg chg="del">
          <ac:chgData name="Shin Unsub" userId="ad264ad96e5624ed" providerId="LiveId" clId="{15705BB6-30FA-412B-BEAA-B69EFF5C39A9}" dt="2023-01-17T02:30:18.503" v="5646" actId="478"/>
          <ac:cxnSpMkLst>
            <pc:docMk/>
            <pc:sldMk cId="1093847512" sldId="270"/>
            <ac:cxnSpMk id="78" creationId="{FF1628F2-D34A-68E6-6D42-416F1BF00666}"/>
          </ac:cxnSpMkLst>
        </pc:cxnChg>
      </pc:sldChg>
      <pc:sldChg chg="add">
        <pc:chgData name="Shin Unsub" userId="ad264ad96e5624ed" providerId="LiveId" clId="{15705BB6-30FA-412B-BEAA-B69EFF5C39A9}" dt="2023-02-02T08:24:11.417" v="12845"/>
        <pc:sldMkLst>
          <pc:docMk/>
          <pc:sldMk cId="72300629" sldId="271"/>
        </pc:sldMkLst>
      </pc:sldChg>
      <pc:sldChg chg="addSp delSp modSp add del mod ord modNotesTx">
        <pc:chgData name="Shin Unsub" userId="ad264ad96e5624ed" providerId="LiveId" clId="{15705BB6-30FA-412B-BEAA-B69EFF5C39A9}" dt="2023-02-02T08:24:00.661" v="12844" actId="2696"/>
        <pc:sldMkLst>
          <pc:docMk/>
          <pc:sldMk cId="3641476936" sldId="271"/>
        </pc:sldMkLst>
        <pc:spChg chg="add mod">
          <ac:chgData name="Shin Unsub" userId="ad264ad96e5624ed" providerId="LiveId" clId="{15705BB6-30FA-412B-BEAA-B69EFF5C39A9}" dt="2023-01-18T01:41:57.559" v="8804" actId="1076"/>
          <ac:spMkLst>
            <pc:docMk/>
            <pc:sldMk cId="3641476936" sldId="271"/>
            <ac:spMk id="2" creationId="{4312EE4D-7EA1-30DE-B6F8-016F87A9FBCC}"/>
          </ac:spMkLst>
        </pc:spChg>
        <pc:spChg chg="del mod">
          <ac:chgData name="Shin Unsub" userId="ad264ad96e5624ed" providerId="LiveId" clId="{15705BB6-30FA-412B-BEAA-B69EFF5C39A9}" dt="2023-01-17T06:22:02.259" v="7932" actId="21"/>
          <ac:spMkLst>
            <pc:docMk/>
            <pc:sldMk cId="3641476936" sldId="271"/>
            <ac:spMk id="2" creationId="{B9C97FE3-C8B6-0059-F922-F70B5479F33A}"/>
          </ac:spMkLst>
        </pc:spChg>
        <pc:spChg chg="add del mod">
          <ac:chgData name="Shin Unsub" userId="ad264ad96e5624ed" providerId="LiveId" clId="{15705BB6-30FA-412B-BEAA-B69EFF5C39A9}" dt="2023-01-18T00:58:18.263" v="8802" actId="21"/>
          <ac:spMkLst>
            <pc:docMk/>
            <pc:sldMk cId="3641476936" sldId="271"/>
            <ac:spMk id="3" creationId="{E9C47426-0C55-150F-4BCA-CBC8C654B0B9}"/>
          </ac:spMkLst>
        </pc:spChg>
        <pc:spChg chg="add mod">
          <ac:chgData name="Shin Unsub" userId="ad264ad96e5624ed" providerId="LiveId" clId="{15705BB6-30FA-412B-BEAA-B69EFF5C39A9}" dt="2023-01-29T06:34:57.354" v="11330" actId="14100"/>
          <ac:spMkLst>
            <pc:docMk/>
            <pc:sldMk cId="3641476936" sldId="271"/>
            <ac:spMk id="6" creationId="{8F35C2B4-3A16-51F6-FDF8-E2AE02AD07DD}"/>
          </ac:spMkLst>
        </pc:spChg>
        <pc:spChg chg="add del">
          <ac:chgData name="Shin Unsub" userId="ad264ad96e5624ed" providerId="LiveId" clId="{15705BB6-30FA-412B-BEAA-B69EFF5C39A9}" dt="2023-01-18T01:54:48.668" v="8814" actId="21"/>
          <ac:spMkLst>
            <pc:docMk/>
            <pc:sldMk cId="3641476936" sldId="271"/>
            <ac:spMk id="11" creationId="{00A8BD0A-9B85-EDD0-70C3-D0E040372388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12" creationId="{83B164E9-CC9C-D1E6-9807-919F08FF90FB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13" creationId="{A30E2CF2-8285-CF5C-FEEE-5A31A210499D}"/>
          </ac:spMkLst>
        </pc:spChg>
        <pc:spChg chg="add del mod">
          <ac:chgData name="Shin Unsub" userId="ad264ad96e5624ed" providerId="LiveId" clId="{15705BB6-30FA-412B-BEAA-B69EFF5C39A9}" dt="2023-01-18T02:03:09.858" v="8842" actId="21"/>
          <ac:spMkLst>
            <pc:docMk/>
            <pc:sldMk cId="3641476936" sldId="271"/>
            <ac:spMk id="14" creationId="{DE4C8678-4CCC-F596-912B-129FC7BC45DB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15" creationId="{C98234F9-12AB-91D1-AC4E-F582E3FF9A95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16" creationId="{3493407A-6F7B-9BAD-E633-4018E2C389E7}"/>
          </ac:spMkLst>
        </pc:spChg>
        <pc:spChg chg="add del mod">
          <ac:chgData name="Shin Unsub" userId="ad264ad96e5624ed" providerId="LiveId" clId="{15705BB6-30FA-412B-BEAA-B69EFF5C39A9}" dt="2023-01-18T02:03:32.213" v="8851" actId="21"/>
          <ac:spMkLst>
            <pc:docMk/>
            <pc:sldMk cId="3641476936" sldId="271"/>
            <ac:spMk id="17" creationId="{3F1AF728-8293-6585-1B2F-F9421912913B}"/>
          </ac:spMkLst>
        </pc:spChg>
        <pc:spChg chg="add del mod">
          <ac:chgData name="Shin Unsub" userId="ad264ad96e5624ed" providerId="LiveId" clId="{15705BB6-30FA-412B-BEAA-B69EFF5C39A9}" dt="2023-01-18T02:08:45.849" v="8880" actId="21"/>
          <ac:spMkLst>
            <pc:docMk/>
            <pc:sldMk cId="3641476936" sldId="271"/>
            <ac:spMk id="22" creationId="{5ACA6262-982B-0F99-C086-E6909B38C7F1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23" creationId="{FDBB1EBA-4BA2-0219-C037-463B312B2EAF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24" creationId="{A8102572-5728-7979-9A97-973005A7AB67}"/>
          </ac:spMkLst>
        </pc:spChg>
        <pc:spChg chg="add mod">
          <ac:chgData name="Shin Unsub" userId="ad264ad96e5624ed" providerId="LiveId" clId="{15705BB6-30FA-412B-BEAA-B69EFF5C39A9}" dt="2023-01-18T02:19:06.672" v="9055" actId="1076"/>
          <ac:spMkLst>
            <pc:docMk/>
            <pc:sldMk cId="3641476936" sldId="271"/>
            <ac:spMk id="25" creationId="{10B1D6EE-E5BD-AD0F-D634-6C3DF898B0C5}"/>
          </ac:spMkLst>
        </pc:spChg>
        <pc:spChg chg="add del mod">
          <ac:chgData name="Shin Unsub" userId="ad264ad96e5624ed" providerId="LiveId" clId="{15705BB6-30FA-412B-BEAA-B69EFF5C39A9}" dt="2023-01-18T02:16:07.230" v="8988" actId="21"/>
          <ac:spMkLst>
            <pc:docMk/>
            <pc:sldMk cId="3641476936" sldId="271"/>
            <ac:spMk id="32" creationId="{59F08B5B-B6D0-1D44-7CE3-3CCCC3527DD5}"/>
          </ac:spMkLst>
        </pc:spChg>
        <pc:spChg chg="add del mod">
          <ac:chgData name="Shin Unsub" userId="ad264ad96e5624ed" providerId="LiveId" clId="{15705BB6-30FA-412B-BEAA-B69EFF5C39A9}" dt="2023-01-18T02:15:55.439" v="8986" actId="21"/>
          <ac:spMkLst>
            <pc:docMk/>
            <pc:sldMk cId="3641476936" sldId="271"/>
            <ac:spMk id="34" creationId="{A2CA1ACE-5788-A536-D0ED-CABE67D8707C}"/>
          </ac:spMkLst>
        </pc:spChg>
        <pc:spChg chg="add mod">
          <ac:chgData name="Shin Unsub" userId="ad264ad96e5624ed" providerId="LiveId" clId="{15705BB6-30FA-412B-BEAA-B69EFF5C39A9}" dt="2023-01-18T02:24:48.946" v="9120" actId="1076"/>
          <ac:spMkLst>
            <pc:docMk/>
            <pc:sldMk cId="3641476936" sldId="271"/>
            <ac:spMk id="35" creationId="{E1DA0240-F89F-0375-16C2-63CC98089E83}"/>
          </ac:spMkLst>
        </pc:spChg>
        <pc:spChg chg="add del mod">
          <ac:chgData name="Shin Unsub" userId="ad264ad96e5624ed" providerId="LiveId" clId="{15705BB6-30FA-412B-BEAA-B69EFF5C39A9}" dt="2023-01-18T02:33:12.508" v="9386" actId="21"/>
          <ac:spMkLst>
            <pc:docMk/>
            <pc:sldMk cId="3641476936" sldId="271"/>
            <ac:spMk id="36" creationId="{972B134E-795B-A628-84DA-FCA1D971736D}"/>
          </ac:spMkLst>
        </pc:spChg>
        <pc:cxnChg chg="add mod">
          <ac:chgData name="Shin Unsub" userId="ad264ad96e5624ed" providerId="LiveId" clId="{15705BB6-30FA-412B-BEAA-B69EFF5C39A9}" dt="2023-01-18T02:19:06.672" v="9055" actId="1076"/>
          <ac:cxnSpMkLst>
            <pc:docMk/>
            <pc:sldMk cId="3641476936" sldId="271"/>
            <ac:cxnSpMk id="7" creationId="{F39DE3B5-C649-A4D5-2EB1-8E18D2788289}"/>
          </ac:cxnSpMkLst>
        </pc:cxnChg>
        <pc:cxnChg chg="add mod">
          <ac:chgData name="Shin Unsub" userId="ad264ad96e5624ed" providerId="LiveId" clId="{15705BB6-30FA-412B-BEAA-B69EFF5C39A9}" dt="2023-01-18T02:19:06.672" v="9055" actId="1076"/>
          <ac:cxnSpMkLst>
            <pc:docMk/>
            <pc:sldMk cId="3641476936" sldId="271"/>
            <ac:cxnSpMk id="9" creationId="{17065C4A-1504-BE2C-BDEA-ADFA72F5BF10}"/>
          </ac:cxnSpMkLst>
        </pc:cxnChg>
        <pc:cxnChg chg="add mod">
          <ac:chgData name="Shin Unsub" userId="ad264ad96e5624ed" providerId="LiveId" clId="{15705BB6-30FA-412B-BEAA-B69EFF5C39A9}" dt="2023-01-29T06:35:19.741" v="11334" actId="1076"/>
          <ac:cxnSpMkLst>
            <pc:docMk/>
            <pc:sldMk cId="3641476936" sldId="271"/>
            <ac:cxnSpMk id="10" creationId="{F0C8E868-5A1B-4BEC-48C9-FF822EBB8D5F}"/>
          </ac:cxnSpMkLst>
        </pc:cxnChg>
        <pc:cxnChg chg="add del mod">
          <ac:chgData name="Shin Unsub" userId="ad264ad96e5624ed" providerId="LiveId" clId="{15705BB6-30FA-412B-BEAA-B69EFF5C39A9}" dt="2023-01-18T02:04:15.232" v="8856" actId="21"/>
          <ac:cxnSpMkLst>
            <pc:docMk/>
            <pc:sldMk cId="3641476936" sldId="271"/>
            <ac:cxnSpMk id="19" creationId="{43DFDDC8-C17F-3DF0-E544-DE8774BB7F58}"/>
          </ac:cxnSpMkLst>
        </pc:cxnChg>
        <pc:cxnChg chg="add mod">
          <ac:chgData name="Shin Unsub" userId="ad264ad96e5624ed" providerId="LiveId" clId="{15705BB6-30FA-412B-BEAA-B69EFF5C39A9}" dt="2023-01-18T02:19:06.672" v="9055" actId="1076"/>
          <ac:cxnSpMkLst>
            <pc:docMk/>
            <pc:sldMk cId="3641476936" sldId="271"/>
            <ac:cxnSpMk id="20" creationId="{4505F853-E12D-B455-A8A8-1EE346D10227}"/>
          </ac:cxnSpMkLst>
        </pc:cxnChg>
        <pc:cxnChg chg="add mod">
          <ac:chgData name="Shin Unsub" userId="ad264ad96e5624ed" providerId="LiveId" clId="{15705BB6-30FA-412B-BEAA-B69EFF5C39A9}" dt="2023-01-18T02:19:06.672" v="9055" actId="1076"/>
          <ac:cxnSpMkLst>
            <pc:docMk/>
            <pc:sldMk cId="3641476936" sldId="271"/>
            <ac:cxnSpMk id="21" creationId="{8CB3D2E0-387F-8419-6C63-97215E17D7BD}"/>
          </ac:cxnSpMkLst>
        </pc:cxnChg>
        <pc:cxnChg chg="add del mod">
          <ac:chgData name="Shin Unsub" userId="ad264ad96e5624ed" providerId="LiveId" clId="{15705BB6-30FA-412B-BEAA-B69EFF5C39A9}" dt="2023-01-18T02:16:11.012" v="8989" actId="21"/>
          <ac:cxnSpMkLst>
            <pc:docMk/>
            <pc:sldMk cId="3641476936" sldId="271"/>
            <ac:cxnSpMk id="27" creationId="{6ED1FA34-0A69-4D53-E456-3FC45CB67867}"/>
          </ac:cxnSpMkLst>
        </pc:cxnChg>
      </pc:sldChg>
      <pc:sldChg chg="addSp modSp add mod ord modNotesTx">
        <pc:chgData name="Shin Unsub" userId="ad264ad96e5624ed" providerId="LiveId" clId="{15705BB6-30FA-412B-BEAA-B69EFF5C39A9}" dt="2023-01-29T06:11:36.428" v="10800" actId="20577"/>
        <pc:sldMkLst>
          <pc:docMk/>
          <pc:sldMk cId="3722758925" sldId="272"/>
        </pc:sldMkLst>
        <pc:spChg chg="mod">
          <ac:chgData name="Shin Unsub" userId="ad264ad96e5624ed" providerId="LiveId" clId="{15705BB6-30FA-412B-BEAA-B69EFF5C39A9}" dt="2023-01-18T02:50:41.056" v="10186" actId="20577"/>
          <ac:spMkLst>
            <pc:docMk/>
            <pc:sldMk cId="3722758925" sldId="272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18T02:45:16.186" v="9809" actId="20577"/>
          <ac:spMkLst>
            <pc:docMk/>
            <pc:sldMk cId="3722758925" sldId="272"/>
            <ac:spMk id="3" creationId="{6D076A3F-987C-F436-B178-7827AF2C3E61}"/>
          </ac:spMkLst>
        </pc:spChg>
        <pc:spChg chg="add mod">
          <ac:chgData name="Shin Unsub" userId="ad264ad96e5624ed" providerId="LiveId" clId="{15705BB6-30FA-412B-BEAA-B69EFF5C39A9}" dt="2023-01-18T02:50:34.779" v="10185" actId="20577"/>
          <ac:spMkLst>
            <pc:docMk/>
            <pc:sldMk cId="3722758925" sldId="272"/>
            <ac:spMk id="6" creationId="{F80919FC-6506-B7E0-8EC1-7E7DFA710CD7}"/>
          </ac:spMkLst>
        </pc:spChg>
        <pc:spChg chg="add mod">
          <ac:chgData name="Shin Unsub" userId="ad264ad96e5624ed" providerId="LiveId" clId="{15705BB6-30FA-412B-BEAA-B69EFF5C39A9}" dt="2023-01-18T02:34:57.951" v="9529" actId="1076"/>
          <ac:spMkLst>
            <pc:docMk/>
            <pc:sldMk cId="3722758925" sldId="272"/>
            <ac:spMk id="7" creationId="{D1F62810-081F-FF67-B570-4E84709EF418}"/>
          </ac:spMkLst>
        </pc:spChg>
        <pc:spChg chg="add mod">
          <ac:chgData name="Shin Unsub" userId="ad264ad96e5624ed" providerId="LiveId" clId="{15705BB6-30FA-412B-BEAA-B69EFF5C39A9}" dt="2023-01-29T06:11:36.428" v="10800" actId="20577"/>
          <ac:spMkLst>
            <pc:docMk/>
            <pc:sldMk cId="3722758925" sldId="272"/>
            <ac:spMk id="8" creationId="{8E0E5A0C-5200-0F69-28B7-A46515E89047}"/>
          </ac:spMkLst>
        </pc:spChg>
        <pc:spChg chg="add mod">
          <ac:chgData name="Shin Unsub" userId="ad264ad96e5624ed" providerId="LiveId" clId="{15705BB6-30FA-412B-BEAA-B69EFF5C39A9}" dt="2023-01-29T06:09:04.283" v="10792" actId="115"/>
          <ac:spMkLst>
            <pc:docMk/>
            <pc:sldMk cId="3722758925" sldId="272"/>
            <ac:spMk id="9" creationId="{12B7D2A5-9902-5582-D3ED-B13A05946BB6}"/>
          </ac:spMkLst>
        </pc:spChg>
      </pc:sldChg>
      <pc:sldChg chg="addSp modSp add del">
        <pc:chgData name="Shin Unsub" userId="ad264ad96e5624ed" providerId="LiveId" clId="{15705BB6-30FA-412B-BEAA-B69EFF5C39A9}" dt="2023-01-18T02:25:50.822" v="9121" actId="2696"/>
        <pc:sldMkLst>
          <pc:docMk/>
          <pc:sldMk cId="2114016476" sldId="273"/>
        </pc:sldMkLst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7" creationId="{62090399-B02B-2469-848C-2C0A75E27E02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8" creationId="{82B32E50-A986-531F-2459-357F82B64EEA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9" creationId="{6C8F7B72-3967-B780-DA73-D095FCFF1A05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10" creationId="{8C5252D9-0E33-AE73-A126-3F7DBC02BE72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13" creationId="{3E24E7FA-F949-23B3-21A2-5AA7618D8CB4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14" creationId="{0EE05309-16FC-8F33-0A70-B34CEEDBFAB7}"/>
          </ac:spMkLst>
        </pc:spChg>
        <pc:spChg chg="add mod">
          <ac:chgData name="Shin Unsub" userId="ad264ad96e5624ed" providerId="LiveId" clId="{15705BB6-30FA-412B-BEAA-B69EFF5C39A9}" dt="2023-01-18T02:19:11.240" v="9056"/>
          <ac:spMkLst>
            <pc:docMk/>
            <pc:sldMk cId="2114016476" sldId="273"/>
            <ac:spMk id="15" creationId="{0D03D0D7-B445-E9B1-43EC-07A5C461F0DD}"/>
          </ac:spMkLst>
        </pc:spChg>
        <pc:cxnChg chg="add mod">
          <ac:chgData name="Shin Unsub" userId="ad264ad96e5624ed" providerId="LiveId" clId="{15705BB6-30FA-412B-BEAA-B69EFF5C39A9}" dt="2023-01-18T02:19:11.240" v="9056"/>
          <ac:cxnSpMkLst>
            <pc:docMk/>
            <pc:sldMk cId="2114016476" sldId="273"/>
            <ac:cxnSpMk id="3" creationId="{E0863392-827F-B8A9-F47C-9D92EB2AFEB2}"/>
          </ac:cxnSpMkLst>
        </pc:cxnChg>
        <pc:cxnChg chg="add mod">
          <ac:chgData name="Shin Unsub" userId="ad264ad96e5624ed" providerId="LiveId" clId="{15705BB6-30FA-412B-BEAA-B69EFF5C39A9}" dt="2023-01-18T02:19:11.240" v="9056"/>
          <ac:cxnSpMkLst>
            <pc:docMk/>
            <pc:sldMk cId="2114016476" sldId="273"/>
            <ac:cxnSpMk id="6" creationId="{B1CD2EBA-8BC9-308D-B642-C3A869FF4D9C}"/>
          </ac:cxnSpMkLst>
        </pc:cxnChg>
        <pc:cxnChg chg="add mod">
          <ac:chgData name="Shin Unsub" userId="ad264ad96e5624ed" providerId="LiveId" clId="{15705BB6-30FA-412B-BEAA-B69EFF5C39A9}" dt="2023-01-18T02:19:11.240" v="9056"/>
          <ac:cxnSpMkLst>
            <pc:docMk/>
            <pc:sldMk cId="2114016476" sldId="273"/>
            <ac:cxnSpMk id="11" creationId="{754126D6-482A-85F7-6387-D002B90BF62B}"/>
          </ac:cxnSpMkLst>
        </pc:cxnChg>
        <pc:cxnChg chg="add mod">
          <ac:chgData name="Shin Unsub" userId="ad264ad96e5624ed" providerId="LiveId" clId="{15705BB6-30FA-412B-BEAA-B69EFF5C39A9}" dt="2023-01-18T02:19:11.240" v="9056"/>
          <ac:cxnSpMkLst>
            <pc:docMk/>
            <pc:sldMk cId="2114016476" sldId="273"/>
            <ac:cxnSpMk id="12" creationId="{A1EA3278-3990-BDCE-6323-8D07392581D2}"/>
          </ac:cxnSpMkLst>
        </pc:cxnChg>
      </pc:sldChg>
      <pc:sldChg chg="addSp delSp modSp add del mod ord">
        <pc:chgData name="Shin Unsub" userId="ad264ad96e5624ed" providerId="LiveId" clId="{15705BB6-30FA-412B-BEAA-B69EFF5C39A9}" dt="2023-02-02T08:23:44.301" v="12842" actId="2696"/>
        <pc:sldMkLst>
          <pc:docMk/>
          <pc:sldMk cId="2745371366" sldId="274"/>
        </pc:sldMkLst>
        <pc:spChg chg="add del mod">
          <ac:chgData name="Shin Unsub" userId="ad264ad96e5624ed" providerId="LiveId" clId="{15705BB6-30FA-412B-BEAA-B69EFF5C39A9}" dt="2023-01-17T05:55:28.420" v="6789"/>
          <ac:spMkLst>
            <pc:docMk/>
            <pc:sldMk cId="2745371366" sldId="274"/>
            <ac:spMk id="3" creationId="{9AB71DC3-6A02-2583-FE3D-CFDBA03C6F52}"/>
          </ac:spMkLst>
        </pc:spChg>
        <pc:spChg chg="add del mod">
          <ac:chgData name="Shin Unsub" userId="ad264ad96e5624ed" providerId="LiveId" clId="{15705BB6-30FA-412B-BEAA-B69EFF5C39A9}" dt="2023-01-17T05:59:20.078" v="6862" actId="21"/>
          <ac:spMkLst>
            <pc:docMk/>
            <pc:sldMk cId="2745371366" sldId="274"/>
            <ac:spMk id="6" creationId="{9DD80636-F54C-D5FA-932C-EB28923DD45B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7" creationId="{D54C608E-0563-E253-2845-1554402B8BD8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8" creationId="{2EE09971-5AD3-28EC-1D68-2F7CA379301C}"/>
          </ac:spMkLst>
        </pc:spChg>
        <pc:spChg chg="add mod">
          <ac:chgData name="Shin Unsub" userId="ad264ad96e5624ed" providerId="LiveId" clId="{15705BB6-30FA-412B-BEAA-B69EFF5C39A9}" dt="2023-01-17T06:27:48.918" v="8481" actId="115"/>
          <ac:spMkLst>
            <pc:docMk/>
            <pc:sldMk cId="2745371366" sldId="274"/>
            <ac:spMk id="15" creationId="{BEB95FAF-75B7-5150-6819-30BE2CEF7797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17" creationId="{7F5E0BB7-E641-833B-1291-7C3244E30293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21" creationId="{0D2C5084-E389-3015-FCEA-F603D0259B4B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22" creationId="{15A30AC2-8A69-5CF9-DD84-52E859D24B8C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23" creationId="{13F9F876-CFC4-97E4-0463-3433C5ABAB58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25" creationId="{556234FB-E4E4-A143-3306-4A99CE939092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2" creationId="{AFAA0A89-E52F-100E-7D43-67B3C6739CB6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3" creationId="{277ADE3A-E104-0E14-6A08-E7B50BBB3282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4" creationId="{3422245F-DB31-CD86-AA7B-BDB386DA6272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5" creationId="{BA56689A-FD4B-9C66-59A3-C0A8A01DCD6F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6" creationId="{AE94254D-3670-EC94-D6BB-90B7CB716DC0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7" creationId="{91F3ECCE-2BCD-E069-16CD-3240569B007D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8" creationId="{7DA1B4CF-A6A8-CF80-AA6D-EB5DEBB61613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39" creationId="{022769E5-FE09-E7C3-A22C-0490CB182410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40" creationId="{48FE9F0D-8181-0C6E-4FF7-A1C384E07C9F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41" creationId="{58929BE8-3042-1CD7-FC7F-D73B73670BB4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51" creationId="{966DFA07-D54D-8943-28B7-C52CFB0B6793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54" creationId="{3FAC0FBE-BAFB-E11C-9E9E-23D0E6B75C67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55" creationId="{07285B29-B841-D499-95F4-94620A2B8D4A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56" creationId="{F078C181-819C-6A16-F579-E58E9D5BD320}"/>
          </ac:spMkLst>
        </pc:spChg>
        <pc:spChg chg="del">
          <ac:chgData name="Shin Unsub" userId="ad264ad96e5624ed" providerId="LiveId" clId="{15705BB6-30FA-412B-BEAA-B69EFF5C39A9}" dt="2023-01-17T05:55:19.485" v="6786" actId="21"/>
          <ac:spMkLst>
            <pc:docMk/>
            <pc:sldMk cId="2745371366" sldId="274"/>
            <ac:spMk id="57" creationId="{71FE1FA4-F4DB-4732-CE41-868DBE252AA5}"/>
          </ac:spMkLst>
        </pc:spChg>
        <pc:graphicFrameChg chg="add del mod">
          <ac:chgData name="Shin Unsub" userId="ad264ad96e5624ed" providerId="LiveId" clId="{15705BB6-30FA-412B-BEAA-B69EFF5C39A9}" dt="2023-01-17T06:06:31.717" v="7150" actId="21"/>
          <ac:graphicFrameMkLst>
            <pc:docMk/>
            <pc:sldMk cId="2745371366" sldId="274"/>
            <ac:graphicFrameMk id="9" creationId="{52E0606F-C322-84D3-5F90-4C2AF3776F1D}"/>
          </ac:graphicFrameMkLst>
        </pc:graphicFrameChg>
        <pc:graphicFrameChg chg="add mod">
          <ac:chgData name="Shin Unsub" userId="ad264ad96e5624ed" providerId="LiveId" clId="{15705BB6-30FA-412B-BEAA-B69EFF5C39A9}" dt="2023-01-17T06:21:24.420" v="7928" actId="1076"/>
          <ac:graphicFrameMkLst>
            <pc:docMk/>
            <pc:sldMk cId="2745371366" sldId="274"/>
            <ac:graphicFrameMk id="14" creationId="{2759444C-1699-15E6-0BDC-4464B857A6DA}"/>
          </ac:graphicFrameMkLst>
        </pc:graphicFrame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0" creationId="{A67837A6-CE9D-D371-07A6-6A155C6055C1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1" creationId="{FE550CBC-8898-C581-9CB7-A56F79BC9FF8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2" creationId="{2D2D73F3-B1AE-B799-0A1E-7E45411D287E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3" creationId="{458E8DA0-E769-4C3A-C15C-CE3FBF2DDE5F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6" creationId="{33FC1612-C835-7794-BE48-AD00F2E1505F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8" creationId="{5F4F8B4F-840C-E330-0061-CACFEE03C1DC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19" creationId="{2091DEFC-E3D3-806E-A376-96FE28F36F4D}"/>
          </ac:cxnSpMkLst>
        </pc:cxnChg>
        <pc:cxnChg chg="del">
          <ac:chgData name="Shin Unsub" userId="ad264ad96e5624ed" providerId="LiveId" clId="{15705BB6-30FA-412B-BEAA-B69EFF5C39A9}" dt="2023-01-17T05:55:19.485" v="6786" actId="21"/>
          <ac:cxnSpMkLst>
            <pc:docMk/>
            <pc:sldMk cId="2745371366" sldId="274"/>
            <ac:cxnSpMk id="49" creationId="{A75E792A-571C-409B-499B-5BAE99050D42}"/>
          </ac:cxnSpMkLst>
        </pc:cxnChg>
      </pc:sldChg>
      <pc:sldChg chg="addSp delSp modSp add del mod ord">
        <pc:chgData name="Shin Unsub" userId="ad264ad96e5624ed" providerId="LiveId" clId="{15705BB6-30FA-412B-BEAA-B69EFF5C39A9}" dt="2023-02-02T08:23:54.435" v="12843" actId="2696"/>
        <pc:sldMkLst>
          <pc:docMk/>
          <pc:sldMk cId="645451371" sldId="275"/>
        </pc:sldMkLst>
        <pc:spChg chg="del">
          <ac:chgData name="Shin Unsub" userId="ad264ad96e5624ed" providerId="LiveId" clId="{15705BB6-30FA-412B-BEAA-B69EFF5C39A9}" dt="2023-01-17T06:22:10.824" v="7936" actId="21"/>
          <ac:spMkLst>
            <pc:docMk/>
            <pc:sldMk cId="645451371" sldId="275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1-17T06:22:14.913" v="7938" actId="1076"/>
          <ac:spMkLst>
            <pc:docMk/>
            <pc:sldMk cId="645451371" sldId="275"/>
            <ac:spMk id="3" creationId="{F4808DE5-1B89-665C-91F6-11764F0DC098}"/>
          </ac:spMkLst>
        </pc:spChg>
        <pc:spChg chg="add mod">
          <ac:chgData name="Shin Unsub" userId="ad264ad96e5624ed" providerId="LiveId" clId="{15705BB6-30FA-412B-BEAA-B69EFF5C39A9}" dt="2023-01-17T06:31:25.287" v="8544" actId="1076"/>
          <ac:spMkLst>
            <pc:docMk/>
            <pc:sldMk cId="645451371" sldId="275"/>
            <ac:spMk id="10" creationId="{AF69D7DE-A434-E74D-280D-DA30345B5354}"/>
          </ac:spMkLst>
        </pc:spChg>
        <pc:spChg chg="mod">
          <ac:chgData name="Shin Unsub" userId="ad264ad96e5624ed" providerId="LiveId" clId="{15705BB6-30FA-412B-BEAA-B69EFF5C39A9}" dt="2023-01-17T06:27:35.997" v="8464" actId="115"/>
          <ac:spMkLst>
            <pc:docMk/>
            <pc:sldMk cId="645451371" sldId="275"/>
            <ac:spMk id="15" creationId="{BEB95FAF-75B7-5150-6819-30BE2CEF7797}"/>
          </ac:spMkLst>
        </pc:spChg>
        <pc:graphicFrameChg chg="add mod">
          <ac:chgData name="Shin Unsub" userId="ad264ad96e5624ed" providerId="LiveId" clId="{15705BB6-30FA-412B-BEAA-B69EFF5C39A9}" dt="2023-01-17T06:28:56.997" v="8484" actId="1076"/>
          <ac:graphicFrameMkLst>
            <pc:docMk/>
            <pc:sldMk cId="645451371" sldId="275"/>
            <ac:graphicFrameMk id="6" creationId="{2681C519-6B3E-3315-DC8F-1A59BBBC7CE5}"/>
          </ac:graphicFrameMkLst>
        </pc:graphicFrameChg>
        <pc:graphicFrameChg chg="del">
          <ac:chgData name="Shin Unsub" userId="ad264ad96e5624ed" providerId="LiveId" clId="{15705BB6-30FA-412B-BEAA-B69EFF5C39A9}" dt="2023-01-17T06:23:22.360" v="8114" actId="21"/>
          <ac:graphicFrameMkLst>
            <pc:docMk/>
            <pc:sldMk cId="645451371" sldId="275"/>
            <ac:graphicFrameMk id="14" creationId="{2759444C-1699-15E6-0BDC-4464B857A6DA}"/>
          </ac:graphicFrameMkLst>
        </pc:graphicFrameChg>
        <pc:cxnChg chg="add mod">
          <ac:chgData name="Shin Unsub" userId="ad264ad96e5624ed" providerId="LiveId" clId="{15705BB6-30FA-412B-BEAA-B69EFF5C39A9}" dt="2023-01-17T06:31:22.667" v="8543" actId="14100"/>
          <ac:cxnSpMkLst>
            <pc:docMk/>
            <pc:sldMk cId="645451371" sldId="275"/>
            <ac:cxnSpMk id="8" creationId="{E7B26822-70F8-C864-B4B3-86C3AD4E8511}"/>
          </ac:cxnSpMkLst>
        </pc:cxnChg>
      </pc:sldChg>
      <pc:sldChg chg="modSp add mod">
        <pc:chgData name="Shin Unsub" userId="ad264ad96e5624ed" providerId="LiveId" clId="{15705BB6-30FA-412B-BEAA-B69EFF5C39A9}" dt="2023-01-18T02:54:00.143" v="10257" actId="20577"/>
        <pc:sldMkLst>
          <pc:docMk/>
          <pc:sldMk cId="1860460754" sldId="276"/>
        </pc:sldMkLst>
        <pc:spChg chg="mod">
          <ac:chgData name="Shin Unsub" userId="ad264ad96e5624ed" providerId="LiveId" clId="{15705BB6-30FA-412B-BEAA-B69EFF5C39A9}" dt="2023-01-18T02:54:00.143" v="10257" actId="20577"/>
          <ac:spMkLst>
            <pc:docMk/>
            <pc:sldMk cId="1860460754" sldId="276"/>
            <ac:spMk id="2" creationId="{B9C97FE3-C8B6-0059-F922-F70B5479F33A}"/>
          </ac:spMkLst>
        </pc:spChg>
      </pc:sldChg>
      <pc:sldChg chg="modSp add del mod">
        <pc:chgData name="Shin Unsub" userId="ad264ad96e5624ed" providerId="LiveId" clId="{15705BB6-30FA-412B-BEAA-B69EFF5C39A9}" dt="2023-01-29T07:35:44.024" v="11335" actId="2696"/>
        <pc:sldMkLst>
          <pc:docMk/>
          <pc:sldMk cId="4011905209" sldId="277"/>
        </pc:sldMkLst>
        <pc:spChg chg="mod">
          <ac:chgData name="Shin Unsub" userId="ad264ad96e5624ed" providerId="LiveId" clId="{15705BB6-30FA-412B-BEAA-B69EFF5C39A9}" dt="2023-01-18T02:54:49.271" v="10326" actId="20577"/>
          <ac:spMkLst>
            <pc:docMk/>
            <pc:sldMk cId="4011905209" sldId="277"/>
            <ac:spMk id="2" creationId="{B9C97FE3-C8B6-0059-F922-F70B5479F33A}"/>
          </ac:spMkLst>
        </pc:spChg>
      </pc:sldChg>
      <pc:sldChg chg="addSp delSp modSp add mod">
        <pc:chgData name="Shin Unsub" userId="ad264ad96e5624ed" providerId="LiveId" clId="{15705BB6-30FA-412B-BEAA-B69EFF5C39A9}" dt="2023-01-30T03:39:46.517" v="12081" actId="21"/>
        <pc:sldMkLst>
          <pc:docMk/>
          <pc:sldMk cId="4271656659" sldId="278"/>
        </pc:sldMkLst>
        <pc:spChg chg="mod">
          <ac:chgData name="Shin Unsub" userId="ad264ad96e5624ed" providerId="LiveId" clId="{15705BB6-30FA-412B-BEAA-B69EFF5C39A9}" dt="2023-01-29T07:48:04.749" v="11380" actId="688"/>
          <ac:spMkLst>
            <pc:docMk/>
            <pc:sldMk cId="4271656659" sldId="278"/>
            <ac:spMk id="5" creationId="{EC5E0A1C-0FB9-5A25-64CC-3656E382730B}"/>
          </ac:spMkLst>
        </pc:spChg>
        <pc:spChg chg="add del">
          <ac:chgData name="Shin Unsub" userId="ad264ad96e5624ed" providerId="LiveId" clId="{15705BB6-30FA-412B-BEAA-B69EFF5C39A9}" dt="2023-01-29T07:45:43.991" v="11356" actId="21"/>
          <ac:spMkLst>
            <pc:docMk/>
            <pc:sldMk cId="4271656659" sldId="278"/>
            <ac:spMk id="9" creationId="{56FA5769-23A9-7295-2FC3-7A23B3314D1C}"/>
          </ac:spMkLst>
        </pc:spChg>
        <pc:spChg chg="add del">
          <ac:chgData name="Shin Unsub" userId="ad264ad96e5624ed" providerId="LiveId" clId="{15705BB6-30FA-412B-BEAA-B69EFF5C39A9}" dt="2023-01-29T07:46:32.495" v="11364" actId="21"/>
          <ac:spMkLst>
            <pc:docMk/>
            <pc:sldMk cId="4271656659" sldId="278"/>
            <ac:spMk id="10" creationId="{050F1245-2D39-2601-EEEC-B7B17D919D5D}"/>
          </ac:spMkLst>
        </pc:spChg>
        <pc:spChg chg="add del mod">
          <ac:chgData name="Shin Unsub" userId="ad264ad96e5624ed" providerId="LiveId" clId="{15705BB6-30FA-412B-BEAA-B69EFF5C39A9}" dt="2023-01-29T07:46:14.276" v="11361" actId="21"/>
          <ac:spMkLst>
            <pc:docMk/>
            <pc:sldMk cId="4271656659" sldId="278"/>
            <ac:spMk id="11" creationId="{1F5FC5D7-D015-06D3-A07A-A9793FCC36E1}"/>
          </ac:spMkLst>
        </pc:spChg>
        <pc:spChg chg="add del">
          <ac:chgData name="Shin Unsub" userId="ad264ad96e5624ed" providerId="LiveId" clId="{15705BB6-30FA-412B-BEAA-B69EFF5C39A9}" dt="2023-01-29T07:46:30.321" v="11363" actId="21"/>
          <ac:spMkLst>
            <pc:docMk/>
            <pc:sldMk cId="4271656659" sldId="278"/>
            <ac:spMk id="12" creationId="{EEB6CAD6-1AA2-8332-81AC-107CC75793C9}"/>
          </ac:spMkLst>
        </pc:spChg>
        <pc:spChg chg="add mod">
          <ac:chgData name="Shin Unsub" userId="ad264ad96e5624ed" providerId="LiveId" clId="{15705BB6-30FA-412B-BEAA-B69EFF5C39A9}" dt="2023-01-29T07:47:49.790" v="11376" actId="1076"/>
          <ac:spMkLst>
            <pc:docMk/>
            <pc:sldMk cId="4271656659" sldId="278"/>
            <ac:spMk id="13" creationId="{D4E3376C-6D2D-5D8F-079C-BA1260C4E67F}"/>
          </ac:spMkLst>
        </pc:spChg>
        <pc:spChg chg="add mod">
          <ac:chgData name="Shin Unsub" userId="ad264ad96e5624ed" providerId="LiveId" clId="{15705BB6-30FA-412B-BEAA-B69EFF5C39A9}" dt="2023-01-29T07:48:21.510" v="11384" actId="1076"/>
          <ac:spMkLst>
            <pc:docMk/>
            <pc:sldMk cId="4271656659" sldId="278"/>
            <ac:spMk id="14" creationId="{A9C61568-0B20-5D6B-EBD7-D7639B1ACE48}"/>
          </ac:spMkLst>
        </pc:spChg>
        <pc:spChg chg="add mod">
          <ac:chgData name="Shin Unsub" userId="ad264ad96e5624ed" providerId="LiveId" clId="{15705BB6-30FA-412B-BEAA-B69EFF5C39A9}" dt="2023-01-29T07:50:56.414" v="11488" actId="404"/>
          <ac:spMkLst>
            <pc:docMk/>
            <pc:sldMk cId="4271656659" sldId="278"/>
            <ac:spMk id="16" creationId="{85BB0667-DDF3-8309-8CD1-118370A31378}"/>
          </ac:spMkLst>
        </pc:spChg>
        <pc:spChg chg="add mod">
          <ac:chgData name="Shin Unsub" userId="ad264ad96e5624ed" providerId="LiveId" clId="{15705BB6-30FA-412B-BEAA-B69EFF5C39A9}" dt="2023-01-29T07:51:00.801" v="11489" actId="404"/>
          <ac:spMkLst>
            <pc:docMk/>
            <pc:sldMk cId="4271656659" sldId="278"/>
            <ac:spMk id="23" creationId="{18E7A142-5AF5-4290-2529-93698966C3E9}"/>
          </ac:spMkLst>
        </pc:spChg>
        <pc:spChg chg="add mod">
          <ac:chgData name="Shin Unsub" userId="ad264ad96e5624ed" providerId="LiveId" clId="{15705BB6-30FA-412B-BEAA-B69EFF5C39A9}" dt="2023-01-29T07:55:02.933" v="11641" actId="1076"/>
          <ac:spMkLst>
            <pc:docMk/>
            <pc:sldMk cId="4271656659" sldId="278"/>
            <ac:spMk id="29" creationId="{42F0C65A-3CD9-F13C-8D2C-AF38C53E4C7A}"/>
          </ac:spMkLst>
        </pc:spChg>
        <pc:cxnChg chg="add del mod">
          <ac:chgData name="Shin Unsub" userId="ad264ad96e5624ed" providerId="LiveId" clId="{15705BB6-30FA-412B-BEAA-B69EFF5C39A9}" dt="2023-01-30T03:39:46.517" v="12081" actId="21"/>
          <ac:cxnSpMkLst>
            <pc:docMk/>
            <pc:sldMk cId="4271656659" sldId="278"/>
            <ac:cxnSpMk id="3" creationId="{F8B51F99-D3B2-F20D-4809-8DAD6AA69C28}"/>
          </ac:cxnSpMkLst>
        </pc:cxnChg>
        <pc:cxnChg chg="add mod">
          <ac:chgData name="Shin Unsub" userId="ad264ad96e5624ed" providerId="LiveId" clId="{15705BB6-30FA-412B-BEAA-B69EFF5C39A9}" dt="2023-01-29T07:45:14.371" v="11351" actId="1582"/>
          <ac:cxnSpMkLst>
            <pc:docMk/>
            <pc:sldMk cId="4271656659" sldId="278"/>
            <ac:cxnSpMk id="6" creationId="{E834BD98-D975-7845-6903-139E0B5FF6DB}"/>
          </ac:cxnSpMkLst>
        </pc:cxnChg>
        <pc:cxnChg chg="add mod">
          <ac:chgData name="Shin Unsub" userId="ad264ad96e5624ed" providerId="LiveId" clId="{15705BB6-30FA-412B-BEAA-B69EFF5C39A9}" dt="2023-01-29T07:49:02.466" v="11385" actId="14100"/>
          <ac:cxnSpMkLst>
            <pc:docMk/>
            <pc:sldMk cId="4271656659" sldId="278"/>
            <ac:cxnSpMk id="7" creationId="{C40C05C4-E9AF-0BEA-F65A-A841F7DCD8C2}"/>
          </ac:cxnSpMkLst>
        </pc:cxnChg>
        <pc:cxnChg chg="add del mod">
          <ac:chgData name="Shin Unsub" userId="ad264ad96e5624ed" providerId="LiveId" clId="{15705BB6-30FA-412B-BEAA-B69EFF5C39A9}" dt="2023-01-29T07:49:31.910" v="11393" actId="21"/>
          <ac:cxnSpMkLst>
            <pc:docMk/>
            <pc:sldMk cId="4271656659" sldId="278"/>
            <ac:cxnSpMk id="18" creationId="{9E508333-9FE5-D4C8-9851-CC8D53065895}"/>
          </ac:cxnSpMkLst>
        </pc:cxnChg>
        <pc:cxnChg chg="add mod">
          <ac:chgData name="Shin Unsub" userId="ad264ad96e5624ed" providerId="LiveId" clId="{15705BB6-30FA-412B-BEAA-B69EFF5C39A9}" dt="2023-01-29T07:49:32.229" v="11394"/>
          <ac:cxnSpMkLst>
            <pc:docMk/>
            <pc:sldMk cId="4271656659" sldId="278"/>
            <ac:cxnSpMk id="20" creationId="{4C4C27F4-8F91-18EF-0B96-66607FDDFE34}"/>
          </ac:cxnSpMkLst>
        </pc:cxnChg>
        <pc:cxnChg chg="add mod">
          <ac:chgData name="Shin Unsub" userId="ad264ad96e5624ed" providerId="LiveId" clId="{15705BB6-30FA-412B-BEAA-B69EFF5C39A9}" dt="2023-01-29T07:49:37.946" v="11398" actId="1076"/>
          <ac:cxnSpMkLst>
            <pc:docMk/>
            <pc:sldMk cId="4271656659" sldId="278"/>
            <ac:cxnSpMk id="21" creationId="{E1588F8D-82EA-5C0E-3F43-85E3B7FEE176}"/>
          </ac:cxnSpMkLst>
        </pc:cxnChg>
        <pc:cxnChg chg="add mod">
          <ac:chgData name="Shin Unsub" userId="ad264ad96e5624ed" providerId="LiveId" clId="{15705BB6-30FA-412B-BEAA-B69EFF5C39A9}" dt="2023-01-29T07:53:42.865" v="11494" actId="1582"/>
          <ac:cxnSpMkLst>
            <pc:docMk/>
            <pc:sldMk cId="4271656659" sldId="278"/>
            <ac:cxnSpMk id="25" creationId="{CC981BFA-68FC-BE87-F7BB-4F349E4B0532}"/>
          </ac:cxnSpMkLst>
        </pc:cxnChg>
        <pc:cxnChg chg="add mod">
          <ac:chgData name="Shin Unsub" userId="ad264ad96e5624ed" providerId="LiveId" clId="{15705BB6-30FA-412B-BEAA-B69EFF5C39A9}" dt="2023-01-29T07:53:56.740" v="11498" actId="1076"/>
          <ac:cxnSpMkLst>
            <pc:docMk/>
            <pc:sldMk cId="4271656659" sldId="278"/>
            <ac:cxnSpMk id="28" creationId="{E9FF7D83-C842-C50E-49B0-043863D89E47}"/>
          </ac:cxnSpMkLst>
        </pc:cxnChg>
      </pc:sldChg>
      <pc:sldChg chg="add del">
        <pc:chgData name="Shin Unsub" userId="ad264ad96e5624ed" providerId="LiveId" clId="{15705BB6-30FA-412B-BEAA-B69EFF5C39A9}" dt="2023-01-29T06:07:35.802" v="10791" actId="2696"/>
        <pc:sldMkLst>
          <pc:docMk/>
          <pc:sldMk cId="2042485478" sldId="279"/>
        </pc:sldMkLst>
      </pc:sldChg>
      <pc:sldChg chg="add">
        <pc:chgData name="Shin Unsub" userId="ad264ad96e5624ed" providerId="LiveId" clId="{15705BB6-30FA-412B-BEAA-B69EFF5C39A9}" dt="2023-01-18T02:54:05.064" v="10258" actId="2890"/>
        <pc:sldMkLst>
          <pc:docMk/>
          <pc:sldMk cId="4201022540" sldId="280"/>
        </pc:sldMkLst>
      </pc:sldChg>
      <pc:sldChg chg="modSp add mod">
        <pc:chgData name="Shin Unsub" userId="ad264ad96e5624ed" providerId="LiveId" clId="{15705BB6-30FA-412B-BEAA-B69EFF5C39A9}" dt="2023-01-30T03:57:06.306" v="12487" actId="20577"/>
        <pc:sldMkLst>
          <pc:docMk/>
          <pc:sldMk cId="2384545218" sldId="281"/>
        </pc:sldMkLst>
        <pc:spChg chg="mod">
          <ac:chgData name="Shin Unsub" userId="ad264ad96e5624ed" providerId="LiveId" clId="{15705BB6-30FA-412B-BEAA-B69EFF5C39A9}" dt="2023-01-30T03:57:06.306" v="12487" actId="20577"/>
          <ac:spMkLst>
            <pc:docMk/>
            <pc:sldMk cId="2384545218" sldId="281"/>
            <ac:spMk id="2" creationId="{B9C97FE3-C8B6-0059-F922-F70B5479F33A}"/>
          </ac:spMkLst>
        </pc:spChg>
      </pc:sldChg>
      <pc:sldChg chg="add del">
        <pc:chgData name="Shin Unsub" userId="ad264ad96e5624ed" providerId="LiveId" clId="{15705BB6-30FA-412B-BEAA-B69EFF5C39A9}" dt="2023-01-29T08:22:29.854" v="11793" actId="2696"/>
        <pc:sldMkLst>
          <pc:docMk/>
          <pc:sldMk cId="14079354" sldId="282"/>
        </pc:sldMkLst>
      </pc:sldChg>
      <pc:sldChg chg="addSp delSp modSp add mod">
        <pc:chgData name="Shin Unsub" userId="ad264ad96e5624ed" providerId="LiveId" clId="{15705BB6-30FA-412B-BEAA-B69EFF5C39A9}" dt="2023-01-29T05:56:54.878" v="10742" actId="1076"/>
        <pc:sldMkLst>
          <pc:docMk/>
          <pc:sldMk cId="218763641" sldId="283"/>
        </pc:sldMkLst>
        <pc:spChg chg="mod">
          <ac:chgData name="Shin Unsub" userId="ad264ad96e5624ed" providerId="LiveId" clId="{15705BB6-30FA-412B-BEAA-B69EFF5C39A9}" dt="2023-01-29T05:56:54.878" v="10742" actId="1076"/>
          <ac:spMkLst>
            <pc:docMk/>
            <pc:sldMk cId="218763641" sldId="283"/>
            <ac:spMk id="2" creationId="{A1C589FB-80C8-853B-110A-7C94CA4B34D9}"/>
          </ac:spMkLst>
        </pc:spChg>
        <pc:spChg chg="del">
          <ac:chgData name="Shin Unsub" userId="ad264ad96e5624ed" providerId="LiveId" clId="{15705BB6-30FA-412B-BEAA-B69EFF5C39A9}" dt="2023-01-19T04:42:07.202" v="10380" actId="478"/>
          <ac:spMkLst>
            <pc:docMk/>
            <pc:sldMk cId="218763641" sldId="283"/>
            <ac:spMk id="7" creationId="{386B474D-DFCF-4BDA-78D7-C91956B8BB9B}"/>
          </ac:spMkLst>
        </pc:spChg>
        <pc:spChg chg="del">
          <ac:chgData name="Shin Unsub" userId="ad264ad96e5624ed" providerId="LiveId" clId="{15705BB6-30FA-412B-BEAA-B69EFF5C39A9}" dt="2023-01-19T04:42:07.202" v="10380" actId="478"/>
          <ac:spMkLst>
            <pc:docMk/>
            <pc:sldMk cId="218763641" sldId="283"/>
            <ac:spMk id="8" creationId="{17252C9D-CB54-8E5A-83DE-AC64CE97CE6D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8" creationId="{3435116A-B7D0-7EA9-A7DF-6C3DCD9812B2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9" creationId="{2647C683-56C9-87BF-0ABA-85B4172C079D}"/>
          </ac:spMkLst>
        </pc:spChg>
        <pc:spChg chg="del">
          <ac:chgData name="Shin Unsub" userId="ad264ad96e5624ed" providerId="LiveId" clId="{15705BB6-30FA-412B-BEAA-B69EFF5C39A9}" dt="2023-01-19T04:42:07.202" v="10380" actId="478"/>
          <ac:spMkLst>
            <pc:docMk/>
            <pc:sldMk cId="218763641" sldId="283"/>
            <ac:spMk id="9" creationId="{4FDE36EF-1014-883F-DB99-1CF5F6B5FE14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10" creationId="{C18411C9-2B40-A62F-E3EF-5C029FDF87E6}"/>
          </ac:spMkLst>
        </pc:spChg>
        <pc:spChg chg="del">
          <ac:chgData name="Shin Unsub" userId="ad264ad96e5624ed" providerId="LiveId" clId="{15705BB6-30FA-412B-BEAA-B69EFF5C39A9}" dt="2023-01-19T04:42:07.202" v="10380" actId="478"/>
          <ac:spMkLst>
            <pc:docMk/>
            <pc:sldMk cId="218763641" sldId="283"/>
            <ac:spMk id="11" creationId="{689E54E7-BAD9-36F8-8B8E-4DB003C712FB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11" creationId="{E737238E-5CCA-045F-A2F2-C958B8007BA8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12" creationId="{03504A00-E4C9-C1D7-2C4C-EDFE8D4861CB}"/>
          </ac:spMkLst>
        </pc:spChg>
        <pc:spChg chg="del">
          <ac:chgData name="Shin Unsub" userId="ad264ad96e5624ed" providerId="LiveId" clId="{15705BB6-30FA-412B-BEAA-B69EFF5C39A9}" dt="2023-01-19T04:42:07.202" v="10380" actId="478"/>
          <ac:spMkLst>
            <pc:docMk/>
            <pc:sldMk cId="218763641" sldId="283"/>
            <ac:spMk id="13" creationId="{AA061FF5-F7A1-30AF-D152-F1CD119719AC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13" creationId="{CBB7B273-3D72-A6AA-D972-C5442E4A0B83}"/>
          </ac:spMkLst>
        </pc:spChg>
        <pc:spChg chg="add mod">
          <ac:chgData name="Shin Unsub" userId="ad264ad96e5624ed" providerId="LiveId" clId="{15705BB6-30FA-412B-BEAA-B69EFF5C39A9}" dt="2023-01-28T17:26:37.467" v="10498" actId="208"/>
          <ac:spMkLst>
            <pc:docMk/>
            <pc:sldMk cId="218763641" sldId="283"/>
            <ac:spMk id="14" creationId="{46575060-910C-317E-08BF-272FEE92C803}"/>
          </ac:spMkLst>
        </pc:spChg>
        <pc:spChg chg="add del mod">
          <ac:chgData name="Shin Unsub" userId="ad264ad96e5624ed" providerId="LiveId" clId="{15705BB6-30FA-412B-BEAA-B69EFF5C39A9}" dt="2023-01-28T17:28:24.485" v="10596" actId="21"/>
          <ac:spMkLst>
            <pc:docMk/>
            <pc:sldMk cId="218763641" sldId="283"/>
            <ac:spMk id="15" creationId="{349A5076-C4AC-97AD-B59B-0A052CF985B8}"/>
          </ac:spMkLst>
        </pc:spChg>
        <pc:spChg chg="add del mod">
          <ac:chgData name="Shin Unsub" userId="ad264ad96e5624ed" providerId="LiveId" clId="{15705BB6-30FA-412B-BEAA-B69EFF5C39A9}" dt="2023-01-28T17:28:27.869" v="10597" actId="21"/>
          <ac:spMkLst>
            <pc:docMk/>
            <pc:sldMk cId="218763641" sldId="283"/>
            <ac:spMk id="16" creationId="{6950A546-DA2D-91EA-61A1-241C6F4CCE93}"/>
          </ac:spMkLst>
        </pc:spChg>
        <pc:spChg chg="add del mod">
          <ac:chgData name="Shin Unsub" userId="ad264ad96e5624ed" providerId="LiveId" clId="{15705BB6-30FA-412B-BEAA-B69EFF5C39A9}" dt="2023-01-28T17:26:29.528" v="10497" actId="21"/>
          <ac:spMkLst>
            <pc:docMk/>
            <pc:sldMk cId="218763641" sldId="283"/>
            <ac:spMk id="19" creationId="{346C2080-0793-BC2D-E4AA-925153E5D532}"/>
          </ac:spMkLst>
        </pc:spChg>
        <pc:spChg chg="add mod">
          <ac:chgData name="Shin Unsub" userId="ad264ad96e5624ed" providerId="LiveId" clId="{15705BB6-30FA-412B-BEAA-B69EFF5C39A9}" dt="2023-01-28T17:29:03.061" v="10608" actId="1076"/>
          <ac:spMkLst>
            <pc:docMk/>
            <pc:sldMk cId="218763641" sldId="283"/>
            <ac:spMk id="20" creationId="{8EFB0E4C-4CDB-475E-35A1-00BD77A63B23}"/>
          </ac:spMkLst>
        </pc:spChg>
        <pc:spChg chg="add mod">
          <ac:chgData name="Shin Unsub" userId="ad264ad96e5624ed" providerId="LiveId" clId="{15705BB6-30FA-412B-BEAA-B69EFF5C39A9}" dt="2023-01-28T17:29:16.765" v="10612" actId="14100"/>
          <ac:spMkLst>
            <pc:docMk/>
            <pc:sldMk cId="218763641" sldId="283"/>
            <ac:spMk id="21" creationId="{DE545D33-5BE5-FD64-D8AC-DA65C3E49AC8}"/>
          </ac:spMkLst>
        </pc:spChg>
        <pc:spChg chg="add mod">
          <ac:chgData name="Shin Unsub" userId="ad264ad96e5624ed" providerId="LiveId" clId="{15705BB6-30FA-412B-BEAA-B69EFF5C39A9}" dt="2023-01-28T17:29:56.869" v="10635" actId="1076"/>
          <ac:spMkLst>
            <pc:docMk/>
            <pc:sldMk cId="218763641" sldId="283"/>
            <ac:spMk id="22" creationId="{05697FF6-7F35-E233-2808-01AB16F18055}"/>
          </ac:spMkLst>
        </pc:spChg>
        <pc:spChg chg="add mod">
          <ac:chgData name="Shin Unsub" userId="ad264ad96e5624ed" providerId="LiveId" clId="{15705BB6-30FA-412B-BEAA-B69EFF5C39A9}" dt="2023-01-28T17:29:54.080" v="10634" actId="1076"/>
          <ac:spMkLst>
            <pc:docMk/>
            <pc:sldMk cId="218763641" sldId="283"/>
            <ac:spMk id="23" creationId="{A6591D37-468B-0C3E-F390-46AB9EEB03AD}"/>
          </ac:spMkLst>
        </pc:spChg>
        <pc:graphicFrameChg chg="del">
          <ac:chgData name="Shin Unsub" userId="ad264ad96e5624ed" providerId="LiveId" clId="{15705BB6-30FA-412B-BEAA-B69EFF5C39A9}" dt="2023-01-19T04:42:07.202" v="10380" actId="478"/>
          <ac:graphicFrameMkLst>
            <pc:docMk/>
            <pc:sldMk cId="218763641" sldId="283"/>
            <ac:graphicFrameMk id="3" creationId="{FDE569EA-E8AE-6CCD-0FDD-4CA85D937D02}"/>
          </ac:graphicFrameMkLst>
        </pc:graphicFrameChg>
        <pc:graphicFrameChg chg="del">
          <ac:chgData name="Shin Unsub" userId="ad264ad96e5624ed" providerId="LiveId" clId="{15705BB6-30FA-412B-BEAA-B69EFF5C39A9}" dt="2023-01-19T04:42:07.202" v="10380" actId="478"/>
          <ac:graphicFrameMkLst>
            <pc:docMk/>
            <pc:sldMk cId="218763641" sldId="283"/>
            <ac:graphicFrameMk id="6" creationId="{46A369DB-1B35-7741-F9BB-1F1B79923F60}"/>
          </ac:graphicFrameMkLst>
        </pc:graphicFrameChg>
        <pc:picChg chg="del">
          <ac:chgData name="Shin Unsub" userId="ad264ad96e5624ed" providerId="LiveId" clId="{15705BB6-30FA-412B-BEAA-B69EFF5C39A9}" dt="2023-01-19T04:42:07.202" v="10380" actId="478"/>
          <ac:picMkLst>
            <pc:docMk/>
            <pc:sldMk cId="218763641" sldId="283"/>
            <ac:picMk id="2050" creationId="{46404D35-1EB3-8AB5-F27C-F3F36469A870}"/>
          </ac:picMkLst>
        </pc:picChg>
        <pc:cxnChg chg="add mod">
          <ac:chgData name="Shin Unsub" userId="ad264ad96e5624ed" providerId="LiveId" clId="{15705BB6-30FA-412B-BEAA-B69EFF5C39A9}" dt="2023-01-28T17:26:09.845" v="10493"/>
          <ac:cxnSpMkLst>
            <pc:docMk/>
            <pc:sldMk cId="218763641" sldId="283"/>
            <ac:cxnSpMk id="3" creationId="{AB0C8102-3527-D56D-0A72-049386827B73}"/>
          </ac:cxnSpMkLst>
        </pc:cxnChg>
        <pc:cxnChg chg="add mod">
          <ac:chgData name="Shin Unsub" userId="ad264ad96e5624ed" providerId="LiveId" clId="{15705BB6-30FA-412B-BEAA-B69EFF5C39A9}" dt="2023-01-28T17:26:09.845" v="10493"/>
          <ac:cxnSpMkLst>
            <pc:docMk/>
            <pc:sldMk cId="218763641" sldId="283"/>
            <ac:cxnSpMk id="6" creationId="{E6C88F1F-ED18-0392-6D99-0F3BE3068FB8}"/>
          </ac:cxnSpMkLst>
        </pc:cxnChg>
        <pc:cxnChg chg="add del mod">
          <ac:chgData name="Shin Unsub" userId="ad264ad96e5624ed" providerId="LiveId" clId="{15705BB6-30FA-412B-BEAA-B69EFF5C39A9}" dt="2023-01-28T17:26:18.812" v="10495" actId="21"/>
          <ac:cxnSpMkLst>
            <pc:docMk/>
            <pc:sldMk cId="218763641" sldId="283"/>
            <ac:cxnSpMk id="7" creationId="{111902B4-8C94-5046-2091-AB5736E61890}"/>
          </ac:cxnSpMkLst>
        </pc:cxnChg>
        <pc:cxnChg chg="add del mod">
          <ac:chgData name="Shin Unsub" userId="ad264ad96e5624ed" providerId="LiveId" clId="{15705BB6-30FA-412B-BEAA-B69EFF5C39A9}" dt="2023-01-28T17:26:16.665" v="10494" actId="21"/>
          <ac:cxnSpMkLst>
            <pc:docMk/>
            <pc:sldMk cId="218763641" sldId="283"/>
            <ac:cxnSpMk id="17" creationId="{8DBC0B90-6DAB-297D-6EE4-0A11BF846351}"/>
          </ac:cxnSpMkLst>
        </pc:cxnChg>
        <pc:cxnChg chg="add del mod">
          <ac:chgData name="Shin Unsub" userId="ad264ad96e5624ed" providerId="LiveId" clId="{15705BB6-30FA-412B-BEAA-B69EFF5C39A9}" dt="2023-01-28T17:26:21.401" v="10496" actId="21"/>
          <ac:cxnSpMkLst>
            <pc:docMk/>
            <pc:sldMk cId="218763641" sldId="283"/>
            <ac:cxnSpMk id="18" creationId="{793D12EB-9E23-2F8F-CED4-C38540D5ECA3}"/>
          </ac:cxnSpMkLst>
        </pc:cxnChg>
      </pc:sldChg>
      <pc:sldChg chg="addSp delSp modSp mod">
        <pc:chgData name="Shin Unsub" userId="ad264ad96e5624ed" providerId="LiveId" clId="{15705BB6-30FA-412B-BEAA-B69EFF5C39A9}" dt="2023-01-31T09:49:54.282" v="12536" actId="1076"/>
        <pc:sldMkLst>
          <pc:docMk/>
          <pc:sldMk cId="959941139" sldId="284"/>
        </pc:sldMkLst>
        <pc:spChg chg="add del mod">
          <ac:chgData name="Shin Unsub" userId="ad264ad96e5624ed" providerId="LiveId" clId="{15705BB6-30FA-412B-BEAA-B69EFF5C39A9}" dt="2023-01-31T09:49:24.830" v="12504" actId="21"/>
          <ac:spMkLst>
            <pc:docMk/>
            <pc:sldMk cId="959941139" sldId="284"/>
            <ac:spMk id="2" creationId="{85585B99-C630-0B96-14AD-0DBF0C50D7EA}"/>
          </ac:spMkLst>
        </pc:spChg>
        <pc:spChg chg="add mod">
          <ac:chgData name="Shin Unsub" userId="ad264ad96e5624ed" providerId="LiveId" clId="{15705BB6-30FA-412B-BEAA-B69EFF5C39A9}" dt="2023-01-31T09:49:54.282" v="12536" actId="1076"/>
          <ac:spMkLst>
            <pc:docMk/>
            <pc:sldMk cId="959941139" sldId="284"/>
            <ac:spMk id="3" creationId="{87369E45-800D-AE10-95C8-B5034424C08F}"/>
          </ac:spMkLst>
        </pc:spChg>
        <pc:spChg chg="del">
          <ac:chgData name="Shin Unsub" userId="ad264ad96e5624ed" providerId="LiveId" clId="{15705BB6-30FA-412B-BEAA-B69EFF5C39A9}" dt="2023-01-28T17:18:36.737" v="10417" actId="21"/>
          <ac:spMkLst>
            <pc:docMk/>
            <pc:sldMk cId="959941139" sldId="284"/>
            <ac:spMk id="3" creationId="{FE1A1165-F320-D29D-3682-66FBF0510316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14" creationId="{68ACEAF2-4D0A-18F0-B368-8272DE049BAB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17" creationId="{C641E1B4-60D5-DF0F-BAB1-938F3C5349DA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19" creationId="{E97EB8E8-A14F-2989-8D85-E5F21DC4CBD8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21" creationId="{D9A9D9B2-DE09-7B80-2933-E8BAED3106F4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22" creationId="{F58E5AD2-0051-D284-6B2B-FCF7AACE103D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23" creationId="{359BB2C9-EBF6-C0AC-E25D-F4D32F522A73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27" creationId="{9A395261-89CB-1ACE-BEC8-151A38F7BCA3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28" creationId="{0A53DB7E-EF7E-5035-1403-41317512EBE1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37" creationId="{9C2E759B-81FC-4A18-73CE-F32A253F8871}"/>
          </ac:spMkLst>
        </pc:spChg>
        <pc:spChg chg="del mod">
          <ac:chgData name="Shin Unsub" userId="ad264ad96e5624ed" providerId="LiveId" clId="{15705BB6-30FA-412B-BEAA-B69EFF5C39A9}" dt="2023-01-28T17:19:24.190" v="10419" actId="21"/>
          <ac:spMkLst>
            <pc:docMk/>
            <pc:sldMk cId="959941139" sldId="284"/>
            <ac:spMk id="41" creationId="{70521300-3E12-38A1-1134-ECDBC8567C64}"/>
          </ac:spMkLst>
        </pc:spChg>
        <pc:spChg chg="del mod">
          <ac:chgData name="Shin Unsub" userId="ad264ad96e5624ed" providerId="LiveId" clId="{15705BB6-30FA-412B-BEAA-B69EFF5C39A9}" dt="2023-01-28T17:19:29.398" v="10421" actId="21"/>
          <ac:spMkLst>
            <pc:docMk/>
            <pc:sldMk cId="959941139" sldId="284"/>
            <ac:spMk id="42" creationId="{5AEDFE2F-1F5A-E684-0106-0EBD0F30501F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45" creationId="{9E9BD0AF-A536-BC94-64CF-493DF256EF5C}"/>
          </ac:spMkLst>
        </pc:spChg>
        <pc:spChg chg="mod">
          <ac:chgData name="Shin Unsub" userId="ad264ad96e5624ed" providerId="LiveId" clId="{15705BB6-30FA-412B-BEAA-B69EFF5C39A9}" dt="2023-01-28T17:19:36.886" v="10422" actId="1076"/>
          <ac:spMkLst>
            <pc:docMk/>
            <pc:sldMk cId="959941139" sldId="284"/>
            <ac:spMk id="46" creationId="{7EF7D23A-7369-7FE6-5DDD-90C5BB1A54C7}"/>
          </ac:spMkLst>
        </pc:spChg>
        <pc:spChg chg="del mod">
          <ac:chgData name="Shin Unsub" userId="ad264ad96e5624ed" providerId="LiveId" clId="{15705BB6-30FA-412B-BEAA-B69EFF5C39A9}" dt="2023-01-28T17:19:29.398" v="10421" actId="21"/>
          <ac:spMkLst>
            <pc:docMk/>
            <pc:sldMk cId="959941139" sldId="284"/>
            <ac:spMk id="49" creationId="{58C51202-070C-FB16-85C5-567E9413382B}"/>
          </ac:spMkLst>
        </pc:spChg>
        <pc:cxnChg chg="mod">
          <ac:chgData name="Shin Unsub" userId="ad264ad96e5624ed" providerId="LiveId" clId="{15705BB6-30FA-412B-BEAA-B69EFF5C39A9}" dt="2023-01-28T17:19:36.886" v="10422" actId="1076"/>
          <ac:cxnSpMkLst>
            <pc:docMk/>
            <pc:sldMk cId="959941139" sldId="284"/>
            <ac:cxnSpMk id="16" creationId="{D527FC30-05A6-54C5-A94C-369A430A0C1B}"/>
          </ac:cxnSpMkLst>
        </pc:cxnChg>
        <pc:cxnChg chg="mod">
          <ac:chgData name="Shin Unsub" userId="ad264ad96e5624ed" providerId="LiveId" clId="{15705BB6-30FA-412B-BEAA-B69EFF5C39A9}" dt="2023-01-28T17:19:36.886" v="10422" actId="1076"/>
          <ac:cxnSpMkLst>
            <pc:docMk/>
            <pc:sldMk cId="959941139" sldId="284"/>
            <ac:cxnSpMk id="30" creationId="{4B3A0984-764D-90B0-DBFF-47218A4849F9}"/>
          </ac:cxnSpMkLst>
        </pc:cxnChg>
        <pc:cxnChg chg="mod">
          <ac:chgData name="Shin Unsub" userId="ad264ad96e5624ed" providerId="LiveId" clId="{15705BB6-30FA-412B-BEAA-B69EFF5C39A9}" dt="2023-01-28T17:19:36.886" v="10422" actId="1076"/>
          <ac:cxnSpMkLst>
            <pc:docMk/>
            <pc:sldMk cId="959941139" sldId="284"/>
            <ac:cxnSpMk id="33" creationId="{FF5596E6-F512-D774-79D0-0C1F80F6832D}"/>
          </ac:cxnSpMkLst>
        </pc:cxnChg>
        <pc:cxnChg chg="mod">
          <ac:chgData name="Shin Unsub" userId="ad264ad96e5624ed" providerId="LiveId" clId="{15705BB6-30FA-412B-BEAA-B69EFF5C39A9}" dt="2023-01-28T17:19:36.886" v="10422" actId="1076"/>
          <ac:cxnSpMkLst>
            <pc:docMk/>
            <pc:sldMk cId="959941139" sldId="284"/>
            <ac:cxnSpMk id="36" creationId="{6D63513D-F000-F64E-1A85-E2869160FF7C}"/>
          </ac:cxnSpMkLst>
        </pc:cxnChg>
        <pc:cxnChg chg="del mod">
          <ac:chgData name="Shin Unsub" userId="ad264ad96e5624ed" providerId="LiveId" clId="{15705BB6-30FA-412B-BEAA-B69EFF5C39A9}" dt="2023-01-28T17:19:25.754" v="10420" actId="21"/>
          <ac:cxnSpMkLst>
            <pc:docMk/>
            <pc:sldMk cId="959941139" sldId="284"/>
            <ac:cxnSpMk id="38" creationId="{B3B0A622-9C94-3D07-F1E1-59CEB7D67F43}"/>
          </ac:cxnSpMkLst>
        </pc:cxnChg>
        <pc:cxnChg chg="del mod">
          <ac:chgData name="Shin Unsub" userId="ad264ad96e5624ed" providerId="LiveId" clId="{15705BB6-30FA-412B-BEAA-B69EFF5C39A9}" dt="2023-01-28T17:19:29.398" v="10421" actId="21"/>
          <ac:cxnSpMkLst>
            <pc:docMk/>
            <pc:sldMk cId="959941139" sldId="284"/>
            <ac:cxnSpMk id="47" creationId="{C3B3F7FD-9A9B-9DEF-2000-8CACC52E66AB}"/>
          </ac:cxnSpMkLst>
        </pc:cxnChg>
      </pc:sldChg>
      <pc:sldChg chg="addSp delSp modSp add mod ord">
        <pc:chgData name="Shin Unsub" userId="ad264ad96e5624ed" providerId="LiveId" clId="{15705BB6-30FA-412B-BEAA-B69EFF5C39A9}" dt="2023-01-29T05:56:46.050" v="10741" actId="20577"/>
        <pc:sldMkLst>
          <pc:docMk/>
          <pc:sldMk cId="170038022" sldId="285"/>
        </pc:sldMkLst>
        <pc:spChg chg="del">
          <ac:chgData name="Shin Unsub" userId="ad264ad96e5624ed" providerId="LiveId" clId="{15705BB6-30FA-412B-BEAA-B69EFF5C39A9}" dt="2023-01-29T05:56:28.741" v="10731" actId="21"/>
          <ac:spMkLst>
            <pc:docMk/>
            <pc:sldMk cId="170038022" sldId="285"/>
            <ac:spMk id="2" creationId="{B9C97FE3-C8B6-0059-F922-F70B5479F33A}"/>
          </ac:spMkLst>
        </pc:spChg>
        <pc:spChg chg="mod">
          <ac:chgData name="Shin Unsub" userId="ad264ad96e5624ed" providerId="LiveId" clId="{15705BB6-30FA-412B-BEAA-B69EFF5C39A9}" dt="2023-01-29T05:56:46.050" v="10741" actId="20577"/>
          <ac:spMkLst>
            <pc:docMk/>
            <pc:sldMk cId="170038022" sldId="285"/>
            <ac:spMk id="3" creationId="{537C685F-D713-394A-2E96-F62114CCE2C2}"/>
          </ac:spMkLst>
        </pc:spChg>
        <pc:spChg chg="del">
          <ac:chgData name="Shin Unsub" userId="ad264ad96e5624ed" providerId="LiveId" clId="{15705BB6-30FA-412B-BEAA-B69EFF5C39A9}" dt="2023-01-29T05:56:37.511" v="10735" actId="21"/>
          <ac:spMkLst>
            <pc:docMk/>
            <pc:sldMk cId="170038022" sldId="285"/>
            <ac:spMk id="9" creationId="{044F504D-337A-4C6E-240E-EC28AF4AFE75}"/>
          </ac:spMkLst>
        </pc:spChg>
        <pc:spChg chg="del">
          <ac:chgData name="Shin Unsub" userId="ad264ad96e5624ed" providerId="LiveId" clId="{15705BB6-30FA-412B-BEAA-B69EFF5C39A9}" dt="2023-01-29T05:56:39.066" v="10736" actId="21"/>
          <ac:spMkLst>
            <pc:docMk/>
            <pc:sldMk cId="170038022" sldId="285"/>
            <ac:spMk id="12" creationId="{2A5DBDD0-F89D-B735-4BA7-D10F9DBF129A}"/>
          </ac:spMkLst>
        </pc:spChg>
        <pc:spChg chg="add mod">
          <ac:chgData name="Shin Unsub" userId="ad264ad96e5624ed" providerId="LiveId" clId="{15705BB6-30FA-412B-BEAA-B69EFF5C39A9}" dt="2023-01-29T05:56:32.436" v="10732" actId="1076"/>
          <ac:spMkLst>
            <pc:docMk/>
            <pc:sldMk cId="170038022" sldId="285"/>
            <ac:spMk id="13" creationId="{9A8B5C55-01A3-43BF-6A63-0F66FE9CE382}"/>
          </ac:spMkLst>
        </pc:spChg>
        <pc:spChg chg="del">
          <ac:chgData name="Shin Unsub" userId="ad264ad96e5624ed" providerId="LiveId" clId="{15705BB6-30FA-412B-BEAA-B69EFF5C39A9}" dt="2023-01-29T05:56:40.876" v="10737" actId="21"/>
          <ac:spMkLst>
            <pc:docMk/>
            <pc:sldMk cId="170038022" sldId="285"/>
            <ac:spMk id="31" creationId="{D7570A6F-FD2F-0055-E217-306782A999A1}"/>
          </ac:spMkLst>
        </pc:spChg>
        <pc:cxnChg chg="del">
          <ac:chgData name="Shin Unsub" userId="ad264ad96e5624ed" providerId="LiveId" clId="{15705BB6-30FA-412B-BEAA-B69EFF5C39A9}" dt="2023-01-29T05:56:42.546" v="10738" actId="21"/>
          <ac:cxnSpMkLst>
            <pc:docMk/>
            <pc:sldMk cId="170038022" sldId="285"/>
            <ac:cxnSpMk id="10" creationId="{5C2D5E7A-F0CA-2D30-39BC-690911D1DEB8}"/>
          </ac:cxnSpMkLst>
        </pc:cxnChg>
        <pc:cxnChg chg="del">
          <ac:chgData name="Shin Unsub" userId="ad264ad96e5624ed" providerId="LiveId" clId="{15705BB6-30FA-412B-BEAA-B69EFF5C39A9}" dt="2023-01-29T05:56:43.722" v="10739" actId="21"/>
          <ac:cxnSpMkLst>
            <pc:docMk/>
            <pc:sldMk cId="170038022" sldId="285"/>
            <ac:cxnSpMk id="15" creationId="{C574C85B-8EF6-0A0F-FC57-0EE6648B2458}"/>
          </ac:cxnSpMkLst>
        </pc:cxnChg>
        <pc:cxnChg chg="del">
          <ac:chgData name="Shin Unsub" userId="ad264ad96e5624ed" providerId="LiveId" clId="{15705BB6-30FA-412B-BEAA-B69EFF5C39A9}" dt="2023-01-29T05:56:35.586" v="10734" actId="21"/>
          <ac:cxnSpMkLst>
            <pc:docMk/>
            <pc:sldMk cId="170038022" sldId="285"/>
            <ac:cxnSpMk id="36" creationId="{3E2902BF-DAE5-3385-7EE6-441C8FC3DA9A}"/>
          </ac:cxnSpMkLst>
        </pc:cxnChg>
        <pc:cxnChg chg="del">
          <ac:chgData name="Shin Unsub" userId="ad264ad96e5624ed" providerId="LiveId" clId="{15705BB6-30FA-412B-BEAA-B69EFF5C39A9}" dt="2023-01-29T05:56:34.368" v="10733" actId="21"/>
          <ac:cxnSpMkLst>
            <pc:docMk/>
            <pc:sldMk cId="170038022" sldId="285"/>
            <ac:cxnSpMk id="37" creationId="{B5286376-7AA9-8F67-5CBB-CFDF70F05210}"/>
          </ac:cxnSpMkLst>
        </pc:cxnChg>
      </pc:sldChg>
      <pc:sldChg chg="addSp delSp modSp add del mod ord">
        <pc:chgData name="Shin Unsub" userId="ad264ad96e5624ed" providerId="LiveId" clId="{15705BB6-30FA-412B-BEAA-B69EFF5C39A9}" dt="2023-02-02T08:24:00.661" v="12844" actId="2696"/>
        <pc:sldMkLst>
          <pc:docMk/>
          <pc:sldMk cId="754107159" sldId="286"/>
        </pc:sldMkLst>
        <pc:spChg chg="mod">
          <ac:chgData name="Shin Unsub" userId="ad264ad96e5624ed" providerId="LiveId" clId="{15705BB6-30FA-412B-BEAA-B69EFF5C39A9}" dt="2023-01-29T06:27:01.990" v="11204" actId="20577"/>
          <ac:spMkLst>
            <pc:docMk/>
            <pc:sldMk cId="754107159" sldId="286"/>
            <ac:spMk id="2" creationId="{B9C97FE3-C8B6-0059-F922-F70B5479F33A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3" creationId="{37E2637B-AA42-0489-8956-4AD7CD11365F}"/>
          </ac:spMkLst>
        </pc:spChg>
        <pc:spChg chg="mod">
          <ac:chgData name="Shin Unsub" userId="ad264ad96e5624ed" providerId="LiveId" clId="{15705BB6-30FA-412B-BEAA-B69EFF5C39A9}" dt="2023-01-29T06:24:10.439" v="11120" actId="1076"/>
          <ac:spMkLst>
            <pc:docMk/>
            <pc:sldMk cId="754107159" sldId="286"/>
            <ac:spMk id="5" creationId="{EC5E0A1C-0FB9-5A25-64CC-3656E382730B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6" creationId="{59CFFD48-9FCA-FE9A-6F90-A365BB5D82CC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7" creationId="{FFC99C0A-6442-677D-9386-F2D4D450B97F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8" creationId="{978E7016-8754-6A12-665C-27730626C45D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9" creationId="{20E92448-9351-C548-3A66-07A74A8426A1}"/>
          </ac:spMkLst>
        </pc:spChg>
        <pc:spChg chg="add del mod">
          <ac:chgData name="Shin Unsub" userId="ad264ad96e5624ed" providerId="LiveId" clId="{15705BB6-30FA-412B-BEAA-B69EFF5C39A9}" dt="2023-01-29T06:15:09.647" v="10836" actId="478"/>
          <ac:spMkLst>
            <pc:docMk/>
            <pc:sldMk cId="754107159" sldId="286"/>
            <ac:spMk id="10" creationId="{5FA2F869-95BF-09F3-619B-0038C71F75D8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11" creationId="{0AE143F5-5ECD-CC72-E0B4-9E0BA9A45929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12" creationId="{6AF1328F-A8D3-41DC-BCDD-95DC463BCA2B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13" creationId="{D055A30A-688D-9A55-5A9A-22C206ADC32C}"/>
          </ac:spMkLst>
        </pc:spChg>
        <pc:spChg chg="add del mod">
          <ac:chgData name="Shin Unsub" userId="ad264ad96e5624ed" providerId="LiveId" clId="{15705BB6-30FA-412B-BEAA-B69EFF5C39A9}" dt="2023-01-29T06:15:07.889" v="10835" actId="478"/>
          <ac:spMkLst>
            <pc:docMk/>
            <pc:sldMk cId="754107159" sldId="286"/>
            <ac:spMk id="14" creationId="{4A118E13-AF58-82F7-3314-67A15BB7751C}"/>
          </ac:spMkLst>
        </pc:spChg>
        <pc:spChg chg="add del mod">
          <ac:chgData name="Shin Unsub" userId="ad264ad96e5624ed" providerId="LiveId" clId="{15705BB6-30FA-412B-BEAA-B69EFF5C39A9}" dt="2023-01-29T06:15:07.889" v="10835" actId="478"/>
          <ac:spMkLst>
            <pc:docMk/>
            <pc:sldMk cId="754107159" sldId="286"/>
            <ac:spMk id="15" creationId="{DFF09FC0-D4DB-89DB-A1FA-9F8155F2419D}"/>
          </ac:spMkLst>
        </pc:spChg>
        <pc:spChg chg="add del mod">
          <ac:chgData name="Shin Unsub" userId="ad264ad96e5624ed" providerId="LiveId" clId="{15705BB6-30FA-412B-BEAA-B69EFF5C39A9}" dt="2023-01-29T06:17:04.765" v="10914" actId="21"/>
          <ac:spMkLst>
            <pc:docMk/>
            <pc:sldMk cId="754107159" sldId="286"/>
            <ac:spMk id="16" creationId="{78930AFF-6FCA-1F93-522B-10FC2801B0D0}"/>
          </ac:spMkLst>
        </pc:spChg>
        <pc:spChg chg="add mod">
          <ac:chgData name="Shin Unsub" userId="ad264ad96e5624ed" providerId="LiveId" clId="{15705BB6-30FA-412B-BEAA-B69EFF5C39A9}" dt="2023-01-29T06:17:00.449" v="10913" actId="1076"/>
          <ac:spMkLst>
            <pc:docMk/>
            <pc:sldMk cId="754107159" sldId="286"/>
            <ac:spMk id="17" creationId="{7C80D219-31D3-1BFB-2C59-B780546F46C0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18" creationId="{3F673B49-B5E9-F7BA-58C3-CC7FB0AA2F24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19" creationId="{3BD8C11E-42B7-9F95-C2D1-C4197D7CC166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0" creationId="{29565C1D-2971-A2D8-26F7-6A6C4CD3D3C2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1" creationId="{6EFB3380-526A-03C3-2226-FBC211126503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2" creationId="{6AC82218-3A12-3091-D279-2F75D1FC4D97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3" creationId="{635B154D-2A63-536A-7D59-F9A163809066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4" creationId="{DEF2886D-9DDB-684F-5747-15D4C92EFDA7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5" creationId="{2952FD95-1712-4FD5-C53D-CCD458FB82DF}"/>
          </ac:spMkLst>
        </pc:spChg>
        <pc:spChg chg="add del mod">
          <ac:chgData name="Shin Unsub" userId="ad264ad96e5624ed" providerId="LiveId" clId="{15705BB6-30FA-412B-BEAA-B69EFF5C39A9}" dt="2023-01-29T06:17:00.024" v="10912"/>
          <ac:spMkLst>
            <pc:docMk/>
            <pc:sldMk cId="754107159" sldId="286"/>
            <ac:spMk id="26" creationId="{DDF74CA7-7945-CD29-35AB-47724467A66C}"/>
          </ac:spMkLst>
        </pc:spChg>
        <pc:spChg chg="add mod">
          <ac:chgData name="Shin Unsub" userId="ad264ad96e5624ed" providerId="LiveId" clId="{15705BB6-30FA-412B-BEAA-B69EFF5C39A9}" dt="2023-01-29T06:25:10.395" v="11141" actId="14100"/>
          <ac:spMkLst>
            <pc:docMk/>
            <pc:sldMk cId="754107159" sldId="286"/>
            <ac:spMk id="27" creationId="{085E8C80-FC49-0DB6-81E4-E9CB3171D90F}"/>
          </ac:spMkLst>
        </pc:spChg>
        <pc:spChg chg="add mod">
          <ac:chgData name="Shin Unsub" userId="ad264ad96e5624ed" providerId="LiveId" clId="{15705BB6-30FA-412B-BEAA-B69EFF5C39A9}" dt="2023-01-29T06:25:13.409" v="11142" actId="14100"/>
          <ac:spMkLst>
            <pc:docMk/>
            <pc:sldMk cId="754107159" sldId="286"/>
            <ac:spMk id="28" creationId="{DE70D92E-BA07-CC41-275A-0918C20B4BFD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29" creationId="{29A3F06B-4119-71BA-99AD-1FA029FBECCB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0" creationId="{A5BA5921-BE6B-241B-24FE-D2593BD3B364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1" creationId="{3CBCE466-1153-7EB4-FDEE-9ECD45E2B703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2" creationId="{EF9F5432-3023-9A55-6506-21B3F6BEBF5B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3" creationId="{78808EE6-EC17-1C8A-C65D-E380526EB2FB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4" creationId="{0B4CD79C-693E-B4F5-FEF6-88EF01EB25C7}"/>
          </ac:spMkLst>
        </pc:spChg>
        <pc:spChg chg="add mod">
          <ac:chgData name="Shin Unsub" userId="ad264ad96e5624ed" providerId="LiveId" clId="{15705BB6-30FA-412B-BEAA-B69EFF5C39A9}" dt="2023-01-29T06:23:14.953" v="11078" actId="1076"/>
          <ac:spMkLst>
            <pc:docMk/>
            <pc:sldMk cId="754107159" sldId="286"/>
            <ac:spMk id="35" creationId="{D505AD8E-F9CB-4514-0EDD-8A8AFCD4625E}"/>
          </ac:spMkLst>
        </pc:spChg>
        <pc:spChg chg="add mod">
          <ac:chgData name="Shin Unsub" userId="ad264ad96e5624ed" providerId="LiveId" clId="{15705BB6-30FA-412B-BEAA-B69EFF5C39A9}" dt="2023-01-29T06:17:13.346" v="10917" actId="1076"/>
          <ac:spMkLst>
            <pc:docMk/>
            <pc:sldMk cId="754107159" sldId="286"/>
            <ac:spMk id="36" creationId="{D5B06D00-8B57-DDA2-98E4-DC83A1D3F4FE}"/>
          </ac:spMkLst>
        </pc:spChg>
        <pc:spChg chg="add mod">
          <ac:chgData name="Shin Unsub" userId="ad264ad96e5624ed" providerId="LiveId" clId="{15705BB6-30FA-412B-BEAA-B69EFF5C39A9}" dt="2023-01-29T06:17:13.346" v="10917" actId="1076"/>
          <ac:spMkLst>
            <pc:docMk/>
            <pc:sldMk cId="754107159" sldId="286"/>
            <ac:spMk id="37" creationId="{775019CB-E9B5-42BF-BDF0-E7E5F8C576A7}"/>
          </ac:spMkLst>
        </pc:spChg>
        <pc:spChg chg="add mod">
          <ac:chgData name="Shin Unsub" userId="ad264ad96e5624ed" providerId="LiveId" clId="{15705BB6-30FA-412B-BEAA-B69EFF5C39A9}" dt="2023-01-29T06:17:33.694" v="10922" actId="1076"/>
          <ac:spMkLst>
            <pc:docMk/>
            <pc:sldMk cId="754107159" sldId="286"/>
            <ac:spMk id="38" creationId="{21B887F6-DEB2-2212-F0C0-B6A50246456B}"/>
          </ac:spMkLst>
        </pc:spChg>
        <pc:spChg chg="add mod">
          <ac:chgData name="Shin Unsub" userId="ad264ad96e5624ed" providerId="LiveId" clId="{15705BB6-30FA-412B-BEAA-B69EFF5C39A9}" dt="2023-01-29T06:18:54.930" v="10952" actId="20577"/>
          <ac:spMkLst>
            <pc:docMk/>
            <pc:sldMk cId="754107159" sldId="286"/>
            <ac:spMk id="39" creationId="{A8723DB6-1296-980D-0E94-0CEC304B12A5}"/>
          </ac:spMkLst>
        </pc:spChg>
        <pc:spChg chg="add mod">
          <ac:chgData name="Shin Unsub" userId="ad264ad96e5624ed" providerId="LiveId" clId="{15705BB6-30FA-412B-BEAA-B69EFF5C39A9}" dt="2023-01-29T06:18:50.904" v="10951" actId="20577"/>
          <ac:spMkLst>
            <pc:docMk/>
            <pc:sldMk cId="754107159" sldId="286"/>
            <ac:spMk id="40" creationId="{4B1C04D5-ECB6-8B45-5AFA-E6981177C16B}"/>
          </ac:spMkLst>
        </pc:spChg>
        <pc:spChg chg="add mod">
          <ac:chgData name="Shin Unsub" userId="ad264ad96e5624ed" providerId="LiveId" clId="{15705BB6-30FA-412B-BEAA-B69EFF5C39A9}" dt="2023-01-29T06:19:01.731" v="10955" actId="20577"/>
          <ac:spMkLst>
            <pc:docMk/>
            <pc:sldMk cId="754107159" sldId="286"/>
            <ac:spMk id="41" creationId="{1BFF3FDD-3A3B-D259-66B2-DA17C0551E05}"/>
          </ac:spMkLst>
        </pc:spChg>
        <pc:spChg chg="add mod">
          <ac:chgData name="Shin Unsub" userId="ad264ad96e5624ed" providerId="LiveId" clId="{15705BB6-30FA-412B-BEAA-B69EFF5C39A9}" dt="2023-01-29T06:19:20.397" v="10958" actId="20577"/>
          <ac:spMkLst>
            <pc:docMk/>
            <pc:sldMk cId="754107159" sldId="286"/>
            <ac:spMk id="42" creationId="{0A012634-CD44-F5E8-4A2B-32FF0B2EB808}"/>
          </ac:spMkLst>
        </pc:spChg>
        <pc:spChg chg="add mod">
          <ac:chgData name="Shin Unsub" userId="ad264ad96e5624ed" providerId="LiveId" clId="{15705BB6-30FA-412B-BEAA-B69EFF5C39A9}" dt="2023-01-29T06:19:46.779" v="10969" actId="1076"/>
          <ac:spMkLst>
            <pc:docMk/>
            <pc:sldMk cId="754107159" sldId="286"/>
            <ac:spMk id="43" creationId="{EE6F769B-61FF-0704-E7FA-6AEE0E2C04A0}"/>
          </ac:spMkLst>
        </pc:spChg>
        <pc:spChg chg="add mod">
          <ac:chgData name="Shin Unsub" userId="ad264ad96e5624ed" providerId="LiveId" clId="{15705BB6-30FA-412B-BEAA-B69EFF5C39A9}" dt="2023-01-29T06:17:13.346" v="10917" actId="1076"/>
          <ac:spMkLst>
            <pc:docMk/>
            <pc:sldMk cId="754107159" sldId="286"/>
            <ac:spMk id="44" creationId="{6449D249-69F0-6CD0-2EF5-432F8C3CF815}"/>
          </ac:spMkLst>
        </pc:spChg>
        <pc:spChg chg="add mod">
          <ac:chgData name="Shin Unsub" userId="ad264ad96e5624ed" providerId="LiveId" clId="{15705BB6-30FA-412B-BEAA-B69EFF5C39A9}" dt="2023-01-29T06:22:13.028" v="10975" actId="1076"/>
          <ac:spMkLst>
            <pc:docMk/>
            <pc:sldMk cId="754107159" sldId="286"/>
            <ac:spMk id="48" creationId="{D1D0C0B2-2AB4-0EDA-507A-1F28842ADC00}"/>
          </ac:spMkLst>
        </pc:spChg>
        <pc:spChg chg="add mod">
          <ac:chgData name="Shin Unsub" userId="ad264ad96e5624ed" providerId="LiveId" clId="{15705BB6-30FA-412B-BEAA-B69EFF5C39A9}" dt="2023-01-29T06:23:24.115" v="11081" actId="1076"/>
          <ac:spMkLst>
            <pc:docMk/>
            <pc:sldMk cId="754107159" sldId="286"/>
            <ac:spMk id="49" creationId="{247D988D-14D4-C8C8-4631-84DD45EDD0FC}"/>
          </ac:spMkLst>
        </pc:spChg>
        <pc:spChg chg="add mod">
          <ac:chgData name="Shin Unsub" userId="ad264ad96e5624ed" providerId="LiveId" clId="{15705BB6-30FA-412B-BEAA-B69EFF5C39A9}" dt="2023-01-29T06:23:55.875" v="11118" actId="1076"/>
          <ac:spMkLst>
            <pc:docMk/>
            <pc:sldMk cId="754107159" sldId="286"/>
            <ac:spMk id="52" creationId="{FB45B32A-B121-8575-3F4F-C6DCA2055D06}"/>
          </ac:spMkLst>
        </pc:spChg>
        <pc:spChg chg="add mod">
          <ac:chgData name="Shin Unsub" userId="ad264ad96e5624ed" providerId="LiveId" clId="{15705BB6-30FA-412B-BEAA-B69EFF5C39A9}" dt="2023-01-29T06:24:35.395" v="11138" actId="1076"/>
          <ac:spMkLst>
            <pc:docMk/>
            <pc:sldMk cId="754107159" sldId="286"/>
            <ac:spMk id="55" creationId="{11C0186A-7B15-3D2B-72BB-9FC775284CB2}"/>
          </ac:spMkLst>
        </pc:spChg>
        <pc:spChg chg="add mod">
          <ac:chgData name="Shin Unsub" userId="ad264ad96e5624ed" providerId="LiveId" clId="{15705BB6-30FA-412B-BEAA-B69EFF5C39A9}" dt="2023-01-29T08:23:29.382" v="11794" actId="2711"/>
          <ac:spMkLst>
            <pc:docMk/>
            <pc:sldMk cId="754107159" sldId="286"/>
            <ac:spMk id="59" creationId="{D1500F20-DE6A-568C-08EC-FE17D327A798}"/>
          </ac:spMkLst>
        </pc:spChg>
        <pc:cxnChg chg="add mod">
          <ac:chgData name="Shin Unsub" userId="ad264ad96e5624ed" providerId="LiveId" clId="{15705BB6-30FA-412B-BEAA-B69EFF5C39A9}" dt="2023-01-29T06:22:10.344" v="10974" actId="1076"/>
          <ac:cxnSpMkLst>
            <pc:docMk/>
            <pc:sldMk cId="754107159" sldId="286"/>
            <ac:cxnSpMk id="46" creationId="{EF94A1D3-35ED-2C86-6AF1-306C67C02B7E}"/>
          </ac:cxnSpMkLst>
        </pc:cxnChg>
        <pc:cxnChg chg="add mod">
          <ac:chgData name="Shin Unsub" userId="ad264ad96e5624ed" providerId="LiveId" clId="{15705BB6-30FA-412B-BEAA-B69EFF5C39A9}" dt="2023-01-29T06:24:01.390" v="11119" actId="14100"/>
          <ac:cxnSpMkLst>
            <pc:docMk/>
            <pc:sldMk cId="754107159" sldId="286"/>
            <ac:cxnSpMk id="51" creationId="{61DC8D7A-CBCF-95FD-50A9-92131979FC20}"/>
          </ac:cxnSpMkLst>
        </pc:cxnChg>
        <pc:cxnChg chg="add mod">
          <ac:chgData name="Shin Unsub" userId="ad264ad96e5624ed" providerId="LiveId" clId="{15705BB6-30FA-412B-BEAA-B69EFF5C39A9}" dt="2023-01-29T06:24:33.226" v="11137" actId="1076"/>
          <ac:cxnSpMkLst>
            <pc:docMk/>
            <pc:sldMk cId="754107159" sldId="286"/>
            <ac:cxnSpMk id="56" creationId="{A048D85F-7323-BF0C-9088-1782FC8D77AE}"/>
          </ac:cxnSpMkLst>
        </pc:cxnChg>
        <pc:cxnChg chg="add mod">
          <ac:chgData name="Shin Unsub" userId="ad264ad96e5624ed" providerId="LiveId" clId="{15705BB6-30FA-412B-BEAA-B69EFF5C39A9}" dt="2023-01-29T06:27:11.745" v="11206" actId="208"/>
          <ac:cxnSpMkLst>
            <pc:docMk/>
            <pc:sldMk cId="754107159" sldId="286"/>
            <ac:cxnSpMk id="58" creationId="{FDFB26E6-1F68-E6A2-8279-F4C0D4CBC687}"/>
          </ac:cxnSpMkLst>
        </pc:cxnChg>
      </pc:sldChg>
      <pc:sldChg chg="add">
        <pc:chgData name="Shin Unsub" userId="ad264ad96e5624ed" providerId="LiveId" clId="{15705BB6-30FA-412B-BEAA-B69EFF5C39A9}" dt="2023-02-02T08:24:11.417" v="12845"/>
        <pc:sldMkLst>
          <pc:docMk/>
          <pc:sldMk cId="1450830267" sldId="286"/>
        </pc:sldMkLst>
      </pc:sldChg>
      <pc:sldChg chg="addSp delSp modSp add mod">
        <pc:chgData name="Shin Unsub" userId="ad264ad96e5624ed" providerId="LiveId" clId="{15705BB6-30FA-412B-BEAA-B69EFF5C39A9}" dt="2023-02-02T08:00:53.453" v="12587" actId="478"/>
        <pc:sldMkLst>
          <pc:docMk/>
          <pc:sldMk cId="2186644734" sldId="287"/>
        </pc:sldMkLst>
        <pc:spChg chg="add mod">
          <ac:chgData name="Shin Unsub" userId="ad264ad96e5624ed" providerId="LiveId" clId="{15705BB6-30FA-412B-BEAA-B69EFF5C39A9}" dt="2023-02-02T08:00:14.417" v="12579" actId="207"/>
          <ac:spMkLst>
            <pc:docMk/>
            <pc:sldMk cId="2186644734" sldId="287"/>
            <ac:spMk id="3" creationId="{C36087C2-6549-32ED-484D-C8447ABD464E}"/>
          </ac:spMkLst>
        </pc:spChg>
        <pc:spChg chg="add mod">
          <ac:chgData name="Shin Unsub" userId="ad264ad96e5624ed" providerId="LiveId" clId="{15705BB6-30FA-412B-BEAA-B69EFF5C39A9}" dt="2023-02-01T05:26:02.216" v="12562" actId="14100"/>
          <ac:spMkLst>
            <pc:docMk/>
            <pc:sldMk cId="2186644734" sldId="287"/>
            <ac:spMk id="9" creationId="{17746AAA-9BC7-02E0-5872-F9E45B9B55AB}"/>
          </ac:spMkLst>
        </pc:spChg>
        <pc:spChg chg="add del mod">
          <ac:chgData name="Shin Unsub" userId="ad264ad96e5624ed" providerId="LiveId" clId="{15705BB6-30FA-412B-BEAA-B69EFF5C39A9}" dt="2023-01-29T08:15:32.121" v="11685"/>
          <ac:spMkLst>
            <pc:docMk/>
            <pc:sldMk cId="2186644734" sldId="287"/>
            <ac:spMk id="11" creationId="{7B7096DB-F7A6-D706-016F-8052C265AD72}"/>
          </ac:spMkLst>
        </pc:spChg>
        <pc:spChg chg="add mod">
          <ac:chgData name="Shin Unsub" userId="ad264ad96e5624ed" providerId="LiveId" clId="{15705BB6-30FA-412B-BEAA-B69EFF5C39A9}" dt="2023-01-29T08:18:04.030" v="11708" actId="1076"/>
          <ac:spMkLst>
            <pc:docMk/>
            <pc:sldMk cId="2186644734" sldId="287"/>
            <ac:spMk id="27" creationId="{1D850E5D-9E4B-871C-F34D-D828461FEAE0}"/>
          </ac:spMkLst>
        </pc:spChg>
        <pc:spChg chg="del">
          <ac:chgData name="Shin Unsub" userId="ad264ad96e5624ed" providerId="LiveId" clId="{15705BB6-30FA-412B-BEAA-B69EFF5C39A9}" dt="2023-01-29T07:55:11.999" v="11643" actId="21"/>
          <ac:spMkLst>
            <pc:docMk/>
            <pc:sldMk cId="2186644734" sldId="287"/>
            <ac:spMk id="29" creationId="{42F0C65A-3CD9-F13C-8D2C-AF38C53E4C7A}"/>
          </ac:spMkLst>
        </pc:spChg>
        <pc:spChg chg="add mod">
          <ac:chgData name="Shin Unsub" userId="ad264ad96e5624ed" providerId="LiveId" clId="{15705BB6-30FA-412B-BEAA-B69EFF5C39A9}" dt="2023-01-29T08:20:12.660" v="11745" actId="1076"/>
          <ac:spMkLst>
            <pc:docMk/>
            <pc:sldMk cId="2186644734" sldId="287"/>
            <ac:spMk id="30" creationId="{E0F0692B-4A2B-AA08-D2E6-099C652BA403}"/>
          </ac:spMkLst>
        </pc:spChg>
        <pc:spChg chg="add del mod">
          <ac:chgData name="Shin Unsub" userId="ad264ad96e5624ed" providerId="LiveId" clId="{15705BB6-30FA-412B-BEAA-B69EFF5C39A9}" dt="2023-02-02T08:00:51.715" v="12585" actId="478"/>
          <ac:spMkLst>
            <pc:docMk/>
            <pc:sldMk cId="2186644734" sldId="287"/>
            <ac:spMk id="35" creationId="{6952C80C-8DA6-6B47-75D6-CBDE50D22B0B}"/>
          </ac:spMkLst>
        </pc:spChg>
        <pc:cxnChg chg="add mod">
          <ac:chgData name="Shin Unsub" userId="ad264ad96e5624ed" providerId="LiveId" clId="{15705BB6-30FA-412B-BEAA-B69EFF5C39A9}" dt="2023-02-02T07:59:43.477" v="12569"/>
          <ac:cxnSpMkLst>
            <pc:docMk/>
            <pc:sldMk cId="2186644734" sldId="287"/>
            <ac:cxnSpMk id="8" creationId="{03F7E93F-94C0-5B8E-89A6-DF43DCE76A71}"/>
          </ac:cxnSpMkLst>
        </pc:cxnChg>
        <pc:cxnChg chg="add mod">
          <ac:chgData name="Shin Unsub" userId="ad264ad96e5624ed" providerId="LiveId" clId="{15705BB6-30FA-412B-BEAA-B69EFF5C39A9}" dt="2023-02-02T08:00:00.120" v="12576" actId="14100"/>
          <ac:cxnSpMkLst>
            <pc:docMk/>
            <pc:sldMk cId="2186644734" sldId="287"/>
            <ac:cxnSpMk id="10" creationId="{86400D06-8983-D822-A0CB-4BE8093167E1}"/>
          </ac:cxnSpMkLst>
        </pc:cxnChg>
        <pc:cxnChg chg="add mod">
          <ac:chgData name="Shin Unsub" userId="ad264ad96e5624ed" providerId="LiveId" clId="{15705BB6-30FA-412B-BEAA-B69EFF5C39A9}" dt="2023-01-29T08:17:01.380" v="11699" actId="1076"/>
          <ac:cxnSpMkLst>
            <pc:docMk/>
            <pc:sldMk cId="2186644734" sldId="287"/>
            <ac:cxnSpMk id="12" creationId="{3A415057-862A-1301-BF8D-90AE0A6BEDF0}"/>
          </ac:cxnSpMkLst>
        </pc:cxnChg>
        <pc:cxnChg chg="add mod">
          <ac:chgData name="Shin Unsub" userId="ad264ad96e5624ed" providerId="LiveId" clId="{15705BB6-30FA-412B-BEAA-B69EFF5C39A9}" dt="2023-01-29T08:16:37.002" v="11693" actId="14100"/>
          <ac:cxnSpMkLst>
            <pc:docMk/>
            <pc:sldMk cId="2186644734" sldId="287"/>
            <ac:cxnSpMk id="17" creationId="{36FD79E9-7B19-9F51-E8FA-9386B9F42836}"/>
          </ac:cxnSpMkLst>
        </pc:cxnChg>
        <pc:cxnChg chg="add del mod">
          <ac:chgData name="Shin Unsub" userId="ad264ad96e5624ed" providerId="LiveId" clId="{15705BB6-30FA-412B-BEAA-B69EFF5C39A9}" dt="2023-02-02T08:00:53.453" v="12587" actId="478"/>
          <ac:cxnSpMkLst>
            <pc:docMk/>
            <pc:sldMk cId="2186644734" sldId="287"/>
            <ac:cxnSpMk id="19" creationId="{6DEA8CF2-7C49-1850-172E-42C467B40B17}"/>
          </ac:cxnSpMkLst>
        </pc:cxnChg>
        <pc:cxnChg chg="del mod">
          <ac:chgData name="Shin Unsub" userId="ad264ad96e5624ed" providerId="LiveId" clId="{15705BB6-30FA-412B-BEAA-B69EFF5C39A9}" dt="2023-02-02T07:59:43.013" v="12568" actId="21"/>
          <ac:cxnSpMkLst>
            <pc:docMk/>
            <pc:sldMk cId="2186644734" sldId="287"/>
            <ac:cxnSpMk id="25" creationId="{CC981BFA-68FC-BE87-F7BB-4F349E4B0532}"/>
          </ac:cxnSpMkLst>
        </pc:cxnChg>
        <pc:cxnChg chg="del">
          <ac:chgData name="Shin Unsub" userId="ad264ad96e5624ed" providerId="LiveId" clId="{15705BB6-30FA-412B-BEAA-B69EFF5C39A9}" dt="2023-01-29T08:16:26.577" v="11691" actId="21"/>
          <ac:cxnSpMkLst>
            <pc:docMk/>
            <pc:sldMk cId="2186644734" sldId="287"/>
            <ac:cxnSpMk id="28" creationId="{E9FF7D83-C842-C50E-49B0-043863D89E47}"/>
          </ac:cxnSpMkLst>
        </pc:cxnChg>
        <pc:cxnChg chg="add del mod">
          <ac:chgData name="Shin Unsub" userId="ad264ad96e5624ed" providerId="LiveId" clId="{15705BB6-30FA-412B-BEAA-B69EFF5C39A9}" dt="2023-02-02T08:00:52.280" v="12586" actId="478"/>
          <ac:cxnSpMkLst>
            <pc:docMk/>
            <pc:sldMk cId="2186644734" sldId="287"/>
            <ac:cxnSpMk id="31" creationId="{969A8435-419E-D495-5192-3780DEC1F44C}"/>
          </ac:cxnSpMkLst>
        </pc:cxnChg>
      </pc:sldChg>
      <pc:sldChg chg="add del">
        <pc:chgData name="Shin Unsub" userId="ad264ad96e5624ed" providerId="LiveId" clId="{15705BB6-30FA-412B-BEAA-B69EFF5C39A9}" dt="2023-01-29T08:21:41.188" v="11792" actId="2696"/>
        <pc:sldMkLst>
          <pc:docMk/>
          <pc:sldMk cId="1575176976" sldId="288"/>
        </pc:sldMkLst>
      </pc:sldChg>
      <pc:sldChg chg="addSp delSp modSp add mod ord">
        <pc:chgData name="Shin Unsub" userId="ad264ad96e5624ed" providerId="LiveId" clId="{15705BB6-30FA-412B-BEAA-B69EFF5C39A9}" dt="2023-01-30T03:47:30.952" v="12268" actId="14100"/>
        <pc:sldMkLst>
          <pc:docMk/>
          <pc:sldMk cId="4292336782" sldId="288"/>
        </pc:sldMkLst>
        <pc:spChg chg="del">
          <ac:chgData name="Shin Unsub" userId="ad264ad96e5624ed" providerId="LiveId" clId="{15705BB6-30FA-412B-BEAA-B69EFF5C39A9}" dt="2023-01-30T03:22:26.698" v="11796" actId="478"/>
          <ac:spMkLst>
            <pc:docMk/>
            <pc:sldMk cId="4292336782" sldId="288"/>
            <ac:spMk id="2" creationId="{F084CC94-2B74-AB45-0052-7CA537528CE1}"/>
          </ac:spMkLst>
        </pc:spChg>
        <pc:spChg chg="del">
          <ac:chgData name="Shin Unsub" userId="ad264ad96e5624ed" providerId="LiveId" clId="{15705BB6-30FA-412B-BEAA-B69EFF5C39A9}" dt="2023-01-30T03:22:26.698" v="11796" actId="478"/>
          <ac:spMkLst>
            <pc:docMk/>
            <pc:sldMk cId="4292336782" sldId="288"/>
            <ac:spMk id="3" creationId="{4B13E903-8E43-4F6F-EF6B-0CA8159B83FF}"/>
          </ac:spMkLst>
        </pc:spChg>
        <pc:spChg chg="add mod">
          <ac:chgData name="Shin Unsub" userId="ad264ad96e5624ed" providerId="LiveId" clId="{15705BB6-30FA-412B-BEAA-B69EFF5C39A9}" dt="2023-01-30T03:25:24.360" v="11801" actId="2711"/>
          <ac:spMkLst>
            <pc:docMk/>
            <pc:sldMk cId="4292336782" sldId="288"/>
            <ac:spMk id="7" creationId="{BECE1D62-C4E8-8460-4E52-5993C51B2512}"/>
          </ac:spMkLst>
        </pc:spChg>
        <pc:spChg chg="add del mod">
          <ac:chgData name="Shin Unsub" userId="ad264ad96e5624ed" providerId="LiveId" clId="{15705BB6-30FA-412B-BEAA-B69EFF5C39A9}" dt="2023-01-30T03:27:09.101" v="11811"/>
          <ac:spMkLst>
            <pc:docMk/>
            <pc:sldMk cId="4292336782" sldId="288"/>
            <ac:spMk id="13" creationId="{E4D7D41A-0FF4-77EF-203A-B33EFA606C88}"/>
          </ac:spMkLst>
        </pc:spChg>
        <pc:spChg chg="add mod">
          <ac:chgData name="Shin Unsub" userId="ad264ad96e5624ed" providerId="LiveId" clId="{15705BB6-30FA-412B-BEAA-B69EFF5C39A9}" dt="2023-01-30T03:36:29.703" v="11933" actId="113"/>
          <ac:spMkLst>
            <pc:docMk/>
            <pc:sldMk cId="4292336782" sldId="288"/>
            <ac:spMk id="20" creationId="{0C9E197F-EDEA-6092-7D4C-A527ADD5FF89}"/>
          </ac:spMkLst>
        </pc:spChg>
        <pc:spChg chg="add mod">
          <ac:chgData name="Shin Unsub" userId="ad264ad96e5624ed" providerId="LiveId" clId="{15705BB6-30FA-412B-BEAA-B69EFF5C39A9}" dt="2023-01-30T03:38:18.132" v="12037" actId="1076"/>
          <ac:spMkLst>
            <pc:docMk/>
            <pc:sldMk cId="4292336782" sldId="288"/>
            <ac:spMk id="21" creationId="{8627C0EB-939D-F3AD-CAF2-939812AA97AC}"/>
          </ac:spMkLst>
        </pc:spChg>
        <pc:spChg chg="add mod">
          <ac:chgData name="Shin Unsub" userId="ad264ad96e5624ed" providerId="LiveId" clId="{15705BB6-30FA-412B-BEAA-B69EFF5C39A9}" dt="2023-01-30T03:37:45.515" v="12027" actId="1076"/>
          <ac:spMkLst>
            <pc:docMk/>
            <pc:sldMk cId="4292336782" sldId="288"/>
            <ac:spMk id="22" creationId="{CDF7588C-7D2D-4068-6E60-EA1C359484FB}"/>
          </ac:spMkLst>
        </pc:spChg>
        <pc:spChg chg="add mod">
          <ac:chgData name="Shin Unsub" userId="ad264ad96e5624ed" providerId="LiveId" clId="{15705BB6-30FA-412B-BEAA-B69EFF5C39A9}" dt="2023-01-30T03:38:53.109" v="12077" actId="1076"/>
          <ac:spMkLst>
            <pc:docMk/>
            <pc:sldMk cId="4292336782" sldId="288"/>
            <ac:spMk id="28" creationId="{77DC3407-BE63-0226-6047-A29C412DC6DD}"/>
          </ac:spMkLst>
        </pc:spChg>
        <pc:spChg chg="del">
          <ac:chgData name="Shin Unsub" userId="ad264ad96e5624ed" providerId="LiveId" clId="{15705BB6-30FA-412B-BEAA-B69EFF5C39A9}" dt="2023-01-30T03:22:30.670" v="11797" actId="21"/>
          <ac:spMkLst>
            <pc:docMk/>
            <pc:sldMk cId="4292336782" sldId="288"/>
            <ac:spMk id="79" creationId="{775811AB-5089-8023-A919-91B208D81078}"/>
          </ac:spMkLst>
        </pc:spChg>
        <pc:grpChg chg="del">
          <ac:chgData name="Shin Unsub" userId="ad264ad96e5624ed" providerId="LiveId" clId="{15705BB6-30FA-412B-BEAA-B69EFF5C39A9}" dt="2023-01-30T03:22:26.698" v="11796" actId="478"/>
          <ac:grpSpMkLst>
            <pc:docMk/>
            <pc:sldMk cId="4292336782" sldId="288"/>
            <ac:grpSpMk id="78" creationId="{AACCCB4E-D73A-2058-7C0A-D8D65F4C7441}"/>
          </ac:grpSpMkLst>
        </pc:grpChg>
        <pc:picChg chg="add mod">
          <ac:chgData name="Shin Unsub" userId="ad264ad96e5624ed" providerId="LiveId" clId="{15705BB6-30FA-412B-BEAA-B69EFF5C39A9}" dt="2023-01-30T03:38:14.420" v="12036" actId="1076"/>
          <ac:picMkLst>
            <pc:docMk/>
            <pc:sldMk cId="4292336782" sldId="288"/>
            <ac:picMk id="12" creationId="{D7996044-A270-F9EC-6AB9-9207422EB376}"/>
          </ac:picMkLst>
        </pc:picChg>
        <pc:picChg chg="add mod">
          <ac:chgData name="Shin Unsub" userId="ad264ad96e5624ed" providerId="LiveId" clId="{15705BB6-30FA-412B-BEAA-B69EFF5C39A9}" dt="2023-01-30T03:34:57.999" v="11857" actId="1076"/>
          <ac:picMkLst>
            <pc:docMk/>
            <pc:sldMk cId="4292336782" sldId="288"/>
            <ac:picMk id="15" creationId="{5AC95474-18C4-0671-8F6A-DA607F472174}"/>
          </ac:picMkLst>
        </pc:picChg>
        <pc:picChg chg="add mod">
          <ac:chgData name="Shin Unsub" userId="ad264ad96e5624ed" providerId="LiveId" clId="{15705BB6-30FA-412B-BEAA-B69EFF5C39A9}" dt="2023-01-30T03:38:09.997" v="12034" actId="1076"/>
          <ac:picMkLst>
            <pc:docMk/>
            <pc:sldMk cId="4292336782" sldId="288"/>
            <ac:picMk id="18" creationId="{DBD15756-2E82-A1F1-BD93-8527E59AD200}"/>
          </ac:picMkLst>
        </pc:picChg>
        <pc:cxnChg chg="add mod">
          <ac:chgData name="Shin Unsub" userId="ad264ad96e5624ed" providerId="LiveId" clId="{15705BB6-30FA-412B-BEAA-B69EFF5C39A9}" dt="2023-01-30T03:37:57.584" v="12031" actId="1582"/>
          <ac:cxnSpMkLst>
            <pc:docMk/>
            <pc:sldMk cId="4292336782" sldId="288"/>
            <ac:cxnSpMk id="24" creationId="{F03D3265-90CC-8C4D-AED1-5C3D5B86A496}"/>
          </ac:cxnSpMkLst>
        </pc:cxnChg>
        <pc:cxnChg chg="add mod">
          <ac:chgData name="Shin Unsub" userId="ad264ad96e5624ed" providerId="LiveId" clId="{15705BB6-30FA-412B-BEAA-B69EFF5C39A9}" dt="2023-01-30T03:38:06.207" v="12033" actId="1076"/>
          <ac:cxnSpMkLst>
            <pc:docMk/>
            <pc:sldMk cId="4292336782" sldId="288"/>
            <ac:cxnSpMk id="25" creationId="{DD9C17D5-5D80-8697-E6BB-A6A9D824225A}"/>
          </ac:cxnSpMkLst>
        </pc:cxnChg>
        <pc:cxnChg chg="add mod">
          <ac:chgData name="Shin Unsub" userId="ad264ad96e5624ed" providerId="LiveId" clId="{15705BB6-30FA-412B-BEAA-B69EFF5C39A9}" dt="2023-01-30T03:47:30.952" v="12268" actId="14100"/>
          <ac:cxnSpMkLst>
            <pc:docMk/>
            <pc:sldMk cId="4292336782" sldId="288"/>
            <ac:cxnSpMk id="26" creationId="{F03F60BA-EC1F-9B91-BFB8-3812B7A72F06}"/>
          </ac:cxnSpMkLst>
        </pc:cxnChg>
      </pc:sldChg>
      <pc:sldChg chg="addSp delSp modSp add mod ord">
        <pc:chgData name="Shin Unsub" userId="ad264ad96e5624ed" providerId="LiveId" clId="{15705BB6-30FA-412B-BEAA-B69EFF5C39A9}" dt="2023-02-01T05:22:22.800" v="12550" actId="1076"/>
        <pc:sldMkLst>
          <pc:docMk/>
          <pc:sldMk cId="1169161683" sldId="289"/>
        </pc:sldMkLst>
        <pc:spChg chg="add mod">
          <ac:chgData name="Shin Unsub" userId="ad264ad96e5624ed" providerId="LiveId" clId="{15705BB6-30FA-412B-BEAA-B69EFF5C39A9}" dt="2023-02-01T05:21:59.114" v="12543" actId="14100"/>
          <ac:spMkLst>
            <pc:docMk/>
            <pc:sldMk cId="1169161683" sldId="289"/>
            <ac:spMk id="2" creationId="{809D17C4-294B-0581-D289-A80182C5F624}"/>
          </ac:spMkLst>
        </pc:spChg>
        <pc:spChg chg="del">
          <ac:chgData name="Shin Unsub" userId="ad264ad96e5624ed" providerId="LiveId" clId="{15705BB6-30FA-412B-BEAA-B69EFF5C39A9}" dt="2023-01-30T03:40:30.210" v="12085" actId="21"/>
          <ac:spMkLst>
            <pc:docMk/>
            <pc:sldMk cId="1169161683" sldId="289"/>
            <ac:spMk id="2" creationId="{B9C97FE3-C8B6-0059-F922-F70B5479F33A}"/>
          </ac:spMkLst>
        </pc:spChg>
        <pc:spChg chg="add mod">
          <ac:chgData name="Shin Unsub" userId="ad264ad96e5624ed" providerId="LiveId" clId="{15705BB6-30FA-412B-BEAA-B69EFF5C39A9}" dt="2023-02-01T05:22:22.800" v="12550" actId="1076"/>
          <ac:spMkLst>
            <pc:docMk/>
            <pc:sldMk cId="1169161683" sldId="289"/>
            <ac:spMk id="3" creationId="{F1F52F37-27F5-B5E1-CBD3-768700A6B4AD}"/>
          </ac:spMkLst>
        </pc:spChg>
        <pc:spChg chg="add mod">
          <ac:chgData name="Shin Unsub" userId="ad264ad96e5624ed" providerId="LiveId" clId="{15705BB6-30FA-412B-BEAA-B69EFF5C39A9}" dt="2023-01-30T03:56:19.501" v="12481" actId="948"/>
          <ac:spMkLst>
            <pc:docMk/>
            <pc:sldMk cId="1169161683" sldId="289"/>
            <ac:spMk id="12" creationId="{29615279-783E-991A-D5E5-A4D380DCE156}"/>
          </ac:spMkLst>
        </pc:spChg>
        <pc:picChg chg="add mod">
          <ac:chgData name="Shin Unsub" userId="ad264ad96e5624ed" providerId="LiveId" clId="{15705BB6-30FA-412B-BEAA-B69EFF5C39A9}" dt="2023-01-30T03:44:40.811" v="12100" actId="1076"/>
          <ac:picMkLst>
            <pc:docMk/>
            <pc:sldMk cId="1169161683" sldId="289"/>
            <ac:picMk id="6" creationId="{371602FF-88F3-F5AC-234C-3AC2500CB111}"/>
          </ac:picMkLst>
        </pc:picChg>
        <pc:cxnChg chg="add mod">
          <ac:chgData name="Shin Unsub" userId="ad264ad96e5624ed" providerId="LiveId" clId="{15705BB6-30FA-412B-BEAA-B69EFF5C39A9}" dt="2023-01-30T03:43:12.158" v="12094" actId="1582"/>
          <ac:cxnSpMkLst>
            <pc:docMk/>
            <pc:sldMk cId="1169161683" sldId="289"/>
            <ac:cxnSpMk id="8" creationId="{AF7F4094-F9B6-8026-E00F-EE0D84D831FF}"/>
          </ac:cxnSpMkLst>
        </pc:cxnChg>
        <pc:cxnChg chg="add mod">
          <ac:chgData name="Shin Unsub" userId="ad264ad96e5624ed" providerId="LiveId" clId="{15705BB6-30FA-412B-BEAA-B69EFF5C39A9}" dt="2023-01-30T03:43:23.969" v="12098" actId="1076"/>
          <ac:cxnSpMkLst>
            <pc:docMk/>
            <pc:sldMk cId="1169161683" sldId="289"/>
            <ac:cxnSpMk id="10" creationId="{D0634572-5BFF-E55F-454E-7EF3129B81E2}"/>
          </ac:cxnSpMkLst>
        </pc:cxnChg>
      </pc:sldChg>
      <pc:sldChg chg="modSp add mod ord">
        <pc:chgData name="Shin Unsub" userId="ad264ad96e5624ed" providerId="LiveId" clId="{15705BB6-30FA-412B-BEAA-B69EFF5C39A9}" dt="2023-01-30T06:43:04.788" v="12500"/>
        <pc:sldMkLst>
          <pc:docMk/>
          <pc:sldMk cId="1615267500" sldId="290"/>
        </pc:sldMkLst>
        <pc:spChg chg="mod">
          <ac:chgData name="Shin Unsub" userId="ad264ad96e5624ed" providerId="LiveId" clId="{15705BB6-30FA-412B-BEAA-B69EFF5C39A9}" dt="2023-01-30T03:57:13.800" v="12498" actId="20577"/>
          <ac:spMkLst>
            <pc:docMk/>
            <pc:sldMk cId="1615267500" sldId="290"/>
            <ac:spMk id="2" creationId="{B9C97FE3-C8B6-0059-F922-F70B5479F33A}"/>
          </ac:spMkLst>
        </pc:spChg>
      </pc:sldChg>
      <pc:sldChg chg="addSp delSp modSp add del mod">
        <pc:chgData name="Shin Unsub" userId="ad264ad96e5624ed" providerId="LiveId" clId="{15705BB6-30FA-412B-BEAA-B69EFF5C39A9}" dt="2023-02-01T05:25:05.668" v="12559" actId="2696"/>
        <pc:sldMkLst>
          <pc:docMk/>
          <pc:sldMk cId="1093648535" sldId="291"/>
        </pc:sldMkLst>
        <pc:spChg chg="del">
          <ac:chgData name="Shin Unsub" userId="ad264ad96e5624ed" providerId="LiveId" clId="{15705BB6-30FA-412B-BEAA-B69EFF5C39A9}" dt="2023-02-01T05:23:31.211" v="12555" actId="21"/>
          <ac:spMkLst>
            <pc:docMk/>
            <pc:sldMk cId="1093648535" sldId="291"/>
            <ac:spMk id="2" creationId="{A1C589FB-80C8-853B-110A-7C94CA4B34D9}"/>
          </ac:spMkLst>
        </pc:spChg>
        <pc:spChg chg="del">
          <ac:chgData name="Shin Unsub" userId="ad264ad96e5624ed" providerId="LiveId" clId="{15705BB6-30FA-412B-BEAA-B69EFF5C39A9}" dt="2023-02-01T05:23:19.646" v="12552" actId="478"/>
          <ac:spMkLst>
            <pc:docMk/>
            <pc:sldMk cId="1093648535" sldId="291"/>
            <ac:spMk id="7" creationId="{386B474D-DFCF-4BDA-78D7-C91956B8BB9B}"/>
          </ac:spMkLst>
        </pc:spChg>
        <pc:spChg chg="del">
          <ac:chgData name="Shin Unsub" userId="ad264ad96e5624ed" providerId="LiveId" clId="{15705BB6-30FA-412B-BEAA-B69EFF5C39A9}" dt="2023-02-01T05:23:19.646" v="12552" actId="478"/>
          <ac:spMkLst>
            <pc:docMk/>
            <pc:sldMk cId="1093648535" sldId="291"/>
            <ac:spMk id="8" creationId="{17252C9D-CB54-8E5A-83DE-AC64CE97CE6D}"/>
          </ac:spMkLst>
        </pc:spChg>
        <pc:spChg chg="del">
          <ac:chgData name="Shin Unsub" userId="ad264ad96e5624ed" providerId="LiveId" clId="{15705BB6-30FA-412B-BEAA-B69EFF5C39A9}" dt="2023-02-01T05:23:19.646" v="12552" actId="478"/>
          <ac:spMkLst>
            <pc:docMk/>
            <pc:sldMk cId="1093648535" sldId="291"/>
            <ac:spMk id="9" creationId="{4FDE36EF-1014-883F-DB99-1CF5F6B5FE14}"/>
          </ac:spMkLst>
        </pc:spChg>
        <pc:spChg chg="del">
          <ac:chgData name="Shin Unsub" userId="ad264ad96e5624ed" providerId="LiveId" clId="{15705BB6-30FA-412B-BEAA-B69EFF5C39A9}" dt="2023-02-01T05:23:19.646" v="12552" actId="478"/>
          <ac:spMkLst>
            <pc:docMk/>
            <pc:sldMk cId="1093648535" sldId="291"/>
            <ac:spMk id="11" creationId="{689E54E7-BAD9-36F8-8B8E-4DB003C712FB}"/>
          </ac:spMkLst>
        </pc:spChg>
        <pc:spChg chg="del">
          <ac:chgData name="Shin Unsub" userId="ad264ad96e5624ed" providerId="LiveId" clId="{15705BB6-30FA-412B-BEAA-B69EFF5C39A9}" dt="2023-02-01T05:23:19.646" v="12552" actId="478"/>
          <ac:spMkLst>
            <pc:docMk/>
            <pc:sldMk cId="1093648535" sldId="291"/>
            <ac:spMk id="13" creationId="{AA061FF5-F7A1-30AF-D152-F1CD119719AC}"/>
          </ac:spMkLst>
        </pc:spChg>
        <pc:graphicFrameChg chg="del">
          <ac:chgData name="Shin Unsub" userId="ad264ad96e5624ed" providerId="LiveId" clId="{15705BB6-30FA-412B-BEAA-B69EFF5C39A9}" dt="2023-02-01T05:23:21.767" v="12553" actId="478"/>
          <ac:graphicFrameMkLst>
            <pc:docMk/>
            <pc:sldMk cId="1093648535" sldId="291"/>
            <ac:graphicFrameMk id="3" creationId="{FDE569EA-E8AE-6CCD-0FDD-4CA85D937D02}"/>
          </ac:graphicFrameMkLst>
        </pc:graphicFrameChg>
        <pc:graphicFrameChg chg="del">
          <ac:chgData name="Shin Unsub" userId="ad264ad96e5624ed" providerId="LiveId" clId="{15705BB6-30FA-412B-BEAA-B69EFF5C39A9}" dt="2023-02-01T05:23:24.185" v="12554" actId="478"/>
          <ac:graphicFrameMkLst>
            <pc:docMk/>
            <pc:sldMk cId="1093648535" sldId="291"/>
            <ac:graphicFrameMk id="6" creationId="{46A369DB-1B35-7741-F9BB-1F1B79923F60}"/>
          </ac:graphicFrameMkLst>
        </pc:graphicFrameChg>
        <pc:picChg chg="add del mod">
          <ac:chgData name="Shin Unsub" userId="ad264ad96e5624ed" providerId="LiveId" clId="{15705BB6-30FA-412B-BEAA-B69EFF5C39A9}" dt="2023-02-01T05:25:03.607" v="12558" actId="21"/>
          <ac:picMkLst>
            <pc:docMk/>
            <pc:sldMk cId="1093648535" sldId="291"/>
            <ac:picMk id="12" creationId="{8EB0E026-BFB4-25BE-9ED4-EB929E57DDA9}"/>
          </ac:picMkLst>
        </pc:picChg>
        <pc:picChg chg="del">
          <ac:chgData name="Shin Unsub" userId="ad264ad96e5624ed" providerId="LiveId" clId="{15705BB6-30FA-412B-BEAA-B69EFF5C39A9}" dt="2023-02-01T05:23:19.646" v="12552" actId="478"/>
          <ac:picMkLst>
            <pc:docMk/>
            <pc:sldMk cId="1093648535" sldId="291"/>
            <ac:picMk id="2050" creationId="{46404D35-1EB3-8AB5-F27C-F3F36469A870}"/>
          </ac:picMkLst>
        </pc:picChg>
      </pc:sldChg>
      <pc:sldChg chg="add del">
        <pc:chgData name="Shin Unsub" userId="ad264ad96e5624ed" providerId="LiveId" clId="{15705BB6-30FA-412B-BEAA-B69EFF5C39A9}" dt="2023-02-02T07:59:09.715" v="12564" actId="2696"/>
        <pc:sldMkLst>
          <pc:docMk/>
          <pc:sldMk cId="1507593971" sldId="291"/>
        </pc:sldMkLst>
      </pc:sldChg>
      <pc:sldChg chg="addSp delSp modSp add mod">
        <pc:chgData name="Shin Unsub" userId="ad264ad96e5624ed" providerId="LiveId" clId="{15705BB6-30FA-412B-BEAA-B69EFF5C39A9}" dt="2023-02-02T08:06:02.901" v="12685" actId="14100"/>
        <pc:sldMkLst>
          <pc:docMk/>
          <pc:sldMk cId="1611350468" sldId="291"/>
        </pc:sldMkLst>
        <pc:spChg chg="del">
          <ac:chgData name="Shin Unsub" userId="ad264ad96e5624ed" providerId="LiveId" clId="{15705BB6-30FA-412B-BEAA-B69EFF5C39A9}" dt="2023-02-02T08:01:05.106" v="12589" actId="21"/>
          <ac:spMkLst>
            <pc:docMk/>
            <pc:sldMk cId="1611350468" sldId="291"/>
            <ac:spMk id="3" creationId="{C36087C2-6549-32ED-484D-C8447ABD464E}"/>
          </ac:spMkLst>
        </pc:spChg>
        <pc:spChg chg="mod">
          <ac:chgData name="Shin Unsub" userId="ad264ad96e5624ed" providerId="LiveId" clId="{15705BB6-30FA-412B-BEAA-B69EFF5C39A9}" dt="2023-02-02T08:05:49.345" v="12680" actId="1076"/>
          <ac:spMkLst>
            <pc:docMk/>
            <pc:sldMk cId="1611350468" sldId="291"/>
            <ac:spMk id="5" creationId="{EC5E0A1C-0FB9-5A25-64CC-3656E382730B}"/>
          </ac:spMkLst>
        </pc:spChg>
        <pc:spChg chg="del">
          <ac:chgData name="Shin Unsub" userId="ad264ad96e5624ed" providerId="LiveId" clId="{15705BB6-30FA-412B-BEAA-B69EFF5C39A9}" dt="2023-02-02T08:01:02.799" v="12588" actId="21"/>
          <ac:spMkLst>
            <pc:docMk/>
            <pc:sldMk cId="1611350468" sldId="291"/>
            <ac:spMk id="9" creationId="{17746AAA-9BC7-02E0-5872-F9E45B9B55AB}"/>
          </ac:spMkLst>
        </pc:spChg>
        <pc:spChg chg="add del mod">
          <ac:chgData name="Shin Unsub" userId="ad264ad96e5624ed" providerId="LiveId" clId="{15705BB6-30FA-412B-BEAA-B69EFF5C39A9}" dt="2023-02-02T08:02:03.490" v="12600" actId="21"/>
          <ac:spMkLst>
            <pc:docMk/>
            <pc:sldMk cId="1611350468" sldId="291"/>
            <ac:spMk id="26" creationId="{6FE34772-71CE-B60F-2C38-FB17323F535E}"/>
          </ac:spMkLst>
        </pc:spChg>
        <pc:spChg chg="add del mod">
          <ac:chgData name="Shin Unsub" userId="ad264ad96e5624ed" providerId="LiveId" clId="{15705BB6-30FA-412B-BEAA-B69EFF5C39A9}" dt="2023-02-02T08:04:03.700" v="12660" actId="21"/>
          <ac:spMkLst>
            <pc:docMk/>
            <pc:sldMk cId="1611350468" sldId="291"/>
            <ac:spMk id="29" creationId="{A6915F9C-9EDB-541F-A3B7-2C829C760102}"/>
          </ac:spMkLst>
        </pc:spChg>
        <pc:spChg chg="mod">
          <ac:chgData name="Shin Unsub" userId="ad264ad96e5624ed" providerId="LiveId" clId="{15705BB6-30FA-412B-BEAA-B69EFF5C39A9}" dt="2023-02-02T08:00:46.268" v="12584" actId="1076"/>
          <ac:spMkLst>
            <pc:docMk/>
            <pc:sldMk cId="1611350468" sldId="291"/>
            <ac:spMk id="30" creationId="{E0F0692B-4A2B-AA08-D2E6-099C652BA403}"/>
          </ac:spMkLst>
        </pc:spChg>
        <pc:spChg chg="mod">
          <ac:chgData name="Shin Unsub" userId="ad264ad96e5624ed" providerId="LiveId" clId="{15705BB6-30FA-412B-BEAA-B69EFF5C39A9}" dt="2023-02-02T08:02:11.663" v="12601" actId="1076"/>
          <ac:spMkLst>
            <pc:docMk/>
            <pc:sldMk cId="1611350468" sldId="291"/>
            <ac:spMk id="35" creationId="{6952C80C-8DA6-6B47-75D6-CBDE50D22B0B}"/>
          </ac:spMkLst>
        </pc:spChg>
        <pc:cxnChg chg="add mod">
          <ac:chgData name="Shin Unsub" userId="ad264ad96e5624ed" providerId="LiveId" clId="{15705BB6-30FA-412B-BEAA-B69EFF5C39A9}" dt="2023-02-02T08:01:32.967" v="12595" actId="14100"/>
          <ac:cxnSpMkLst>
            <pc:docMk/>
            <pc:sldMk cId="1611350468" sldId="291"/>
            <ac:cxnSpMk id="15" creationId="{7B630981-6FD9-90EC-223A-257D11F1169E}"/>
          </ac:cxnSpMkLst>
        </pc:cxnChg>
        <pc:cxnChg chg="mod">
          <ac:chgData name="Shin Unsub" userId="ad264ad96e5624ed" providerId="LiveId" clId="{15705BB6-30FA-412B-BEAA-B69EFF5C39A9}" dt="2023-02-02T08:01:13.510" v="12591" actId="14100"/>
          <ac:cxnSpMkLst>
            <pc:docMk/>
            <pc:sldMk cId="1611350468" sldId="291"/>
            <ac:cxnSpMk id="19" creationId="{6DEA8CF2-7C49-1850-172E-42C467B40B17}"/>
          </ac:cxnSpMkLst>
        </pc:cxnChg>
        <pc:cxnChg chg="add mod">
          <ac:chgData name="Shin Unsub" userId="ad264ad96e5624ed" providerId="LiveId" clId="{15705BB6-30FA-412B-BEAA-B69EFF5C39A9}" dt="2023-02-02T08:01:54.496" v="12598" actId="208"/>
          <ac:cxnSpMkLst>
            <pc:docMk/>
            <pc:sldMk cId="1611350468" sldId="291"/>
            <ac:cxnSpMk id="25" creationId="{B4EA82BB-1EBE-DCCB-4CF6-A2B74EB1DE2A}"/>
          </ac:cxnSpMkLst>
        </pc:cxnChg>
        <pc:cxnChg chg="mod">
          <ac:chgData name="Shin Unsub" userId="ad264ad96e5624ed" providerId="LiveId" clId="{15705BB6-30FA-412B-BEAA-B69EFF5C39A9}" dt="2023-02-02T08:02:15.938" v="12602" actId="14100"/>
          <ac:cxnSpMkLst>
            <pc:docMk/>
            <pc:sldMk cId="1611350468" sldId="291"/>
            <ac:cxnSpMk id="31" creationId="{969A8435-419E-D495-5192-3780DEC1F44C}"/>
          </ac:cxnSpMkLst>
        </pc:cxnChg>
        <pc:cxnChg chg="add mod">
          <ac:chgData name="Shin Unsub" userId="ad264ad96e5624ed" providerId="LiveId" clId="{15705BB6-30FA-412B-BEAA-B69EFF5C39A9}" dt="2023-02-02T08:04:16.441" v="12663" actId="1582"/>
          <ac:cxnSpMkLst>
            <pc:docMk/>
            <pc:sldMk cId="1611350468" sldId="291"/>
            <ac:cxnSpMk id="33" creationId="{ECCE9CC1-CE86-B933-78E3-77CD29C74B96}"/>
          </ac:cxnSpMkLst>
        </pc:cxnChg>
        <pc:cxnChg chg="add mod">
          <ac:chgData name="Shin Unsub" userId="ad264ad96e5624ed" providerId="LiveId" clId="{15705BB6-30FA-412B-BEAA-B69EFF5C39A9}" dt="2023-02-02T08:05:29.600" v="12673" actId="1076"/>
          <ac:cxnSpMkLst>
            <pc:docMk/>
            <pc:sldMk cId="1611350468" sldId="291"/>
            <ac:cxnSpMk id="36" creationId="{446B177B-BAD5-A4E9-A3D0-D4ECE3BB23D2}"/>
          </ac:cxnSpMkLst>
        </pc:cxnChg>
        <pc:cxnChg chg="add mod">
          <ac:chgData name="Shin Unsub" userId="ad264ad96e5624ed" providerId="LiveId" clId="{15705BB6-30FA-412B-BEAA-B69EFF5C39A9}" dt="2023-02-02T08:06:02.901" v="12685" actId="14100"/>
          <ac:cxnSpMkLst>
            <pc:docMk/>
            <pc:sldMk cId="1611350468" sldId="291"/>
            <ac:cxnSpMk id="39" creationId="{F1C05D54-FE3E-7E82-059B-E1DC4E6250A6}"/>
          </ac:cxnSpMkLst>
        </pc:cxnChg>
        <pc:cxnChg chg="add mod">
          <ac:chgData name="Shin Unsub" userId="ad264ad96e5624ed" providerId="LiveId" clId="{15705BB6-30FA-412B-BEAA-B69EFF5C39A9}" dt="2023-02-02T08:06:00.316" v="12684" actId="1076"/>
          <ac:cxnSpMkLst>
            <pc:docMk/>
            <pc:sldMk cId="1611350468" sldId="291"/>
            <ac:cxnSpMk id="40" creationId="{2925448F-58DF-CA78-6E9F-99F15521466D}"/>
          </ac:cxnSpMkLst>
        </pc:cxnChg>
      </pc:sldChg>
      <pc:sldChg chg="addSp delSp modSp add mod">
        <pc:chgData name="Shin Unsub" userId="ad264ad96e5624ed" providerId="LiveId" clId="{15705BB6-30FA-412B-BEAA-B69EFF5C39A9}" dt="2023-02-02T08:06:16.844" v="12688" actId="478"/>
        <pc:sldMkLst>
          <pc:docMk/>
          <pc:sldMk cId="4265426927" sldId="292"/>
        </pc:sldMkLst>
        <pc:spChg chg="add mod">
          <ac:chgData name="Shin Unsub" userId="ad264ad96e5624ed" providerId="LiveId" clId="{15705BB6-30FA-412B-BEAA-B69EFF5C39A9}" dt="2023-02-02T08:03:47.560" v="12657" actId="313"/>
          <ac:spMkLst>
            <pc:docMk/>
            <pc:sldMk cId="4265426927" sldId="292"/>
            <ac:spMk id="24" creationId="{6E6937E3-6E34-7366-893D-81856D84D3A0}"/>
          </ac:spMkLst>
        </pc:spChg>
        <pc:spChg chg="del">
          <ac:chgData name="Shin Unsub" userId="ad264ad96e5624ed" providerId="LiveId" clId="{15705BB6-30FA-412B-BEAA-B69EFF5C39A9}" dt="2023-02-02T08:02:40.109" v="12606" actId="478"/>
          <ac:spMkLst>
            <pc:docMk/>
            <pc:sldMk cId="4265426927" sldId="292"/>
            <ac:spMk id="27" creationId="{1D850E5D-9E4B-871C-F34D-D828461FEAE0}"/>
          </ac:spMkLst>
        </pc:spChg>
        <pc:spChg chg="mod">
          <ac:chgData name="Shin Unsub" userId="ad264ad96e5624ed" providerId="LiveId" clId="{15705BB6-30FA-412B-BEAA-B69EFF5C39A9}" dt="2023-02-02T08:06:12.816" v="12686" actId="1076"/>
          <ac:spMkLst>
            <pc:docMk/>
            <pc:sldMk cId="4265426927" sldId="292"/>
            <ac:spMk id="30" creationId="{E0F0692B-4A2B-AA08-D2E6-099C652BA403}"/>
          </ac:spMkLst>
        </pc:spChg>
        <pc:spChg chg="del">
          <ac:chgData name="Shin Unsub" userId="ad264ad96e5624ed" providerId="LiveId" clId="{15705BB6-30FA-412B-BEAA-B69EFF5C39A9}" dt="2023-02-02T08:06:16.844" v="12688" actId="478"/>
          <ac:spMkLst>
            <pc:docMk/>
            <pc:sldMk cId="4265426927" sldId="292"/>
            <ac:spMk id="35" creationId="{6952C80C-8DA6-6B47-75D6-CBDE50D22B0B}"/>
          </ac:spMkLst>
        </pc:spChg>
        <pc:cxnChg chg="mod">
          <ac:chgData name="Shin Unsub" userId="ad264ad96e5624ed" providerId="LiveId" clId="{15705BB6-30FA-412B-BEAA-B69EFF5C39A9}" dt="2023-02-02T08:02:46.641" v="12609" actId="1076"/>
          <ac:cxnSpMkLst>
            <pc:docMk/>
            <pc:sldMk cId="4265426927" sldId="292"/>
            <ac:cxnSpMk id="10" creationId="{86400D06-8983-D822-A0CB-4BE8093167E1}"/>
          </ac:cxnSpMkLst>
        </pc:cxnChg>
        <pc:cxnChg chg="del">
          <ac:chgData name="Shin Unsub" userId="ad264ad96e5624ed" providerId="LiveId" clId="{15705BB6-30FA-412B-BEAA-B69EFF5C39A9}" dt="2023-02-02T08:02:38.484" v="12605" actId="478"/>
          <ac:cxnSpMkLst>
            <pc:docMk/>
            <pc:sldMk cId="4265426927" sldId="292"/>
            <ac:cxnSpMk id="12" creationId="{3A415057-862A-1301-BF8D-90AE0A6BEDF0}"/>
          </ac:cxnSpMkLst>
        </pc:cxnChg>
        <pc:cxnChg chg="del">
          <ac:chgData name="Shin Unsub" userId="ad264ad96e5624ed" providerId="LiveId" clId="{15705BB6-30FA-412B-BEAA-B69EFF5C39A9}" dt="2023-02-02T08:02:37.907" v="12604" actId="478"/>
          <ac:cxnSpMkLst>
            <pc:docMk/>
            <pc:sldMk cId="4265426927" sldId="292"/>
            <ac:cxnSpMk id="17" creationId="{36FD79E9-7B19-9F51-E8FA-9386B9F42836}"/>
          </ac:cxnSpMkLst>
        </pc:cxnChg>
        <pc:cxnChg chg="add mod">
          <ac:chgData name="Shin Unsub" userId="ad264ad96e5624ed" providerId="LiveId" clId="{15705BB6-30FA-412B-BEAA-B69EFF5C39A9}" dt="2023-02-02T08:03:05.978" v="12615" actId="14100"/>
          <ac:cxnSpMkLst>
            <pc:docMk/>
            <pc:sldMk cId="4265426927" sldId="292"/>
            <ac:cxnSpMk id="18" creationId="{27BD645A-87B5-987D-1EA3-AF7BC4771F59}"/>
          </ac:cxnSpMkLst>
        </pc:cxnChg>
        <pc:cxnChg chg="mod">
          <ac:chgData name="Shin Unsub" userId="ad264ad96e5624ed" providerId="LiveId" clId="{15705BB6-30FA-412B-BEAA-B69EFF5C39A9}" dt="2023-02-02T08:02:54.585" v="12612" actId="14100"/>
          <ac:cxnSpMkLst>
            <pc:docMk/>
            <pc:sldMk cId="4265426927" sldId="292"/>
            <ac:cxnSpMk id="19" creationId="{6DEA8CF2-7C49-1850-172E-42C467B40B17}"/>
          </ac:cxnSpMkLst>
        </pc:cxnChg>
        <pc:cxnChg chg="del">
          <ac:chgData name="Shin Unsub" userId="ad264ad96e5624ed" providerId="LiveId" clId="{15705BB6-30FA-412B-BEAA-B69EFF5C39A9}" dt="2023-02-02T08:02:41.071" v="12607" actId="478"/>
          <ac:cxnSpMkLst>
            <pc:docMk/>
            <pc:sldMk cId="4265426927" sldId="292"/>
            <ac:cxnSpMk id="25" creationId="{B4EA82BB-1EBE-DCCB-4CF6-A2B74EB1DE2A}"/>
          </ac:cxnSpMkLst>
        </pc:cxnChg>
        <pc:cxnChg chg="add mod">
          <ac:chgData name="Shin Unsub" userId="ad264ad96e5624ed" providerId="LiveId" clId="{15705BB6-30FA-412B-BEAA-B69EFF5C39A9}" dt="2023-02-02T08:04:33.351" v="12667" actId="14100"/>
          <ac:cxnSpMkLst>
            <pc:docMk/>
            <pc:sldMk cId="4265426927" sldId="292"/>
            <ac:cxnSpMk id="26" creationId="{769E75C6-CA54-45D2-BB76-54AC0DAF9ADD}"/>
          </ac:cxnSpMkLst>
        </pc:cxnChg>
        <pc:cxnChg chg="del mod">
          <ac:chgData name="Shin Unsub" userId="ad264ad96e5624ed" providerId="LiveId" clId="{15705BB6-30FA-412B-BEAA-B69EFF5C39A9}" dt="2023-02-02T08:06:15.415" v="12687" actId="478"/>
          <ac:cxnSpMkLst>
            <pc:docMk/>
            <pc:sldMk cId="4265426927" sldId="292"/>
            <ac:cxnSpMk id="31" creationId="{969A8435-419E-D495-5192-3780DEC1F44C}"/>
          </ac:cxnSpMkLst>
        </pc:cxnChg>
      </pc:sldChg>
      <pc:sldChg chg="addSp delSp modSp add del mod">
        <pc:chgData name="Shin Unsub" userId="ad264ad96e5624ed" providerId="LiveId" clId="{15705BB6-30FA-412B-BEAA-B69EFF5C39A9}" dt="2023-02-02T08:24:00.661" v="12844" actId="2696"/>
        <pc:sldMkLst>
          <pc:docMk/>
          <pc:sldMk cId="1497597391" sldId="293"/>
        </pc:sldMkLst>
        <pc:spChg chg="del">
          <ac:chgData name="Shin Unsub" userId="ad264ad96e5624ed" providerId="LiveId" clId="{15705BB6-30FA-412B-BEAA-B69EFF5C39A9}" dt="2023-02-02T08:07:49.683" v="12692" actId="478"/>
          <ac:spMkLst>
            <pc:docMk/>
            <pc:sldMk cId="1497597391" sldId="293"/>
            <ac:spMk id="6" creationId="{8F35C2B4-3A16-51F6-FDF8-E2AE02AD07DD}"/>
          </ac:spMkLst>
        </pc:spChg>
        <pc:spChg chg="add mod">
          <ac:chgData name="Shin Unsub" userId="ad264ad96e5624ed" providerId="LiveId" clId="{15705BB6-30FA-412B-BEAA-B69EFF5C39A9}" dt="2023-02-02T08:22:07.194" v="12841" actId="13926"/>
          <ac:spMkLst>
            <pc:docMk/>
            <pc:sldMk cId="1497597391" sldId="293"/>
            <ac:spMk id="8" creationId="{9B934583-6629-B57A-7938-F12AB933BACF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12" creationId="{83B164E9-CC9C-D1E6-9807-919F08FF90FB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13" creationId="{A30E2CF2-8285-CF5C-FEEE-5A31A210499D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15" creationId="{C98234F9-12AB-91D1-AC4E-F582E3FF9A95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16" creationId="{3493407A-6F7B-9BAD-E633-4018E2C389E7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18" creationId="{3317CF5E-1183-1EC2-B73F-946B82B78264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19" creationId="{C1C4B310-0529-9C2F-3F2E-966CD4449D0E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22" creationId="{7456768A-8DF1-BB95-AFCB-40B070095959}"/>
          </ac:spMkLst>
        </pc:spChg>
        <pc:spChg chg="del">
          <ac:chgData name="Shin Unsub" userId="ad264ad96e5624ed" providerId="LiveId" clId="{15705BB6-30FA-412B-BEAA-B69EFF5C39A9}" dt="2023-02-02T08:07:55.295" v="12693" actId="21"/>
          <ac:spMkLst>
            <pc:docMk/>
            <pc:sldMk cId="1497597391" sldId="293"/>
            <ac:spMk id="23" creationId="{FDBB1EBA-4BA2-0219-C037-463B312B2EAF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24" creationId="{A8102572-5728-7979-9A97-973005A7AB67}"/>
          </ac:spMkLst>
        </pc:spChg>
        <pc:spChg chg="mod">
          <ac:chgData name="Shin Unsub" userId="ad264ad96e5624ed" providerId="LiveId" clId="{15705BB6-30FA-412B-BEAA-B69EFF5C39A9}" dt="2023-02-02T08:16:29.508" v="12808" actId="13926"/>
          <ac:spMkLst>
            <pc:docMk/>
            <pc:sldMk cId="1497597391" sldId="293"/>
            <ac:spMk id="25" creationId="{10B1D6EE-E5BD-AD0F-D634-6C3DF898B0C5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26" creationId="{EF7FD78D-0431-E05C-CD65-B4AF16023A6D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28" creationId="{33B58D82-B96E-ACAC-E65E-F6E719C3B5FC}"/>
          </ac:spMkLst>
        </pc:spChg>
        <pc:spChg chg="mod">
          <ac:chgData name="Shin Unsub" userId="ad264ad96e5624ed" providerId="LiveId" clId="{15705BB6-30FA-412B-BEAA-B69EFF5C39A9}" dt="2023-02-02T08:10:46.539" v="12780"/>
          <ac:spMkLst>
            <pc:docMk/>
            <pc:sldMk cId="1497597391" sldId="293"/>
            <ac:spMk id="29" creationId="{9FB2D760-F2AB-992D-7CE7-2A7412052535}"/>
          </ac:spMkLst>
        </pc:spChg>
        <pc:spChg chg="mod">
          <ac:chgData name="Shin Unsub" userId="ad264ad96e5624ed" providerId="LiveId" clId="{15705BB6-30FA-412B-BEAA-B69EFF5C39A9}" dt="2023-02-02T08:12:31.085" v="12798" actId="20577"/>
          <ac:spMkLst>
            <pc:docMk/>
            <pc:sldMk cId="1497597391" sldId="293"/>
            <ac:spMk id="33" creationId="{F86C48EF-3540-483A-4C8C-C2361E387C25}"/>
          </ac:spMkLst>
        </pc:spChg>
        <pc:spChg chg="mod">
          <ac:chgData name="Shin Unsub" userId="ad264ad96e5624ed" providerId="LiveId" clId="{15705BB6-30FA-412B-BEAA-B69EFF5C39A9}" dt="2023-02-02T08:12:31.085" v="12798" actId="20577"/>
          <ac:spMkLst>
            <pc:docMk/>
            <pc:sldMk cId="1497597391" sldId="293"/>
            <ac:spMk id="34" creationId="{BCC520F0-48C3-1991-CCDE-B610B2BB2C88}"/>
          </ac:spMkLst>
        </pc:spChg>
        <pc:spChg chg="del">
          <ac:chgData name="Shin Unsub" userId="ad264ad96e5624ed" providerId="LiveId" clId="{15705BB6-30FA-412B-BEAA-B69EFF5C39A9}" dt="2023-02-02T08:07:47.715" v="12691" actId="478"/>
          <ac:spMkLst>
            <pc:docMk/>
            <pc:sldMk cId="1497597391" sldId="293"/>
            <ac:spMk id="35" creationId="{E1DA0240-F89F-0375-16C2-63CC98089E83}"/>
          </ac:spMkLst>
        </pc:spChg>
        <pc:spChg chg="mod">
          <ac:chgData name="Shin Unsub" userId="ad264ad96e5624ed" providerId="LiveId" clId="{15705BB6-30FA-412B-BEAA-B69EFF5C39A9}" dt="2023-02-02T08:12:31.085" v="12798" actId="20577"/>
          <ac:spMkLst>
            <pc:docMk/>
            <pc:sldMk cId="1497597391" sldId="293"/>
            <ac:spMk id="36" creationId="{6C81C1FD-2125-2423-3262-9362BAB0F65C}"/>
          </ac:spMkLst>
        </pc:spChg>
        <pc:spChg chg="mod">
          <ac:chgData name="Shin Unsub" userId="ad264ad96e5624ed" providerId="LiveId" clId="{15705BB6-30FA-412B-BEAA-B69EFF5C39A9}" dt="2023-02-02T08:12:31.085" v="12798" actId="20577"/>
          <ac:spMkLst>
            <pc:docMk/>
            <pc:sldMk cId="1497597391" sldId="293"/>
            <ac:spMk id="37" creationId="{8D354B86-1284-4AF8-B595-66282DA499EA}"/>
          </ac:spMkLst>
        </pc:spChg>
        <pc:spChg chg="del mod">
          <ac:chgData name="Shin Unsub" userId="ad264ad96e5624ed" providerId="LiveId" clId="{15705BB6-30FA-412B-BEAA-B69EFF5C39A9}" dt="2023-02-02T08:11:06.863" v="12787" actId="21"/>
          <ac:spMkLst>
            <pc:docMk/>
            <pc:sldMk cId="1497597391" sldId="293"/>
            <ac:spMk id="39" creationId="{2C3FB20C-C964-1543-EECA-A53F0CDAB101}"/>
          </ac:spMkLst>
        </pc:spChg>
        <pc:spChg chg="mod">
          <ac:chgData name="Shin Unsub" userId="ad264ad96e5624ed" providerId="LiveId" clId="{15705BB6-30FA-412B-BEAA-B69EFF5C39A9}" dt="2023-02-02T08:16:22.429" v="12807" actId="13926"/>
          <ac:spMkLst>
            <pc:docMk/>
            <pc:sldMk cId="1497597391" sldId="293"/>
            <ac:spMk id="40" creationId="{59E05A49-3B2A-A4FD-8F17-FAB5DFDCC0FB}"/>
          </ac:spMkLst>
        </pc:spChg>
        <pc:spChg chg="mod">
          <ac:chgData name="Shin Unsub" userId="ad264ad96e5624ed" providerId="LiveId" clId="{15705BB6-30FA-412B-BEAA-B69EFF5C39A9}" dt="2023-02-02T08:18:12.449" v="12815" actId="14100"/>
          <ac:spMkLst>
            <pc:docMk/>
            <pc:sldMk cId="1497597391" sldId="293"/>
            <ac:spMk id="48" creationId="{608A3DA3-FF01-475B-EAFF-10758D86CB56}"/>
          </ac:spMkLst>
        </pc:spChg>
        <pc:spChg chg="mod">
          <ac:chgData name="Shin Unsub" userId="ad264ad96e5624ed" providerId="LiveId" clId="{15705BB6-30FA-412B-BEAA-B69EFF5C39A9}" dt="2023-02-02T08:17:33.375" v="12814" actId="14100"/>
          <ac:spMkLst>
            <pc:docMk/>
            <pc:sldMk cId="1497597391" sldId="293"/>
            <ac:spMk id="49" creationId="{A0A2C1CA-2C7E-0788-6935-4D292593B657}"/>
          </ac:spMkLst>
        </pc:spChg>
        <pc:spChg chg="mod">
          <ac:chgData name="Shin Unsub" userId="ad264ad96e5624ed" providerId="LiveId" clId="{15705BB6-30FA-412B-BEAA-B69EFF5C39A9}" dt="2023-02-02T08:17:12.392" v="12812" actId="20577"/>
          <ac:spMkLst>
            <pc:docMk/>
            <pc:sldMk cId="1497597391" sldId="293"/>
            <ac:spMk id="50" creationId="{DA08A1ED-4FBC-71C9-E322-15074960E7E1}"/>
          </ac:spMkLst>
        </pc:spChg>
        <pc:spChg chg="mod">
          <ac:chgData name="Shin Unsub" userId="ad264ad96e5624ed" providerId="LiveId" clId="{15705BB6-30FA-412B-BEAA-B69EFF5C39A9}" dt="2023-02-02T08:17:12.392" v="12812" actId="20577"/>
          <ac:spMkLst>
            <pc:docMk/>
            <pc:sldMk cId="1497597391" sldId="293"/>
            <ac:spMk id="51" creationId="{E01C3435-DE28-702D-8FEB-27740E317216}"/>
          </ac:spMkLst>
        </pc:spChg>
        <pc:spChg chg="del mod">
          <ac:chgData name="Shin Unsub" userId="ad264ad96e5624ed" providerId="LiveId" clId="{15705BB6-30FA-412B-BEAA-B69EFF5C39A9}" dt="2023-02-02T08:19:55.920" v="12825" actId="21"/>
          <ac:spMkLst>
            <pc:docMk/>
            <pc:sldMk cId="1497597391" sldId="293"/>
            <ac:spMk id="53" creationId="{3438D7AD-7AAA-D3BA-9E03-FE83795F4823}"/>
          </ac:spMkLst>
        </pc:spChg>
        <pc:spChg chg="add mod">
          <ac:chgData name="Shin Unsub" userId="ad264ad96e5624ed" providerId="LiveId" clId="{15705BB6-30FA-412B-BEAA-B69EFF5C39A9}" dt="2023-02-02T08:21:52.866" v="12837" actId="14100"/>
          <ac:spMkLst>
            <pc:docMk/>
            <pc:sldMk cId="1497597391" sldId="293"/>
            <ac:spMk id="56" creationId="{EE7E773F-3EEF-910D-40B5-E5B5E56518C0}"/>
          </ac:spMkLst>
        </pc:spChg>
        <pc:grpChg chg="add mod">
          <ac:chgData name="Shin Unsub" userId="ad264ad96e5624ed" providerId="LiveId" clId="{15705BB6-30FA-412B-BEAA-B69EFF5C39A9}" dt="2023-02-02T08:16:29.508" v="12808" actId="13926"/>
          <ac:grpSpMkLst>
            <pc:docMk/>
            <pc:sldMk cId="1497597391" sldId="293"/>
            <ac:grpSpMk id="3" creationId="{D7F289F2-7D93-4943-BF5A-4198FA940E8F}"/>
          </ac:grpSpMkLst>
        </pc:grpChg>
        <pc:grpChg chg="add del mod">
          <ac:chgData name="Shin Unsub" userId="ad264ad96e5624ed" providerId="LiveId" clId="{15705BB6-30FA-412B-BEAA-B69EFF5C39A9}" dt="2023-02-02T08:10:52.157" v="12783"/>
          <ac:grpSpMkLst>
            <pc:docMk/>
            <pc:sldMk cId="1497597391" sldId="293"/>
            <ac:grpSpMk id="11" creationId="{B9D36AF6-924C-0CC6-119D-D15D75317559}"/>
          </ac:grpSpMkLst>
        </pc:grpChg>
        <pc:grpChg chg="add mod">
          <ac:chgData name="Shin Unsub" userId="ad264ad96e5624ed" providerId="LiveId" clId="{15705BB6-30FA-412B-BEAA-B69EFF5C39A9}" dt="2023-02-02T08:12:31.085" v="12798" actId="20577"/>
          <ac:grpSpMkLst>
            <pc:docMk/>
            <pc:sldMk cId="1497597391" sldId="293"/>
            <ac:grpSpMk id="30" creationId="{625DCFF1-F589-A542-5E78-475CCDAB2190}"/>
          </ac:grpSpMkLst>
        </pc:grpChg>
        <pc:grpChg chg="add del mod">
          <ac:chgData name="Shin Unsub" userId="ad264ad96e5624ed" providerId="LiveId" clId="{15705BB6-30FA-412B-BEAA-B69EFF5C39A9}" dt="2023-02-02T08:19:59.386" v="12826" actId="21"/>
          <ac:grpSpMkLst>
            <pc:docMk/>
            <pc:sldMk cId="1497597391" sldId="293"/>
            <ac:grpSpMk id="45" creationId="{8A342A91-0427-A0C3-9FDE-680FAFA67388}"/>
          </ac:grpSpMkLst>
        </pc:grpChg>
        <pc:picChg chg="add mod modCrop">
          <ac:chgData name="Shin Unsub" userId="ad264ad96e5624ed" providerId="LiveId" clId="{15705BB6-30FA-412B-BEAA-B69EFF5C39A9}" dt="2023-02-02T08:21:30.346" v="12832" actId="1076"/>
          <ac:picMkLst>
            <pc:docMk/>
            <pc:sldMk cId="1497597391" sldId="293"/>
            <ac:picMk id="55" creationId="{06768C9B-F21F-D8DF-F73B-7552E12DF299}"/>
          </ac:picMkLst>
        </pc:picChg>
        <pc:cxnChg chg="mod">
          <ac:chgData name="Shin Unsub" userId="ad264ad96e5624ed" providerId="LiveId" clId="{15705BB6-30FA-412B-BEAA-B69EFF5C39A9}" dt="2023-02-02T08:16:29.508" v="12808" actId="13926"/>
          <ac:cxnSpMkLst>
            <pc:docMk/>
            <pc:sldMk cId="1497597391" sldId="293"/>
            <ac:cxnSpMk id="7" creationId="{F39DE3B5-C649-A4D5-2EB1-8E18D2788289}"/>
          </ac:cxnSpMkLst>
        </pc:cxnChg>
        <pc:cxnChg chg="mod">
          <ac:chgData name="Shin Unsub" userId="ad264ad96e5624ed" providerId="LiveId" clId="{15705BB6-30FA-412B-BEAA-B69EFF5C39A9}" dt="2023-02-02T08:16:29.508" v="12808" actId="13926"/>
          <ac:cxnSpMkLst>
            <pc:docMk/>
            <pc:sldMk cId="1497597391" sldId="293"/>
            <ac:cxnSpMk id="9" creationId="{17065C4A-1504-BE2C-BDEA-ADFA72F5BF10}"/>
          </ac:cxnSpMkLst>
        </pc:cxnChg>
        <pc:cxnChg chg="del">
          <ac:chgData name="Shin Unsub" userId="ad264ad96e5624ed" providerId="LiveId" clId="{15705BB6-30FA-412B-BEAA-B69EFF5C39A9}" dt="2023-02-02T08:07:40.808" v="12690" actId="21"/>
          <ac:cxnSpMkLst>
            <pc:docMk/>
            <pc:sldMk cId="1497597391" sldId="293"/>
            <ac:cxnSpMk id="10" creationId="{F0C8E868-5A1B-4BEC-48C9-FF822EBB8D5F}"/>
          </ac:cxnSpMkLst>
        </pc:cxnChg>
        <pc:cxnChg chg="mod">
          <ac:chgData name="Shin Unsub" userId="ad264ad96e5624ed" providerId="LiveId" clId="{15705BB6-30FA-412B-BEAA-B69EFF5C39A9}" dt="2023-02-02T08:10:46.539" v="12780"/>
          <ac:cxnSpMkLst>
            <pc:docMk/>
            <pc:sldMk cId="1497597391" sldId="293"/>
            <ac:cxnSpMk id="14" creationId="{3BA344A2-5CC5-447A-EC69-855629CBC643}"/>
          </ac:cxnSpMkLst>
        </pc:cxnChg>
        <pc:cxnChg chg="mod">
          <ac:chgData name="Shin Unsub" userId="ad264ad96e5624ed" providerId="LiveId" clId="{15705BB6-30FA-412B-BEAA-B69EFF5C39A9}" dt="2023-02-02T08:10:46.539" v="12780"/>
          <ac:cxnSpMkLst>
            <pc:docMk/>
            <pc:sldMk cId="1497597391" sldId="293"/>
            <ac:cxnSpMk id="17" creationId="{83B69B14-696F-BF65-ADB5-3F65FF8F6793}"/>
          </ac:cxnSpMkLst>
        </pc:cxnChg>
        <pc:cxnChg chg="mod">
          <ac:chgData name="Shin Unsub" userId="ad264ad96e5624ed" providerId="LiveId" clId="{15705BB6-30FA-412B-BEAA-B69EFF5C39A9}" dt="2023-02-02T08:16:29.508" v="12808" actId="13926"/>
          <ac:cxnSpMkLst>
            <pc:docMk/>
            <pc:sldMk cId="1497597391" sldId="293"/>
            <ac:cxnSpMk id="20" creationId="{4505F853-E12D-B455-A8A8-1EE346D10227}"/>
          </ac:cxnSpMkLst>
        </pc:cxnChg>
        <pc:cxnChg chg="del mod">
          <ac:chgData name="Shin Unsub" userId="ad264ad96e5624ed" providerId="LiveId" clId="{15705BB6-30FA-412B-BEAA-B69EFF5C39A9}" dt="2023-02-02T08:08:53.315" v="12701" actId="478"/>
          <ac:cxnSpMkLst>
            <pc:docMk/>
            <pc:sldMk cId="1497597391" sldId="293"/>
            <ac:cxnSpMk id="21" creationId="{8CB3D2E0-387F-8419-6C63-97215E17D7BD}"/>
          </ac:cxnSpMkLst>
        </pc:cxnChg>
        <pc:cxnChg chg="mod">
          <ac:chgData name="Shin Unsub" userId="ad264ad96e5624ed" providerId="LiveId" clId="{15705BB6-30FA-412B-BEAA-B69EFF5C39A9}" dt="2023-02-02T08:10:46.539" v="12780"/>
          <ac:cxnSpMkLst>
            <pc:docMk/>
            <pc:sldMk cId="1497597391" sldId="293"/>
            <ac:cxnSpMk id="27" creationId="{9B08DD78-2DE5-F042-B28F-F6220172EC7B}"/>
          </ac:cxnSpMkLst>
        </pc:cxnChg>
        <pc:cxnChg chg="mod">
          <ac:chgData name="Shin Unsub" userId="ad264ad96e5624ed" providerId="LiveId" clId="{15705BB6-30FA-412B-BEAA-B69EFF5C39A9}" dt="2023-02-02T08:12:31.085" v="12798" actId="20577"/>
          <ac:cxnSpMkLst>
            <pc:docMk/>
            <pc:sldMk cId="1497597391" sldId="293"/>
            <ac:cxnSpMk id="31" creationId="{348FCD57-A1A9-7942-9A56-0F609E8E9A65}"/>
          </ac:cxnSpMkLst>
        </pc:cxnChg>
        <pc:cxnChg chg="mod">
          <ac:chgData name="Shin Unsub" userId="ad264ad96e5624ed" providerId="LiveId" clId="{15705BB6-30FA-412B-BEAA-B69EFF5C39A9}" dt="2023-02-02T08:12:31.085" v="12798" actId="20577"/>
          <ac:cxnSpMkLst>
            <pc:docMk/>
            <pc:sldMk cId="1497597391" sldId="293"/>
            <ac:cxnSpMk id="32" creationId="{CBA84AF8-90AE-AEC0-D5D7-9346CFC2B7C0}"/>
          </ac:cxnSpMkLst>
        </pc:cxnChg>
        <pc:cxnChg chg="mod">
          <ac:chgData name="Shin Unsub" userId="ad264ad96e5624ed" providerId="LiveId" clId="{15705BB6-30FA-412B-BEAA-B69EFF5C39A9}" dt="2023-02-02T08:12:31.085" v="12798" actId="20577"/>
          <ac:cxnSpMkLst>
            <pc:docMk/>
            <pc:sldMk cId="1497597391" sldId="293"/>
            <ac:cxnSpMk id="38" creationId="{5CD1DD34-3EC9-AB14-8B7E-823548257711}"/>
          </ac:cxnSpMkLst>
        </pc:cxnChg>
        <pc:cxnChg chg="add mod">
          <ac:chgData name="Shin Unsub" userId="ad264ad96e5624ed" providerId="LiveId" clId="{15705BB6-30FA-412B-BEAA-B69EFF5C39A9}" dt="2023-02-02T08:16:06.133" v="12803" actId="14100"/>
          <ac:cxnSpMkLst>
            <pc:docMk/>
            <pc:sldMk cId="1497597391" sldId="293"/>
            <ac:cxnSpMk id="42" creationId="{C9FF6A72-8DC5-62D5-D509-B8496E2FD534}"/>
          </ac:cxnSpMkLst>
        </pc:cxnChg>
        <pc:cxnChg chg="add mod">
          <ac:chgData name="Shin Unsub" userId="ad264ad96e5624ed" providerId="LiveId" clId="{15705BB6-30FA-412B-BEAA-B69EFF5C39A9}" dt="2023-02-02T08:16:11.353" v="12805" actId="1076"/>
          <ac:cxnSpMkLst>
            <pc:docMk/>
            <pc:sldMk cId="1497597391" sldId="293"/>
            <ac:cxnSpMk id="44" creationId="{A0156975-2B7A-B1CA-8A60-1D7944F73C41}"/>
          </ac:cxnSpMkLst>
        </pc:cxnChg>
        <pc:cxnChg chg="mod">
          <ac:chgData name="Shin Unsub" userId="ad264ad96e5624ed" providerId="LiveId" clId="{15705BB6-30FA-412B-BEAA-B69EFF5C39A9}" dt="2023-02-02T08:17:12.392" v="12812" actId="20577"/>
          <ac:cxnSpMkLst>
            <pc:docMk/>
            <pc:sldMk cId="1497597391" sldId="293"/>
            <ac:cxnSpMk id="46" creationId="{8947EBDA-47EE-9CEA-C149-4698CA68A254}"/>
          </ac:cxnSpMkLst>
        </pc:cxnChg>
        <pc:cxnChg chg="mod">
          <ac:chgData name="Shin Unsub" userId="ad264ad96e5624ed" providerId="LiveId" clId="{15705BB6-30FA-412B-BEAA-B69EFF5C39A9}" dt="2023-02-02T08:17:12.392" v="12812" actId="20577"/>
          <ac:cxnSpMkLst>
            <pc:docMk/>
            <pc:sldMk cId="1497597391" sldId="293"/>
            <ac:cxnSpMk id="47" creationId="{E14A32D8-0BD4-45DA-BDFA-CEDDB7AA35A1}"/>
          </ac:cxnSpMkLst>
        </pc:cxnChg>
        <pc:cxnChg chg="mod">
          <ac:chgData name="Shin Unsub" userId="ad264ad96e5624ed" providerId="LiveId" clId="{15705BB6-30FA-412B-BEAA-B69EFF5C39A9}" dt="2023-02-02T08:17:12.392" v="12812" actId="20577"/>
          <ac:cxnSpMkLst>
            <pc:docMk/>
            <pc:sldMk cId="1497597391" sldId="293"/>
            <ac:cxnSpMk id="52" creationId="{066B0FD5-23C4-9DCE-43AC-AC85B1F8C3C1}"/>
          </ac:cxnSpMkLst>
        </pc:cxnChg>
      </pc:sldChg>
      <pc:sldChg chg="add">
        <pc:chgData name="Shin Unsub" userId="ad264ad96e5624ed" providerId="LiveId" clId="{15705BB6-30FA-412B-BEAA-B69EFF5C39A9}" dt="2023-02-02T08:24:11.417" v="12845"/>
        <pc:sldMkLst>
          <pc:docMk/>
          <pc:sldMk cId="2966524625" sldId="293"/>
        </pc:sldMkLst>
      </pc:sldChg>
      <pc:sldChg chg="addSp delSp modSp add mod">
        <pc:chgData name="Shin Unsub" userId="ad264ad96e5624ed" providerId="LiveId" clId="{15705BB6-30FA-412B-BEAA-B69EFF5C39A9}" dt="2023-02-02T08:56:31.735" v="13035" actId="14100"/>
        <pc:sldMkLst>
          <pc:docMk/>
          <pc:sldMk cId="1789828140" sldId="294"/>
        </pc:sldMkLst>
        <pc:spChg chg="mod">
          <ac:chgData name="Shin Unsub" userId="ad264ad96e5624ed" providerId="LiveId" clId="{15705BB6-30FA-412B-BEAA-B69EFF5C39A9}" dt="2023-02-02T08:53:16" v="12978" actId="1076"/>
          <ac:spMkLst>
            <pc:docMk/>
            <pc:sldMk cId="1789828140" sldId="294"/>
            <ac:spMk id="2" creationId="{B9C97FE3-C8B6-0059-F922-F70B5479F33A}"/>
          </ac:spMkLst>
        </pc:spChg>
        <pc:spChg chg="add del mod">
          <ac:chgData name="Shin Unsub" userId="ad264ad96e5624ed" providerId="LiveId" clId="{15705BB6-30FA-412B-BEAA-B69EFF5C39A9}" dt="2023-02-02T08:47:39.956" v="12955" actId="21"/>
          <ac:spMkLst>
            <pc:docMk/>
            <pc:sldMk cId="1789828140" sldId="294"/>
            <ac:spMk id="8" creationId="{C48EDA4A-17A0-BE5B-067C-F6BB0B276EF0}"/>
          </ac:spMkLst>
        </pc:spChg>
        <pc:spChg chg="add del mod">
          <ac:chgData name="Shin Unsub" userId="ad264ad96e5624ed" providerId="LiveId" clId="{15705BB6-30FA-412B-BEAA-B69EFF5C39A9}" dt="2023-02-02T08:53:13.052" v="12976" actId="21"/>
          <ac:spMkLst>
            <pc:docMk/>
            <pc:sldMk cId="1789828140" sldId="294"/>
            <ac:spMk id="9" creationId="{068339E0-8774-5CC0-47E4-B3125CC21412}"/>
          </ac:spMkLst>
        </pc:spChg>
        <pc:spChg chg="add mod">
          <ac:chgData name="Shin Unsub" userId="ad264ad96e5624ed" providerId="LiveId" clId="{15705BB6-30FA-412B-BEAA-B69EFF5C39A9}" dt="2023-02-02T08:47:45.931" v="12959" actId="14100"/>
          <ac:spMkLst>
            <pc:docMk/>
            <pc:sldMk cId="1789828140" sldId="294"/>
            <ac:spMk id="10" creationId="{7C6DB051-60AF-AE39-891B-596A35B201CD}"/>
          </ac:spMkLst>
        </pc:spChg>
        <pc:spChg chg="add mod">
          <ac:chgData name="Shin Unsub" userId="ad264ad96e5624ed" providerId="LiveId" clId="{15705BB6-30FA-412B-BEAA-B69EFF5C39A9}" dt="2023-02-02T08:53:58.316" v="12990" actId="1076"/>
          <ac:spMkLst>
            <pc:docMk/>
            <pc:sldMk cId="1789828140" sldId="294"/>
            <ac:spMk id="13" creationId="{3280273D-F279-448A-5051-4C1DFA651783}"/>
          </ac:spMkLst>
        </pc:spChg>
        <pc:spChg chg="add del mod">
          <ac:chgData name="Shin Unsub" userId="ad264ad96e5624ed" providerId="LiveId" clId="{15705BB6-30FA-412B-BEAA-B69EFF5C39A9}" dt="2023-02-02T08:53:30.508" v="12983" actId="21"/>
          <ac:spMkLst>
            <pc:docMk/>
            <pc:sldMk cId="1789828140" sldId="294"/>
            <ac:spMk id="14" creationId="{3DB7BBC8-0683-F517-C977-F71F4E5784D2}"/>
          </ac:spMkLst>
        </pc:spChg>
        <pc:spChg chg="add mod">
          <ac:chgData name="Shin Unsub" userId="ad264ad96e5624ed" providerId="LiveId" clId="{15705BB6-30FA-412B-BEAA-B69EFF5C39A9}" dt="2023-02-02T08:53:30.825" v="12984"/>
          <ac:spMkLst>
            <pc:docMk/>
            <pc:sldMk cId="1789828140" sldId="294"/>
            <ac:spMk id="15" creationId="{386603B8-814F-C963-F93B-A0329AF2047A}"/>
          </ac:spMkLst>
        </pc:spChg>
        <pc:spChg chg="add mod">
          <ac:chgData name="Shin Unsub" userId="ad264ad96e5624ed" providerId="LiveId" clId="{15705BB6-30FA-412B-BEAA-B69EFF5C39A9}" dt="2023-02-02T08:53:46.346" v="12989" actId="1076"/>
          <ac:spMkLst>
            <pc:docMk/>
            <pc:sldMk cId="1789828140" sldId="294"/>
            <ac:spMk id="16" creationId="{A95AFC1B-7EEF-3C01-9740-7E127E7587CD}"/>
          </ac:spMkLst>
        </pc:spChg>
        <pc:spChg chg="add del">
          <ac:chgData name="Shin Unsub" userId="ad264ad96e5624ed" providerId="LiveId" clId="{15705BB6-30FA-412B-BEAA-B69EFF5C39A9}" dt="2023-02-02T08:54:30.713" v="12992" actId="21"/>
          <ac:spMkLst>
            <pc:docMk/>
            <pc:sldMk cId="1789828140" sldId="294"/>
            <ac:spMk id="17" creationId="{0534DD0C-F484-435C-A954-12FA5DD38303}"/>
          </ac:spMkLst>
        </pc:spChg>
        <pc:spChg chg="add mod">
          <ac:chgData name="Shin Unsub" userId="ad264ad96e5624ed" providerId="LiveId" clId="{15705BB6-30FA-412B-BEAA-B69EFF5C39A9}" dt="2023-02-02T08:55:25.036" v="13002" actId="14100"/>
          <ac:spMkLst>
            <pc:docMk/>
            <pc:sldMk cId="1789828140" sldId="294"/>
            <ac:spMk id="21" creationId="{5A75F02E-4A3A-28AA-8C69-67798057A9CE}"/>
          </ac:spMkLst>
        </pc:spChg>
        <pc:spChg chg="add mod">
          <ac:chgData name="Shin Unsub" userId="ad264ad96e5624ed" providerId="LiveId" clId="{15705BB6-30FA-412B-BEAA-B69EFF5C39A9}" dt="2023-02-02T08:56:31.735" v="13035" actId="14100"/>
          <ac:spMkLst>
            <pc:docMk/>
            <pc:sldMk cId="1789828140" sldId="294"/>
            <ac:spMk id="22" creationId="{8FC5A169-2942-9DF7-2CA6-173EBE5B7B74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64" creationId="{6570755E-4847-7E7F-DE16-D40A1EE4BB06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65" creationId="{0111C491-DAB5-A3C3-BFE2-1767AB800A04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67" creationId="{A61305EC-331E-4941-5676-ABE7C58FAC3C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68" creationId="{2E528FE3-0D50-4861-1DE8-8B202F2254F2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69" creationId="{1D446998-99E6-0ECE-0AB3-07DE3CDF39CA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0" creationId="{08398CFF-7F50-499B-BCF6-7421203E7A88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1" creationId="{8D9EBFF7-70D0-6788-1C94-61D17E584824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2" creationId="{79A1858F-DF45-CF85-2B22-D9C4D0125B46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3" creationId="{2717277D-415F-1E13-2FE9-68C2A60DBA77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4" creationId="{79301627-19F2-D361-3567-142C6E5A13B1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5" creationId="{F1027DC1-F90C-CAF3-20F2-C20691EE0DCB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6" creationId="{3F385037-1441-6460-6E2A-7CD49AD87EA1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79" creationId="{CBF8AC90-11B0-7617-FA1A-7B17EB99178C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81" creationId="{C09BB8A9-1B30-A486-1CBA-789D458971DE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83" creationId="{36A908FE-7320-B24C-5C6C-DE81CCD1A6DE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86" creationId="{27F5CBF5-CAE7-A9A2-D903-76AB852E24DF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88" creationId="{08F47BE8-CD17-26D2-DA64-AEB001BA8BF4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90" creationId="{045CA235-5FDB-78A1-3276-95174B6ABE9E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92" creationId="{6F41483D-1202-9370-7A3D-478B38B63508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93" creationId="{0DA160D1-F51B-4649-3383-83154DC0D935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194" creationId="{7EC0DE54-C90F-6CCC-EE94-71BEE0BE3AB6}"/>
          </ac:spMkLst>
        </pc:spChg>
        <pc:spChg chg="del">
          <ac:chgData name="Shin Unsub" userId="ad264ad96e5624ed" providerId="LiveId" clId="{15705BB6-30FA-412B-BEAA-B69EFF5C39A9}" dt="2023-02-02T08:25:41.575" v="12881" actId="478"/>
          <ac:spMkLst>
            <pc:docMk/>
            <pc:sldMk cId="1789828140" sldId="294"/>
            <ac:spMk id="214" creationId="{5B88327E-97D7-DAD3-1B95-FB382314877F}"/>
          </ac:spMkLst>
        </pc:spChg>
        <pc:picChg chg="add mod modCrop">
          <ac:chgData name="Shin Unsub" userId="ad264ad96e5624ed" providerId="LiveId" clId="{15705BB6-30FA-412B-BEAA-B69EFF5C39A9}" dt="2023-02-02T08:53:58.316" v="12990" actId="1076"/>
          <ac:picMkLst>
            <pc:docMk/>
            <pc:sldMk cId="1789828140" sldId="294"/>
            <ac:picMk id="3" creationId="{AF386A7C-553C-00D9-B968-7E037C48C18C}"/>
          </ac:picMkLst>
        </pc:picChg>
        <pc:picChg chg="add del mod modCrop">
          <ac:chgData name="Shin Unsub" userId="ad264ad96e5624ed" providerId="LiveId" clId="{15705BB6-30FA-412B-BEAA-B69EFF5C39A9}" dt="2023-02-02T08:47:09.343" v="12945" actId="1076"/>
          <ac:picMkLst>
            <pc:docMk/>
            <pc:sldMk cId="1789828140" sldId="294"/>
            <ac:picMk id="7" creationId="{3C79F5BB-151D-81E3-9D91-68D7EAF578A4}"/>
          </ac:picMkLst>
        </pc:picChg>
        <pc:picChg chg="add mod modCrop">
          <ac:chgData name="Shin Unsub" userId="ad264ad96e5624ed" providerId="LiveId" clId="{15705BB6-30FA-412B-BEAA-B69EFF5C39A9}" dt="2023-02-02T08:53:46.346" v="12989" actId="1076"/>
          <ac:picMkLst>
            <pc:docMk/>
            <pc:sldMk cId="1789828140" sldId="294"/>
            <ac:picMk id="11" creationId="{447DCC62-B75C-DC55-A53A-8BDAACDE1EC1}"/>
          </ac:picMkLst>
        </pc:picChg>
        <pc:picChg chg="add mod modCrop">
          <ac:chgData name="Shin Unsub" userId="ad264ad96e5624ed" providerId="LiveId" clId="{15705BB6-30FA-412B-BEAA-B69EFF5C39A9}" dt="2023-02-02T08:52:58.841" v="12972" actId="1076"/>
          <ac:picMkLst>
            <pc:docMk/>
            <pc:sldMk cId="1789828140" sldId="294"/>
            <ac:picMk id="12" creationId="{795BF3F9-D3CD-20B1-6DB8-EA664A37248F}"/>
          </ac:picMkLst>
        </pc:picChg>
        <pc:picChg chg="del">
          <ac:chgData name="Shin Unsub" userId="ad264ad96e5624ed" providerId="LiveId" clId="{15705BB6-30FA-412B-BEAA-B69EFF5C39A9}" dt="2023-02-02T08:25:41.575" v="12881" actId="478"/>
          <ac:picMkLst>
            <pc:docMk/>
            <pc:sldMk cId="1789828140" sldId="294"/>
            <ac:picMk id="43" creationId="{4FD4B3D0-2E71-FBD6-1795-E424F6A6BE88}"/>
          </ac:picMkLst>
        </pc:picChg>
        <pc:picChg chg="del">
          <ac:chgData name="Shin Unsub" userId="ad264ad96e5624ed" providerId="LiveId" clId="{15705BB6-30FA-412B-BEAA-B69EFF5C39A9}" dt="2023-02-02T08:25:41.575" v="12881" actId="478"/>
          <ac:picMkLst>
            <pc:docMk/>
            <pc:sldMk cId="1789828140" sldId="294"/>
            <ac:picMk id="163" creationId="{C1FF08F6-E30E-367F-B077-4C41E14B5049}"/>
          </ac:picMkLst>
        </pc:picChg>
        <pc:cxnChg chg="add mod">
          <ac:chgData name="Shin Unsub" userId="ad264ad96e5624ed" providerId="LiveId" clId="{15705BB6-30FA-412B-BEAA-B69EFF5C39A9}" dt="2023-02-02T08:54:53.409" v="12996" actId="14100"/>
          <ac:cxnSpMkLst>
            <pc:docMk/>
            <pc:sldMk cId="1789828140" sldId="294"/>
            <ac:cxnSpMk id="19" creationId="{BFC3ACC4-CA06-6239-4098-962861D6E35D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199" creationId="{FE66327C-C57D-645B-9FBC-10D6A9DC1440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04" creationId="{60045DDE-3F95-7225-8EBA-567067054EE3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05" creationId="{129B5575-A277-1FB3-96A5-9501DBADB4B4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06" creationId="{A4971ACB-8D33-FB88-E5E6-2127E1D895CE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07" creationId="{545AF78F-B305-4810-6CDA-66B6D43B3403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08" creationId="{D7011844-FC83-331E-D07A-8FBF6F0EA4CD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12" creationId="{E2669CD3-FBFC-1041-E6DE-BEDB77B5C908}"/>
          </ac:cxnSpMkLst>
        </pc:cxnChg>
        <pc:cxnChg chg="del">
          <ac:chgData name="Shin Unsub" userId="ad264ad96e5624ed" providerId="LiveId" clId="{15705BB6-30FA-412B-BEAA-B69EFF5C39A9}" dt="2023-02-02T08:25:41.575" v="12881" actId="478"/>
          <ac:cxnSpMkLst>
            <pc:docMk/>
            <pc:sldMk cId="1789828140" sldId="294"/>
            <ac:cxnSpMk id="213" creationId="{BAD29138-14B4-5D2B-BEF6-225B57B05122}"/>
          </ac:cxnSpMkLst>
        </pc:cxnChg>
      </pc:sldChg>
      <pc:sldChg chg="new del">
        <pc:chgData name="Shin Unsub" userId="ad264ad96e5624ed" providerId="LiveId" clId="{15705BB6-30FA-412B-BEAA-B69EFF5C39A9}" dt="2023-02-02T08:25:08.209" v="12847" actId="2696"/>
        <pc:sldMkLst>
          <pc:docMk/>
          <pc:sldMk cId="2159922481" sldId="294"/>
        </pc:sldMkLst>
      </pc:sldChg>
      <pc:sldChg chg="modSp add mod">
        <pc:chgData name="Shin Unsub" userId="ad264ad96e5624ed" providerId="LiveId" clId="{15705BB6-30FA-412B-BEAA-B69EFF5C39A9}" dt="2023-02-02T08:25:59.777" v="12907" actId="20577"/>
        <pc:sldMkLst>
          <pc:docMk/>
          <pc:sldMk cId="3736565245" sldId="295"/>
        </pc:sldMkLst>
        <pc:spChg chg="mod">
          <ac:chgData name="Shin Unsub" userId="ad264ad96e5624ed" providerId="LiveId" clId="{15705BB6-30FA-412B-BEAA-B69EFF5C39A9}" dt="2023-02-02T08:25:59.777" v="12907" actId="20577"/>
          <ac:spMkLst>
            <pc:docMk/>
            <pc:sldMk cId="3736565245" sldId="295"/>
            <ac:spMk id="2" creationId="{B9C97FE3-C8B6-0059-F922-F70B5479F33A}"/>
          </ac:spMkLst>
        </pc:spChg>
      </pc:sldChg>
      <pc:sldChg chg="addSp modSp add mod ord">
        <pc:chgData name="Shin Unsub" userId="ad264ad96e5624ed" providerId="LiveId" clId="{15705BB6-30FA-412B-BEAA-B69EFF5C39A9}" dt="2023-02-02T09:04:20.065" v="13086" actId="1076"/>
        <pc:sldMkLst>
          <pc:docMk/>
          <pc:sldMk cId="790711075" sldId="296"/>
        </pc:sldMkLst>
        <pc:spChg chg="mod">
          <ac:chgData name="Shin Unsub" userId="ad264ad96e5624ed" providerId="LiveId" clId="{15705BB6-30FA-412B-BEAA-B69EFF5C39A9}" dt="2023-02-02T09:02:20.337" v="13077" actId="20577"/>
          <ac:spMkLst>
            <pc:docMk/>
            <pc:sldMk cId="790711075" sldId="296"/>
            <ac:spMk id="2" creationId="{B9C97FE3-C8B6-0059-F922-F70B5479F33A}"/>
          </ac:spMkLst>
        </pc:spChg>
        <pc:graphicFrameChg chg="add mod modGraphic">
          <ac:chgData name="Shin Unsub" userId="ad264ad96e5624ed" providerId="LiveId" clId="{15705BB6-30FA-412B-BEAA-B69EFF5C39A9}" dt="2023-02-02T09:04:20.065" v="13086" actId="1076"/>
          <ac:graphicFrameMkLst>
            <pc:docMk/>
            <pc:sldMk cId="790711075" sldId="296"/>
            <ac:graphicFrameMk id="3" creationId="{FECBA27F-EB20-C8E0-B03E-B8F89114AC05}"/>
          </ac:graphicFrameMkLst>
        </pc:graphicFrameChg>
      </pc:sldChg>
      <pc:sldMasterChg chg="setBg modSldLayout">
        <pc:chgData name="Shin Unsub" userId="ad264ad96e5624ed" providerId="LiveId" clId="{15705BB6-30FA-412B-BEAA-B69EFF5C39A9}" dt="2023-01-09T08:40:37.035" v="774"/>
        <pc:sldMasterMkLst>
          <pc:docMk/>
          <pc:sldMasterMk cId="4112473761" sldId="2147483648"/>
        </pc:sldMasterMkLst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4153808191" sldId="2147483649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3686272274" sldId="2147483650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448127223" sldId="2147483651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2228232123" sldId="2147483652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2699516590" sldId="2147483653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3050725498" sldId="2147483654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3622068724" sldId="2147483655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3193217192" sldId="2147483656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2917229576" sldId="2147483657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43719388" sldId="2147483658"/>
          </pc:sldLayoutMkLst>
        </pc:sldLayoutChg>
        <pc:sldLayoutChg chg="setBg">
          <pc:chgData name="Shin Unsub" userId="ad264ad96e5624ed" providerId="LiveId" clId="{15705BB6-30FA-412B-BEAA-B69EFF5C39A9}" dt="2023-01-09T08:40:37.035" v="774"/>
          <pc:sldLayoutMkLst>
            <pc:docMk/>
            <pc:sldMasterMk cId="4112473761" sldId="2147483648"/>
            <pc:sldLayoutMk cId="124984982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E6AF-5129-41DD-85A4-8B20D610CB2D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49FD9-E6C4-4725-9C72-DC52E2404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3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1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6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6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2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7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81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63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79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2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08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1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52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5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1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37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20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033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39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78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0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76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96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66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06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7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38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18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470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11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932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14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1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0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1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7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is an old joke about a theoretical physicist asked to help re-design a dairy farm who, after weeks of </a:t>
            </a:r>
            <a:r>
              <a:rPr lang="en-US" altLang="ko-KR" dirty="0" err="1"/>
              <a:t>deepthought</a:t>
            </a:r>
            <a:r>
              <a:rPr lang="en-US" altLang="ko-KR" dirty="0"/>
              <a:t>, begins his presentation with “Consider a spherical cow. . .” The joke is funny because it emphasizes </a:t>
            </a:r>
            <a:r>
              <a:rPr lang="en-US" altLang="ko-KR" dirty="0" err="1"/>
              <a:t>thetendency</a:t>
            </a:r>
            <a:r>
              <a:rPr lang="en-US" altLang="ko-KR" dirty="0"/>
              <a:t> of physicists to simplify a problem (often for ease of calculation) in ways that seem unrealistic, non-</a:t>
            </a:r>
            <a:r>
              <a:rPr lang="en-US" altLang="ko-KR" dirty="0" err="1"/>
              <a:t>intuitive,or</a:t>
            </a:r>
            <a:r>
              <a:rPr lang="en-US" altLang="ko-KR" dirty="0"/>
              <a:t> impractical. Perhaps less humorous is the fact that this has been precisely the standard approach to </a:t>
            </a:r>
            <a:r>
              <a:rPr lang="en-US" altLang="ko-KR" dirty="0" err="1"/>
              <a:t>modelingneuronal</a:t>
            </a:r>
            <a:r>
              <a:rPr lang="en-US" altLang="ko-KR" dirty="0"/>
              <a:t> function for roughly 50 years, starting with the very foundations of computational neuroscience [145]. </a:t>
            </a:r>
            <a:r>
              <a:rPr lang="en-US" altLang="ko-KR" dirty="0" err="1"/>
              <a:t>This“spherical</a:t>
            </a:r>
            <a:r>
              <a:rPr lang="en-US" altLang="ko-KR" dirty="0"/>
              <a:t> neuron” tradition exists despite the fact that the actual shape of most neurons is complex and treelike (</a:t>
            </a:r>
            <a:r>
              <a:rPr lang="en-US" altLang="ko-KR" dirty="0" err="1"/>
              <a:t>seeFig</a:t>
            </a:r>
            <a:r>
              <a:rPr lang="en-US" altLang="ko-KR" dirty="0"/>
              <a:t>. 2) – about as far from spherical as geometrically possible. Traditionally, this difference between model and reality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90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49FD9-E6C4-4725-9C72-DC52E2404D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2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94169-51E9-2B29-A54E-A67139398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44EC6-DC69-7952-EDFA-7B30CD98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2838-ECA8-E74D-48EA-460BACAE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2CE48-6261-D5CA-377B-778104D7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04AF3-5B96-88EF-6AA3-3ED166EC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8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95D1-7B80-4576-99C2-B9C8EE2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82E87-B4FB-67F5-75FD-20004AAF7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BB360-A73B-31D9-8B85-BE902BB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CFB03-F552-CA95-EAE7-9244A3CE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9C379-08DF-9B1D-51A5-1E750507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6F44B2-77EE-84AF-0BA2-5696AB2B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C97F8-F803-4A40-94C6-D32D22D8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50B1E-85D2-8442-BD27-0868C0F7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60890-6A2B-84EA-26BC-F5C1B384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48722-D2AE-CB7C-E983-0C890576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4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3B52-63E2-B09A-A320-BFA68A35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3F73B-C21C-473B-58E1-1A517C43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3E13E-13F9-018B-115C-3E115E04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2142B-B15B-BB7A-5F73-9AF9C324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C85A0-0D92-DE80-9431-13DD1A2E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828A-0D73-D4F5-A04A-80204853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AA0D7-08D0-94F4-F9E1-ED13761F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8A715-CA08-08D1-3F0C-D3279FF3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9468-10C3-F4F9-5FE9-D4213E53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AFCA6-2182-8104-D313-E84A5E50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9348-8919-EC0E-41F8-6B2C52B2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28CA0-C5B4-0D05-0B31-97400F407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9E8F9-7E55-75F4-3970-F61CC847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F7DF5-F245-D906-AD6E-14CA4B99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A234-AE6C-94F6-41DF-E6118715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70C09-ACB9-679D-38D6-9B3772BD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3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3479-B8DA-AFBD-DB1E-C50B1660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FBD53-EFF8-C93A-AFA9-C5CFAA1D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182C70-D256-E5A4-7D6B-50C55257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7E383B-1ABA-0B3A-AFEB-87B68BB8E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A1615-71EF-50D0-89A0-CDA419DD4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29730-9ED2-A68D-8940-B34CF293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B066B-21C5-D421-FF5E-165967D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646A2-086C-F631-B8CE-690AC17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1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04556-5B49-7DCB-4C89-AED6DDC2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4B6D00-99DF-1EC6-0D06-B2F709B6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0DFA42-CAF5-B766-6FEB-C6FDC49D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6B702-1440-99AE-74B3-F46C2BA0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2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2241A-0BCB-DC89-5A11-7A49DC8E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AF76A-A3E9-9028-C9C2-D81FAB1C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1D189-5D5B-B5F7-83DF-94248C29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6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10B6-31C2-A516-3BAD-386EC4A0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BEB71-B3CA-C9A7-AF1B-24AF54D5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654075-8904-A1B0-94C3-E65568A95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F66E4-8955-0C5D-9411-974C268D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2C0C1-C1D4-03F4-44E3-F7CDF1E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00FBE-787A-F67E-0C39-32CA2326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58CC-153C-188B-19DE-3A85A43F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70C0C6-BD5A-7E82-CBF0-F8FC98DCF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99DA4-2C37-EB78-A65E-368F80CE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3ED4B-5741-B07A-E81D-027C9E53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00AEB-8EF7-8C98-7E34-64B4C3A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F68ED-A94E-CE77-6C2F-8DD7AD11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8BE08-B65C-5639-EEBE-066C1134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22952-6808-66B1-1356-0F49C818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C8EFA-0B3B-BA37-3FE9-7F00D24EF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C0B1-72C4-4FA2-8BDD-AD7D6FC51C84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0FF95-BE39-B3C5-C29C-3FD76C170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31D30-2EFC-220D-0F79-B8D54FB7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D8B0-97AE-4CD7-9555-1DDD208B3F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7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4.png"/><Relationship Id="rId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60.png"/><Relationship Id="rId3" Type="http://schemas.openxmlformats.org/officeDocument/2006/relationships/image" Target="../media/image180.png"/><Relationship Id="rId7" Type="http://schemas.openxmlformats.org/officeDocument/2006/relationships/image" Target="../media/image31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50.png"/><Relationship Id="rId5" Type="http://schemas.openxmlformats.org/officeDocument/2006/relationships/image" Target="../media/image20.png"/><Relationship Id="rId15" Type="http://schemas.openxmlformats.org/officeDocument/2006/relationships/image" Target="../media/image380.png"/><Relationship Id="rId10" Type="http://schemas.openxmlformats.org/officeDocument/2006/relationships/image" Target="../media/image340.png"/><Relationship Id="rId4" Type="http://schemas.openxmlformats.org/officeDocument/2006/relationships/image" Target="../media/image19.png"/><Relationship Id="rId9" Type="http://schemas.openxmlformats.org/officeDocument/2006/relationships/image" Target="../media/image330.png"/><Relationship Id="rId1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sachin.wordpress.com/tag/gradient-descent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raghavaggarwal0089/bi-lstm-bc3d68da8bd0" TargetMode="Externa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hyperlink" Target="https://github.com/pashu123/Transform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9DE1-6087-DE7E-2E91-2AE494C8A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899"/>
            <a:ext cx="9144000" cy="2024063"/>
          </a:xfrm>
        </p:spPr>
        <p:txBody>
          <a:bodyPr/>
          <a:lstStyle/>
          <a:p>
            <a:r>
              <a:rPr lang="ko-KR" altLang="en-US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딥러닝의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>
                <a:latin typeface="HY견명조" panose="02030600000101010101" pitchFamily="18" charset="-127"/>
                <a:ea typeface="HY견명조" panose="02030600000101010101" pitchFamily="18" charset="-127"/>
              </a:rPr>
              <a:t>기본 작동 방식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122363"/>
            <a:ext cx="12192000" cy="2816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53809-C373-F621-81CF-DA190C9428D5}"/>
              </a:ext>
            </a:extLst>
          </p:cNvPr>
          <p:cNvSpPr/>
          <p:nvPr/>
        </p:nvSpPr>
        <p:spPr>
          <a:xfrm>
            <a:off x="0" y="3612252"/>
            <a:ext cx="12192000" cy="2816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1C2B9-31F1-0054-B715-94F113F5FBBC}"/>
              </a:ext>
            </a:extLst>
          </p:cNvPr>
          <p:cNvSpPr txBox="1"/>
          <p:nvPr/>
        </p:nvSpPr>
        <p:spPr>
          <a:xfrm>
            <a:off x="1897626" y="4431233"/>
            <a:ext cx="93013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How AI make a computational prediction about structured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403742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609598" y="389355"/>
            <a:ext cx="102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old joke: Consider a Spherical Cow…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416174-E7F6-CBEA-3915-9EE011C1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3" y="941719"/>
            <a:ext cx="6735959" cy="53509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6FEF08-D589-DD2A-BC48-9FC046ECF4AC}"/>
              </a:ext>
            </a:extLst>
          </p:cNvPr>
          <p:cNvSpPr/>
          <p:nvPr/>
        </p:nvSpPr>
        <p:spPr>
          <a:xfrm>
            <a:off x="3012973" y="3074777"/>
            <a:ext cx="1676400" cy="238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이론 물리학자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DDA6F-AEA9-85E1-BD66-3BD55624863B}"/>
              </a:ext>
            </a:extLst>
          </p:cNvPr>
          <p:cNvSpPr/>
          <p:nvPr/>
        </p:nvSpPr>
        <p:spPr>
          <a:xfrm>
            <a:off x="3012973" y="5916281"/>
            <a:ext cx="1676400" cy="238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이론 물리학자</a:t>
            </a:r>
          </a:p>
        </p:txBody>
      </p:sp>
    </p:spTree>
    <p:extLst>
      <p:ext uri="{BB962C8B-B14F-4D97-AF65-F5344CB8AC3E}">
        <p14:creationId xmlns:p14="http://schemas.microsoft.com/office/powerpoint/2010/main" val="291964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89FB-80C8-853B-110A-7C94CA4B34D9}"/>
              </a:ext>
            </a:extLst>
          </p:cNvPr>
          <p:cNvSpPr txBox="1"/>
          <p:nvPr/>
        </p:nvSpPr>
        <p:spPr>
          <a:xfrm>
            <a:off x="4194961" y="388080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학습 데이터 유형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DE569EA-E8AE-6CCD-0FDD-4CA85D93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49076"/>
              </p:ext>
            </p:extLst>
          </p:nvPr>
        </p:nvGraphicFramePr>
        <p:xfrm>
          <a:off x="399710" y="1529381"/>
          <a:ext cx="5565058" cy="218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65">
                  <a:extLst>
                    <a:ext uri="{9D8B030D-6E8A-4147-A177-3AD203B41FA5}">
                      <a16:colId xmlns:a16="http://schemas.microsoft.com/office/drawing/2014/main" val="1280236942"/>
                    </a:ext>
                  </a:extLst>
                </a:gridCol>
                <a:gridCol w="1513051">
                  <a:extLst>
                    <a:ext uri="{9D8B030D-6E8A-4147-A177-3AD203B41FA5}">
                      <a16:colId xmlns:a16="http://schemas.microsoft.com/office/drawing/2014/main" val="3020463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50616678"/>
                    </a:ext>
                  </a:extLst>
                </a:gridCol>
                <a:gridCol w="2182761">
                  <a:extLst>
                    <a:ext uri="{9D8B030D-6E8A-4147-A177-3AD203B41FA5}">
                      <a16:colId xmlns:a16="http://schemas.microsoft.com/office/drawing/2014/main" val="2774926053"/>
                    </a:ext>
                  </a:extLst>
                </a:gridCol>
              </a:tblGrid>
              <a:tr h="411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80095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격조사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담화 표지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082014"/>
                  </a:ext>
                </a:extLst>
              </a:tr>
              <a:tr h="139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46</a:t>
                      </a:r>
                      <a:r>
                        <a:rPr lang="ko-KR" altLang="en-US" dirty="0"/>
                        <a:t>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814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560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910</a:t>
                      </a:r>
                      <a:r>
                        <a:rPr lang="ko-KR" altLang="en-US" dirty="0"/>
                        <a:t>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553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6A369DB-1B35-7741-F9BB-1F1B79923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27572"/>
              </p:ext>
            </p:extLst>
          </p:nvPr>
        </p:nvGraphicFramePr>
        <p:xfrm>
          <a:off x="399710" y="4040120"/>
          <a:ext cx="5565058" cy="218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77">
                  <a:extLst>
                    <a:ext uri="{9D8B030D-6E8A-4147-A177-3AD203B41FA5}">
                      <a16:colId xmlns:a16="http://schemas.microsoft.com/office/drawing/2014/main" val="1280236942"/>
                    </a:ext>
                  </a:extLst>
                </a:gridCol>
                <a:gridCol w="1353439">
                  <a:extLst>
                    <a:ext uri="{9D8B030D-6E8A-4147-A177-3AD203B41FA5}">
                      <a16:colId xmlns:a16="http://schemas.microsoft.com/office/drawing/2014/main" val="3020463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50616678"/>
                    </a:ext>
                  </a:extLst>
                </a:gridCol>
                <a:gridCol w="2182761">
                  <a:extLst>
                    <a:ext uri="{9D8B030D-6E8A-4147-A177-3AD203B41FA5}">
                      <a16:colId xmlns:a16="http://schemas.microsoft.com/office/drawing/2014/main" val="2774926053"/>
                    </a:ext>
                  </a:extLst>
                </a:gridCol>
              </a:tblGrid>
              <a:tr h="411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altLang="ko-KR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80095"/>
                  </a:ext>
                </a:extLst>
              </a:tr>
              <a:tr h="374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한국어 점수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국적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합격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082014"/>
                  </a:ext>
                </a:extLst>
              </a:tr>
              <a:tr h="139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</a:p>
                    <a:p>
                      <a:pPr algn="ctr" latinLnBrk="1"/>
                      <a:r>
                        <a:rPr lang="en-US" altLang="ko-KR" dirty="0"/>
                        <a:t>28</a:t>
                      </a:r>
                    </a:p>
                    <a:p>
                      <a:pPr algn="ctr" latinLnBrk="1"/>
                      <a:r>
                        <a:rPr lang="en-US" altLang="ko-KR" dirty="0"/>
                        <a:t>72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베트남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미국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055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6B474D-DFCF-4BDA-78D7-C91956B8BB9B}"/>
              </a:ext>
            </a:extLst>
          </p:cNvPr>
          <p:cNvSpPr txBox="1"/>
          <p:nvPr/>
        </p:nvSpPr>
        <p:spPr>
          <a:xfrm>
            <a:off x="985838" y="1039339"/>
            <a:ext cx="3772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정형 데이터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(Structured Data)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E54E7-BAD9-36F8-8B8E-4DB003C712FB}"/>
              </a:ext>
            </a:extLst>
          </p:cNvPr>
          <p:cNvSpPr txBox="1"/>
          <p:nvPr/>
        </p:nvSpPr>
        <p:spPr>
          <a:xfrm>
            <a:off x="6813755" y="1039339"/>
            <a:ext cx="423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비정형 데이터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(Unstructured Data)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2050" name="Picture 2" descr="브랜드블로그 :: 심쿵하는 아기고양이 사진♡">
            <a:extLst>
              <a:ext uri="{FF2B5EF4-FFF2-40B4-BE49-F238E27FC236}">
                <a16:creationId xmlns:a16="http://schemas.microsoft.com/office/drawing/2014/main" id="{46404D35-1EB3-8AB5-F27C-F3F36469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50" y="1867808"/>
            <a:ext cx="2598183" cy="260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061FF5-F7A1-30AF-D152-F1CD119719AC}"/>
              </a:ext>
            </a:extLst>
          </p:cNvPr>
          <p:cNvSpPr/>
          <p:nvPr/>
        </p:nvSpPr>
        <p:spPr>
          <a:xfrm>
            <a:off x="7443150" y="4905828"/>
            <a:ext cx="4232788" cy="6489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cabinets are …</a:t>
            </a:r>
            <a:endParaRPr lang="ko-KR" altLang="en-US" sz="2000" dirty="0">
              <a:solidFill>
                <a:schemeClr val="tx1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52C9D-CB54-8E5A-83DE-AC64CE97CE6D}"/>
              </a:ext>
            </a:extLst>
          </p:cNvPr>
          <p:cNvSpPr txBox="1"/>
          <p:nvPr/>
        </p:nvSpPr>
        <p:spPr>
          <a:xfrm>
            <a:off x="6559953" y="5030237"/>
            <a:ext cx="96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Text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E36EF-1014-883F-DB99-1CF5F6B5FE14}"/>
              </a:ext>
            </a:extLst>
          </p:cNvPr>
          <p:cNvSpPr txBox="1"/>
          <p:nvPr/>
        </p:nvSpPr>
        <p:spPr>
          <a:xfrm>
            <a:off x="6559953" y="2837117"/>
            <a:ext cx="960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Image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58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C0FD2D-27DB-1A3B-0ED0-B1D32C855738}"/>
              </a:ext>
            </a:extLst>
          </p:cNvPr>
          <p:cNvCxnSpPr>
            <a:cxnSpLocks/>
          </p:cNvCxnSpPr>
          <p:nvPr/>
        </p:nvCxnSpPr>
        <p:spPr>
          <a:xfrm>
            <a:off x="2826774" y="1548580"/>
            <a:ext cx="0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8B79A9-7B53-99DB-4AB7-76CF100037D3}"/>
              </a:ext>
            </a:extLst>
          </p:cNvPr>
          <p:cNvCxnSpPr>
            <a:cxnSpLocks/>
          </p:cNvCxnSpPr>
          <p:nvPr/>
        </p:nvCxnSpPr>
        <p:spPr>
          <a:xfrm flipH="1">
            <a:off x="2826774" y="5687961"/>
            <a:ext cx="5923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7103BB-3092-5A9E-F21E-28232B32D952}"/>
              </a:ext>
            </a:extLst>
          </p:cNvPr>
          <p:cNvCxnSpPr>
            <a:cxnSpLocks/>
          </p:cNvCxnSpPr>
          <p:nvPr/>
        </p:nvCxnSpPr>
        <p:spPr>
          <a:xfrm flipH="1">
            <a:off x="2826774" y="2236326"/>
            <a:ext cx="4921045" cy="345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가산 접합 19">
            <a:extLst>
              <a:ext uri="{FF2B5EF4-FFF2-40B4-BE49-F238E27FC236}">
                <a16:creationId xmlns:a16="http://schemas.microsoft.com/office/drawing/2014/main" id="{301C94FA-B79B-FC72-68A0-ED5721799863}"/>
              </a:ext>
            </a:extLst>
          </p:cNvPr>
          <p:cNvSpPr/>
          <p:nvPr/>
        </p:nvSpPr>
        <p:spPr>
          <a:xfrm>
            <a:off x="4712264" y="4857647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98F75044-5F58-8DA7-2ED6-2DE3091F8B64}"/>
              </a:ext>
            </a:extLst>
          </p:cNvPr>
          <p:cNvSpPr/>
          <p:nvPr/>
        </p:nvSpPr>
        <p:spPr>
          <a:xfrm>
            <a:off x="4813198" y="3469455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5EFDFF97-3C15-FCD5-A67B-338B89D890DB}"/>
              </a:ext>
            </a:extLst>
          </p:cNvPr>
          <p:cNvSpPr/>
          <p:nvPr/>
        </p:nvSpPr>
        <p:spPr>
          <a:xfrm>
            <a:off x="7452852" y="2891847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가산 접합 24">
            <a:extLst>
              <a:ext uri="{FF2B5EF4-FFF2-40B4-BE49-F238E27FC236}">
                <a16:creationId xmlns:a16="http://schemas.microsoft.com/office/drawing/2014/main" id="{0A4D5404-0A9E-0788-835B-78169F502264}"/>
              </a:ext>
            </a:extLst>
          </p:cNvPr>
          <p:cNvSpPr/>
          <p:nvPr/>
        </p:nvSpPr>
        <p:spPr>
          <a:xfrm>
            <a:off x="3377536" y="3754591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D0DBD945-5BEF-BC45-010E-03D232F4CF6F}"/>
              </a:ext>
            </a:extLst>
          </p:cNvPr>
          <p:cNvSpPr/>
          <p:nvPr/>
        </p:nvSpPr>
        <p:spPr>
          <a:xfrm>
            <a:off x="5717458" y="4041008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가산 접합 26">
            <a:extLst>
              <a:ext uri="{FF2B5EF4-FFF2-40B4-BE49-F238E27FC236}">
                <a16:creationId xmlns:a16="http://schemas.microsoft.com/office/drawing/2014/main" id="{C34CAB7A-1184-EC32-878C-E69656572061}"/>
              </a:ext>
            </a:extLst>
          </p:cNvPr>
          <p:cNvSpPr/>
          <p:nvPr/>
        </p:nvSpPr>
        <p:spPr>
          <a:xfrm>
            <a:off x="7103809" y="4066034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가산 접합 27">
            <a:extLst>
              <a:ext uri="{FF2B5EF4-FFF2-40B4-BE49-F238E27FC236}">
                <a16:creationId xmlns:a16="http://schemas.microsoft.com/office/drawing/2014/main" id="{9E8EB239-C058-A3B4-7E34-96D8F7633E44}"/>
              </a:ext>
            </a:extLst>
          </p:cNvPr>
          <p:cNvSpPr/>
          <p:nvPr/>
        </p:nvSpPr>
        <p:spPr>
          <a:xfrm>
            <a:off x="5139813" y="2184925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C685F-D713-394A-2E96-F62114CCE2C2}"/>
              </a:ext>
            </a:extLst>
          </p:cNvPr>
          <p:cNvSpPr txBox="1"/>
          <p:nvPr/>
        </p:nvSpPr>
        <p:spPr>
          <a:xfrm>
            <a:off x="7016699" y="3658521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“</a:t>
            </a:r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불합격자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”B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9AA5C-B3F1-AE0F-93C2-45B66D91961E}"/>
              </a:ext>
            </a:extLst>
          </p:cNvPr>
          <p:cNvSpPr txBox="1"/>
          <p:nvPr/>
        </p:nvSpPr>
        <p:spPr>
          <a:xfrm>
            <a:off x="5439696" y="1961980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“</a:t>
            </a:r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합격자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”A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B5C55-01A3-43BF-6A63-0F66FE9CE382}"/>
              </a:ext>
            </a:extLst>
          </p:cNvPr>
          <p:cNvSpPr txBox="1"/>
          <p:nvPr/>
        </p:nvSpPr>
        <p:spPr>
          <a:xfrm>
            <a:off x="427850" y="558635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지도 학습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(Supervised Learning)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89FB-80C8-853B-110A-7C94CA4B34D9}"/>
              </a:ext>
            </a:extLst>
          </p:cNvPr>
          <p:cNvSpPr txBox="1"/>
          <p:nvPr/>
        </p:nvSpPr>
        <p:spPr>
          <a:xfrm>
            <a:off x="429206" y="646818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비지도 학습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(Unsupervised Learning)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0C8102-3527-D56D-0A72-049386827B73}"/>
              </a:ext>
            </a:extLst>
          </p:cNvPr>
          <p:cNvCxnSpPr>
            <a:cxnSpLocks/>
          </p:cNvCxnSpPr>
          <p:nvPr/>
        </p:nvCxnSpPr>
        <p:spPr>
          <a:xfrm>
            <a:off x="2826774" y="1548580"/>
            <a:ext cx="0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6C88F1F-ED18-0392-6D99-0F3BE3068FB8}"/>
              </a:ext>
            </a:extLst>
          </p:cNvPr>
          <p:cNvCxnSpPr>
            <a:cxnSpLocks/>
          </p:cNvCxnSpPr>
          <p:nvPr/>
        </p:nvCxnSpPr>
        <p:spPr>
          <a:xfrm flipH="1">
            <a:off x="2826774" y="5687961"/>
            <a:ext cx="5923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가산 접합 7">
            <a:extLst>
              <a:ext uri="{FF2B5EF4-FFF2-40B4-BE49-F238E27FC236}">
                <a16:creationId xmlns:a16="http://schemas.microsoft.com/office/drawing/2014/main" id="{3435116A-B7D0-7EA9-A7DF-6C3DCD9812B2}"/>
              </a:ext>
            </a:extLst>
          </p:cNvPr>
          <p:cNvSpPr/>
          <p:nvPr/>
        </p:nvSpPr>
        <p:spPr>
          <a:xfrm>
            <a:off x="4712264" y="4857647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순서도: 가산 접합 8">
            <a:extLst>
              <a:ext uri="{FF2B5EF4-FFF2-40B4-BE49-F238E27FC236}">
                <a16:creationId xmlns:a16="http://schemas.microsoft.com/office/drawing/2014/main" id="{2647C683-56C9-87BF-0ABA-85B4172C079D}"/>
              </a:ext>
            </a:extLst>
          </p:cNvPr>
          <p:cNvSpPr/>
          <p:nvPr/>
        </p:nvSpPr>
        <p:spPr>
          <a:xfrm>
            <a:off x="4813198" y="3469455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가산 접합 9">
            <a:extLst>
              <a:ext uri="{FF2B5EF4-FFF2-40B4-BE49-F238E27FC236}">
                <a16:creationId xmlns:a16="http://schemas.microsoft.com/office/drawing/2014/main" id="{C18411C9-2B40-A62F-E3EF-5C029FDF87E6}"/>
              </a:ext>
            </a:extLst>
          </p:cNvPr>
          <p:cNvSpPr/>
          <p:nvPr/>
        </p:nvSpPr>
        <p:spPr>
          <a:xfrm>
            <a:off x="7452852" y="2891847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가산 접합 10">
            <a:extLst>
              <a:ext uri="{FF2B5EF4-FFF2-40B4-BE49-F238E27FC236}">
                <a16:creationId xmlns:a16="http://schemas.microsoft.com/office/drawing/2014/main" id="{E737238E-5CCA-045F-A2F2-C958B8007BA8}"/>
              </a:ext>
            </a:extLst>
          </p:cNvPr>
          <p:cNvSpPr/>
          <p:nvPr/>
        </p:nvSpPr>
        <p:spPr>
          <a:xfrm>
            <a:off x="3377536" y="3754591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가산 접합 11">
            <a:extLst>
              <a:ext uri="{FF2B5EF4-FFF2-40B4-BE49-F238E27FC236}">
                <a16:creationId xmlns:a16="http://schemas.microsoft.com/office/drawing/2014/main" id="{03504A00-E4C9-C1D7-2C4C-EDFE8D4861CB}"/>
              </a:ext>
            </a:extLst>
          </p:cNvPr>
          <p:cNvSpPr/>
          <p:nvPr/>
        </p:nvSpPr>
        <p:spPr>
          <a:xfrm>
            <a:off x="5717458" y="4041008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가산 접합 12">
            <a:extLst>
              <a:ext uri="{FF2B5EF4-FFF2-40B4-BE49-F238E27FC236}">
                <a16:creationId xmlns:a16="http://schemas.microsoft.com/office/drawing/2014/main" id="{CBB7B273-3D72-A6AA-D972-C5442E4A0B83}"/>
              </a:ext>
            </a:extLst>
          </p:cNvPr>
          <p:cNvSpPr/>
          <p:nvPr/>
        </p:nvSpPr>
        <p:spPr>
          <a:xfrm>
            <a:off x="7103809" y="4066034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가산 접합 13">
            <a:extLst>
              <a:ext uri="{FF2B5EF4-FFF2-40B4-BE49-F238E27FC236}">
                <a16:creationId xmlns:a16="http://schemas.microsoft.com/office/drawing/2014/main" id="{46575060-910C-317E-08BF-272FEE92C803}"/>
              </a:ext>
            </a:extLst>
          </p:cNvPr>
          <p:cNvSpPr/>
          <p:nvPr/>
        </p:nvSpPr>
        <p:spPr>
          <a:xfrm>
            <a:off x="5139813" y="2184925"/>
            <a:ext cx="294967" cy="285136"/>
          </a:xfrm>
          <a:prstGeom prst="flowChartSummingJunct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EFB0E4C-4CDB-475E-35A1-00BD77A63B23}"/>
              </a:ext>
            </a:extLst>
          </p:cNvPr>
          <p:cNvSpPr/>
          <p:nvPr/>
        </p:nvSpPr>
        <p:spPr>
          <a:xfrm rot="19477058">
            <a:off x="2598480" y="2562767"/>
            <a:ext cx="4031216" cy="1407133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545D33-5BE5-FD64-D8AC-DA65C3E49AC8}"/>
              </a:ext>
            </a:extLst>
          </p:cNvPr>
          <p:cNvSpPr/>
          <p:nvPr/>
        </p:nvSpPr>
        <p:spPr>
          <a:xfrm rot="19477058">
            <a:off x="4123813" y="3290688"/>
            <a:ext cx="4784473" cy="1626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697FF6-7F35-E233-2808-01AB16F18055}"/>
              </a:ext>
            </a:extLst>
          </p:cNvPr>
          <p:cNvSpPr txBox="1"/>
          <p:nvPr/>
        </p:nvSpPr>
        <p:spPr>
          <a:xfrm>
            <a:off x="4813198" y="2520551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91D37-468B-0C3E-F390-46AB9EEB03AD}"/>
              </a:ext>
            </a:extLst>
          </p:cNvPr>
          <p:cNvSpPr txBox="1"/>
          <p:nvPr/>
        </p:nvSpPr>
        <p:spPr>
          <a:xfrm>
            <a:off x="7251292" y="3254736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EAF2-4D0A-18F0-B368-8272DE049BAB}"/>
                  </a:ext>
                </a:extLst>
              </p:cNvPr>
              <p:cNvSpPr txBox="1"/>
              <p:nvPr/>
            </p:nvSpPr>
            <p:spPr>
              <a:xfrm>
                <a:off x="2959510" y="1306832"/>
                <a:ext cx="4129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2800" dirty="0"/>
                  <a:t>]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CEAF2-4D0A-18F0-B368-8272DE04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10" y="1306832"/>
                <a:ext cx="4129548" cy="523220"/>
              </a:xfrm>
              <a:prstGeom prst="rect">
                <a:avLst/>
              </a:prstGeom>
              <a:blipFill>
                <a:blip r:embed="rId3"/>
                <a:stretch>
                  <a:fillRect t="-11628" r="-590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27FC30-05A6-54C5-A94C-369A430A0C1B}"/>
              </a:ext>
            </a:extLst>
          </p:cNvPr>
          <p:cNvCxnSpPr>
            <a:cxnSpLocks/>
          </p:cNvCxnSpPr>
          <p:nvPr/>
        </p:nvCxnSpPr>
        <p:spPr>
          <a:xfrm flipH="1">
            <a:off x="2959510" y="1957897"/>
            <a:ext cx="285134" cy="551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641E1B4-60D5-DF0F-BAB1-938F3C5349DA}"/>
              </a:ext>
            </a:extLst>
          </p:cNvPr>
          <p:cNvSpPr/>
          <p:nvPr/>
        </p:nvSpPr>
        <p:spPr>
          <a:xfrm>
            <a:off x="2959510" y="1336822"/>
            <a:ext cx="648928" cy="6210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7EB8E8-A14F-2989-8D85-E5F21DC4CBD8}"/>
                  </a:ext>
                </a:extLst>
              </p:cNvPr>
              <p:cNvSpPr txBox="1"/>
              <p:nvPr/>
            </p:nvSpPr>
            <p:spPr>
              <a:xfrm>
                <a:off x="580101" y="3022636"/>
                <a:ext cx="4857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800" dirty="0"/>
                  <a:t>]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7EB8E8-A14F-2989-8D85-E5F21DC4C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1" y="3022636"/>
                <a:ext cx="4857136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9A9D9B2-DE09-7B80-2933-E8BAED3106F4}"/>
              </a:ext>
            </a:extLst>
          </p:cNvPr>
          <p:cNvSpPr txBox="1"/>
          <p:nvPr/>
        </p:nvSpPr>
        <p:spPr>
          <a:xfrm>
            <a:off x="599767" y="2536488"/>
            <a:ext cx="5855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cabinets …</a:t>
            </a:r>
            <a:endParaRPr lang="ko-KR" altLang="en-US" sz="28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E5AD2-0051-D284-6B2B-FCF7AACE103D}"/>
              </a:ext>
            </a:extLst>
          </p:cNvPr>
          <p:cNvSpPr txBox="1"/>
          <p:nvPr/>
        </p:nvSpPr>
        <p:spPr>
          <a:xfrm>
            <a:off x="7311136" y="2551043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… </a:t>
            </a:r>
            <a:r>
              <a:rPr lang="en-US" altLang="ko-KR" sz="2800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is/are</a:t>
            </a:r>
            <a:r>
              <a:rPr lang="en-US" altLang="ko-KR" sz="28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on the table</a:t>
            </a:r>
            <a:endParaRPr lang="ko-KR" altLang="en-US" sz="28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9BB2C9-EBF6-C0AC-E25D-F4D32F522A73}"/>
                  </a:ext>
                </a:extLst>
              </p:cNvPr>
              <p:cNvSpPr txBox="1"/>
              <p:nvPr/>
            </p:nvSpPr>
            <p:spPr>
              <a:xfrm>
                <a:off x="7669161" y="3022636"/>
                <a:ext cx="41295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800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800" dirty="0"/>
                  <a:t>]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9BB2C9-EBF6-C0AC-E25D-F4D32F52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61" y="3022636"/>
                <a:ext cx="412954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B77896-2822-4803-867B-79194ECC1631}"/>
                  </a:ext>
                </a:extLst>
              </p:cNvPr>
              <p:cNvSpPr txBox="1"/>
              <p:nvPr/>
            </p:nvSpPr>
            <p:spPr>
              <a:xfrm>
                <a:off x="0" y="6034406"/>
                <a:ext cx="880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“(Linguistic) Symbol”</a:t>
                </a:r>
                <a:r>
                  <a:rPr lang="ko-KR" altLang="en-US" dirty="0"/>
                  <a:t>의 약어로 단어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형태소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접사가 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B77896-2822-4803-867B-79194ECC1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34406"/>
                <a:ext cx="8804787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395261-89CB-1ACE-BEC8-151A38F7BCA3}"/>
              </a:ext>
            </a:extLst>
          </p:cNvPr>
          <p:cNvSpPr/>
          <p:nvPr/>
        </p:nvSpPr>
        <p:spPr>
          <a:xfrm>
            <a:off x="580101" y="2551043"/>
            <a:ext cx="10589343" cy="1141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53DB7E-EF7E-5035-1403-41317512EBE1}"/>
              </a:ext>
            </a:extLst>
          </p:cNvPr>
          <p:cNvSpPr txBox="1"/>
          <p:nvPr/>
        </p:nvSpPr>
        <p:spPr>
          <a:xfrm>
            <a:off x="553064" y="1316041"/>
            <a:ext cx="240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BookCorpus</a:t>
            </a:r>
            <a:endParaRPr lang="ko-KR" altLang="en-US" sz="28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B3A0984-764D-90B0-DBFF-47218A4849F9}"/>
              </a:ext>
            </a:extLst>
          </p:cNvPr>
          <p:cNvCxnSpPr>
            <a:cxnSpLocks/>
          </p:cNvCxnSpPr>
          <p:nvPr/>
        </p:nvCxnSpPr>
        <p:spPr>
          <a:xfrm>
            <a:off x="2871019" y="4091781"/>
            <a:ext cx="6351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5596E6-F512-D774-79D0-0C1F80F6832D}"/>
              </a:ext>
            </a:extLst>
          </p:cNvPr>
          <p:cNvCxnSpPr>
            <a:cxnSpLocks/>
          </p:cNvCxnSpPr>
          <p:nvPr/>
        </p:nvCxnSpPr>
        <p:spPr>
          <a:xfrm flipH="1" flipV="1">
            <a:off x="2866104" y="3762694"/>
            <a:ext cx="4915" cy="329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63513D-F000-F64E-1A85-E2869160FF7C}"/>
              </a:ext>
            </a:extLst>
          </p:cNvPr>
          <p:cNvCxnSpPr>
            <a:cxnSpLocks/>
          </p:cNvCxnSpPr>
          <p:nvPr/>
        </p:nvCxnSpPr>
        <p:spPr>
          <a:xfrm flipH="1" flipV="1">
            <a:off x="9237405" y="3770302"/>
            <a:ext cx="4915" cy="329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E759B-81FC-4A18-73CE-F32A253F8871}"/>
                  </a:ext>
                </a:extLst>
              </p:cNvPr>
              <p:cNvSpPr txBox="1"/>
              <p:nvPr/>
            </p:nvSpPr>
            <p:spPr>
              <a:xfrm>
                <a:off x="2866104" y="4196971"/>
                <a:ext cx="69219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800" dirty="0"/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800" dirty="0"/>
                          <m:t>, …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2E759B-81FC-4A18-73CE-F32A253F8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04" y="4196971"/>
                <a:ext cx="692191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E9BD0AF-A536-BC94-64CF-493DF256EF5C}"/>
              </a:ext>
            </a:extLst>
          </p:cNvPr>
          <p:cNvSpPr txBox="1"/>
          <p:nvPr/>
        </p:nvSpPr>
        <p:spPr>
          <a:xfrm>
            <a:off x="4041060" y="4683009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output</a:t>
            </a:r>
            <a:endParaRPr lang="ko-KR" altLang="en-US" b="1" i="1" dirty="0">
              <a:solidFill>
                <a:srgbClr val="FF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F7D23A-7369-7FE6-5DDD-90C5BB1A54C7}"/>
              </a:ext>
            </a:extLst>
          </p:cNvPr>
          <p:cNvSpPr txBox="1"/>
          <p:nvPr/>
        </p:nvSpPr>
        <p:spPr>
          <a:xfrm>
            <a:off x="7261122" y="4720191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input</a:t>
            </a:r>
            <a:endParaRPr lang="ko-KR" altLang="en-US" b="1" i="1" dirty="0">
              <a:solidFill>
                <a:srgbClr val="FF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69E45-800D-AE10-95C8-B5034424C08F}"/>
              </a:ext>
            </a:extLst>
          </p:cNvPr>
          <p:cNvSpPr txBox="1"/>
          <p:nvPr/>
        </p:nvSpPr>
        <p:spPr>
          <a:xfrm>
            <a:off x="9788014" y="4344116"/>
            <a:ext cx="206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 err="1">
                <a:solidFill>
                  <a:schemeClr val="accent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베이즈</a:t>
            </a:r>
            <a:r>
              <a:rPr lang="ko-KR" altLang="en-US" b="1" i="1" dirty="0">
                <a:solidFill>
                  <a:schemeClr val="accent1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정리 참조</a:t>
            </a:r>
          </a:p>
        </p:txBody>
      </p:sp>
    </p:spTree>
    <p:extLst>
      <p:ext uri="{BB962C8B-B14F-4D97-AF65-F5344CB8AC3E}">
        <p14:creationId xmlns:p14="http://schemas.microsoft.com/office/powerpoint/2010/main" val="95994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621850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196797" y="484957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로지스틱 회귀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(logistic Regression)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80D219-31D3-1BFB-2C59-B780546F46C0}"/>
              </a:ext>
            </a:extLst>
          </p:cNvPr>
          <p:cNvSpPr txBox="1"/>
          <p:nvPr/>
        </p:nvSpPr>
        <p:spPr>
          <a:xfrm>
            <a:off x="71285" y="3513973"/>
            <a:ext cx="1386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</a:t>
            </a:r>
            <a:r>
              <a:rPr lang="ko-KR" altLang="en-US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명의 정보</a:t>
            </a:r>
            <a:endParaRPr lang="en-US" altLang="ko-KR" sz="20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085E8C80-FC49-0DB6-81E4-E9CB3171D90F}"/>
              </a:ext>
            </a:extLst>
          </p:cNvPr>
          <p:cNvSpPr/>
          <p:nvPr/>
        </p:nvSpPr>
        <p:spPr>
          <a:xfrm>
            <a:off x="1465008" y="1740861"/>
            <a:ext cx="93409" cy="407936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DE70D92E-BA07-CC41-275A-0918C20B4BFD}"/>
              </a:ext>
            </a:extLst>
          </p:cNvPr>
          <p:cNvSpPr/>
          <p:nvPr/>
        </p:nvSpPr>
        <p:spPr>
          <a:xfrm rot="10800000">
            <a:off x="2079525" y="1740859"/>
            <a:ext cx="125360" cy="4079363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A3F06B-4119-71BA-99AD-1FA029FBECCB}"/>
              </a:ext>
            </a:extLst>
          </p:cNvPr>
          <p:cNvSpPr txBox="1"/>
          <p:nvPr/>
        </p:nvSpPr>
        <p:spPr>
          <a:xfrm>
            <a:off x="1622325" y="1784599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BA5921-BE6B-241B-24FE-D2593BD3B364}"/>
              </a:ext>
            </a:extLst>
          </p:cNvPr>
          <p:cNvSpPr txBox="1"/>
          <p:nvPr/>
        </p:nvSpPr>
        <p:spPr>
          <a:xfrm>
            <a:off x="1590371" y="2937457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3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BCE466-1153-7EB4-FDEE-9ECD45E2B703}"/>
              </a:ext>
            </a:extLst>
          </p:cNvPr>
          <p:cNvSpPr txBox="1"/>
          <p:nvPr/>
        </p:nvSpPr>
        <p:spPr>
          <a:xfrm>
            <a:off x="1622325" y="2374639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2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9F5432-3023-9A55-6506-21B3F6BEBF5B}"/>
              </a:ext>
            </a:extLst>
          </p:cNvPr>
          <p:cNvSpPr txBox="1"/>
          <p:nvPr/>
        </p:nvSpPr>
        <p:spPr>
          <a:xfrm>
            <a:off x="1590371" y="3502386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4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808EE6-EC17-1C8A-C65D-E380526EB2FB}"/>
              </a:ext>
            </a:extLst>
          </p:cNvPr>
          <p:cNvSpPr txBox="1"/>
          <p:nvPr/>
        </p:nvSpPr>
        <p:spPr>
          <a:xfrm>
            <a:off x="1465009" y="4754152"/>
            <a:ext cx="90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m-1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CD79C-693E-B4F5-FEF6-88EF01EB25C7}"/>
              </a:ext>
            </a:extLst>
          </p:cNvPr>
          <p:cNvSpPr txBox="1"/>
          <p:nvPr/>
        </p:nvSpPr>
        <p:spPr>
          <a:xfrm>
            <a:off x="1622325" y="5306777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i="1" baseline="-25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05AD8E-F9CB-4514-0EDD-8A8AFCD4625E}"/>
              </a:ext>
            </a:extLst>
          </p:cNvPr>
          <p:cNvSpPr txBox="1"/>
          <p:nvPr/>
        </p:nvSpPr>
        <p:spPr>
          <a:xfrm>
            <a:off x="1693609" y="4143117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D5B06D00-8B57-DDA2-98E4-DC83A1D3F4FE}"/>
              </a:ext>
            </a:extLst>
          </p:cNvPr>
          <p:cNvSpPr/>
          <p:nvPr/>
        </p:nvSpPr>
        <p:spPr>
          <a:xfrm>
            <a:off x="3878826" y="1838632"/>
            <a:ext cx="157316" cy="39624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775019CB-E9B5-42BF-BDF0-E7E5F8C576A7}"/>
              </a:ext>
            </a:extLst>
          </p:cNvPr>
          <p:cNvSpPr/>
          <p:nvPr/>
        </p:nvSpPr>
        <p:spPr>
          <a:xfrm rot="10800000">
            <a:off x="4493342" y="1838632"/>
            <a:ext cx="157316" cy="396240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887F6-DEB2-2212-F0C0-B6A50246456B}"/>
              </a:ext>
            </a:extLst>
          </p:cNvPr>
          <p:cNvSpPr txBox="1"/>
          <p:nvPr/>
        </p:nvSpPr>
        <p:spPr>
          <a:xfrm>
            <a:off x="4077931" y="1866555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</a:t>
            </a:r>
            <a:endParaRPr lang="ko-KR" altLang="en-US" sz="20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723DB6-1296-980D-0E94-0CEC304B12A5}"/>
              </a:ext>
            </a:extLst>
          </p:cNvPr>
          <p:cNvSpPr txBox="1"/>
          <p:nvPr/>
        </p:nvSpPr>
        <p:spPr>
          <a:xfrm>
            <a:off x="4004188" y="2918266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2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1C04D5-ECB6-8B45-5AFA-E6981177C16B}"/>
              </a:ext>
            </a:extLst>
          </p:cNvPr>
          <p:cNvSpPr txBox="1"/>
          <p:nvPr/>
        </p:nvSpPr>
        <p:spPr>
          <a:xfrm>
            <a:off x="4036142" y="2355448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F3FDD-3A3B-D259-66B2-DA17C0551E05}"/>
              </a:ext>
            </a:extLst>
          </p:cNvPr>
          <p:cNvSpPr txBox="1"/>
          <p:nvPr/>
        </p:nvSpPr>
        <p:spPr>
          <a:xfrm>
            <a:off x="4004188" y="3483195"/>
            <a:ext cx="535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3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12634-CD44-F5E8-4A2B-32FF0B2EB808}"/>
              </a:ext>
            </a:extLst>
          </p:cNvPr>
          <p:cNvSpPr txBox="1"/>
          <p:nvPr/>
        </p:nvSpPr>
        <p:spPr>
          <a:xfrm>
            <a:off x="3878826" y="4734961"/>
            <a:ext cx="90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m-2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6F769B-61FF-0704-E7FA-6AEE0E2C04A0}"/>
              </a:ext>
            </a:extLst>
          </p:cNvPr>
          <p:cNvSpPr txBox="1"/>
          <p:nvPr/>
        </p:nvSpPr>
        <p:spPr>
          <a:xfrm>
            <a:off x="3854245" y="5287586"/>
            <a:ext cx="83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</a:t>
            </a:r>
            <a:r>
              <a:rPr lang="en-US" altLang="ko-KR" sz="2000" i="1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m-1</a:t>
            </a:r>
            <a:endParaRPr lang="ko-KR" altLang="en-US" sz="2000" i="1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49D249-69F0-6CD0-2EF5-432F8C3CF815}"/>
              </a:ext>
            </a:extLst>
          </p:cNvPr>
          <p:cNvSpPr txBox="1"/>
          <p:nvPr/>
        </p:nvSpPr>
        <p:spPr>
          <a:xfrm>
            <a:off x="4107426" y="4123926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F94A1D3-35ED-2C86-6AF1-306C67C02B7E}"/>
              </a:ext>
            </a:extLst>
          </p:cNvPr>
          <p:cNvCxnSpPr>
            <a:cxnSpLocks/>
          </p:cNvCxnSpPr>
          <p:nvPr/>
        </p:nvCxnSpPr>
        <p:spPr>
          <a:xfrm flipH="1">
            <a:off x="4540045" y="1436694"/>
            <a:ext cx="267929" cy="18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1D0C0B2-2AB4-0EDA-507A-1F28842ADC00}"/>
              </a:ext>
            </a:extLst>
          </p:cNvPr>
          <p:cNvSpPr txBox="1"/>
          <p:nvPr/>
        </p:nvSpPr>
        <p:spPr>
          <a:xfrm>
            <a:off x="4785850" y="1242287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“Transpose”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7D988D-14D4-C8C8-4631-84DD45EDD0FC}"/>
              </a:ext>
            </a:extLst>
          </p:cNvPr>
          <p:cNvSpPr txBox="1"/>
          <p:nvPr/>
        </p:nvSpPr>
        <p:spPr>
          <a:xfrm>
            <a:off x="2315498" y="3429000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정보 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ko-KR" altLang="en-US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에 대한 가중치 </a:t>
            </a:r>
            <a:endParaRPr lang="en-US" altLang="ko-KR" sz="20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1DC8D7A-CBCF-95FD-50A9-92131979FC20}"/>
              </a:ext>
            </a:extLst>
          </p:cNvPr>
          <p:cNvCxnSpPr>
            <a:cxnSpLocks/>
          </p:cNvCxnSpPr>
          <p:nvPr/>
        </p:nvCxnSpPr>
        <p:spPr>
          <a:xfrm flipH="1" flipV="1">
            <a:off x="1927123" y="5929034"/>
            <a:ext cx="309718" cy="22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B45B32A-B121-8575-3F4F-C6DCA2055D06}"/>
              </a:ext>
            </a:extLst>
          </p:cNvPr>
          <p:cNvSpPr txBox="1"/>
          <p:nvPr/>
        </p:nvSpPr>
        <p:spPr>
          <a:xfrm>
            <a:off x="1918521" y="6153810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고정값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C0186A-7B15-3D2B-72BB-9FC775284CB2}"/>
              </a:ext>
            </a:extLst>
          </p:cNvPr>
          <p:cNvSpPr txBox="1"/>
          <p:nvPr/>
        </p:nvSpPr>
        <p:spPr>
          <a:xfrm>
            <a:off x="4689986" y="6172291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변동값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048D85F-7323-BF0C-9088-1782FC8D77AE}"/>
              </a:ext>
            </a:extLst>
          </p:cNvPr>
          <p:cNvCxnSpPr>
            <a:cxnSpLocks/>
          </p:cNvCxnSpPr>
          <p:nvPr/>
        </p:nvCxnSpPr>
        <p:spPr>
          <a:xfrm flipH="1" flipV="1">
            <a:off x="4324350" y="5934475"/>
            <a:ext cx="309718" cy="22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DFB26E6-1F68-E6A2-8279-F4C0D4CBC687}"/>
              </a:ext>
            </a:extLst>
          </p:cNvPr>
          <p:cNvCxnSpPr/>
          <p:nvPr/>
        </p:nvCxnSpPr>
        <p:spPr>
          <a:xfrm>
            <a:off x="5373329" y="3676354"/>
            <a:ext cx="1445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1500F20-DE6A-568C-08EC-FE17D327A798}"/>
              </a:ext>
            </a:extLst>
          </p:cNvPr>
          <p:cNvSpPr txBox="1"/>
          <p:nvPr/>
        </p:nvSpPr>
        <p:spPr>
          <a:xfrm>
            <a:off x="6975985" y="3406251"/>
            <a:ext cx="627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z = w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x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+ w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x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 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… w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m-1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x</a:t>
            </a:r>
            <a:r>
              <a:rPr lang="en-US" altLang="ko-KR" sz="2400" baseline="-25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m-1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+b</a:t>
            </a:r>
          </a:p>
          <a:p>
            <a:endParaRPr lang="en-US" altLang="ko-KR" sz="2400" baseline="-25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 = 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W</a:t>
            </a:r>
            <a:r>
              <a:rPr lang="en-US" altLang="ko-KR" sz="2400" b="1" baseline="30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</a:t>
            </a:r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+ b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83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2EE4D-7EA1-30DE-B6F8-016F87A9FBCC}"/>
              </a:ext>
            </a:extLst>
          </p:cNvPr>
          <p:cNvSpPr txBox="1"/>
          <p:nvPr/>
        </p:nvSpPr>
        <p:spPr>
          <a:xfrm>
            <a:off x="625852" y="703747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로지스틱 회귀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(Logistic Regression)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9DE3B5-C649-A4D5-2EB1-8E18D2788289}"/>
              </a:ext>
            </a:extLst>
          </p:cNvPr>
          <p:cNvCxnSpPr>
            <a:cxnSpLocks/>
          </p:cNvCxnSpPr>
          <p:nvPr/>
        </p:nvCxnSpPr>
        <p:spPr>
          <a:xfrm>
            <a:off x="678426" y="4704606"/>
            <a:ext cx="46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065C4A-1504-BE2C-BDEA-ADFA72F5BF10}"/>
              </a:ext>
            </a:extLst>
          </p:cNvPr>
          <p:cNvCxnSpPr>
            <a:cxnSpLocks/>
          </p:cNvCxnSpPr>
          <p:nvPr/>
        </p:nvCxnSpPr>
        <p:spPr>
          <a:xfrm>
            <a:off x="2905432" y="2556258"/>
            <a:ext cx="0" cy="214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3B164E9-CC9C-D1E6-9807-919F08FF90FB}"/>
              </a:ext>
            </a:extLst>
          </p:cNvPr>
          <p:cNvSpPr/>
          <p:nvPr/>
        </p:nvSpPr>
        <p:spPr>
          <a:xfrm>
            <a:off x="722671" y="3586248"/>
            <a:ext cx="2138516" cy="797075"/>
          </a:xfrm>
          <a:custGeom>
            <a:avLst/>
            <a:gdLst>
              <a:gd name="connsiteX0" fmla="*/ 0 w 3097161"/>
              <a:gd name="connsiteY0" fmla="*/ 796413 h 797075"/>
              <a:gd name="connsiteX1" fmla="*/ 1887793 w 3097161"/>
              <a:gd name="connsiteY1" fmla="*/ 668593 h 797075"/>
              <a:gd name="connsiteX2" fmla="*/ 3097161 w 3097161"/>
              <a:gd name="connsiteY2" fmla="*/ 0 h 797075"/>
              <a:gd name="connsiteX3" fmla="*/ 3097161 w 3097161"/>
              <a:gd name="connsiteY3" fmla="*/ 0 h 7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1" h="797075">
                <a:moveTo>
                  <a:pt x="0" y="796413"/>
                </a:moveTo>
                <a:cubicBezTo>
                  <a:pt x="685800" y="798870"/>
                  <a:pt x="1371600" y="801328"/>
                  <a:pt x="1887793" y="668593"/>
                </a:cubicBezTo>
                <a:cubicBezTo>
                  <a:pt x="2403986" y="535858"/>
                  <a:pt x="3097161" y="0"/>
                  <a:pt x="3097161" y="0"/>
                </a:cubicBezTo>
                <a:lnTo>
                  <a:pt x="309716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30E2CF2-8285-CF5C-FEEE-5A31A210499D}"/>
              </a:ext>
            </a:extLst>
          </p:cNvPr>
          <p:cNvSpPr/>
          <p:nvPr/>
        </p:nvSpPr>
        <p:spPr>
          <a:xfrm rot="10800000">
            <a:off x="2861187" y="2789172"/>
            <a:ext cx="2138516" cy="797075"/>
          </a:xfrm>
          <a:custGeom>
            <a:avLst/>
            <a:gdLst>
              <a:gd name="connsiteX0" fmla="*/ 0 w 3097161"/>
              <a:gd name="connsiteY0" fmla="*/ 796413 h 797075"/>
              <a:gd name="connsiteX1" fmla="*/ 1887793 w 3097161"/>
              <a:gd name="connsiteY1" fmla="*/ 668593 h 797075"/>
              <a:gd name="connsiteX2" fmla="*/ 3097161 w 3097161"/>
              <a:gd name="connsiteY2" fmla="*/ 0 h 797075"/>
              <a:gd name="connsiteX3" fmla="*/ 3097161 w 3097161"/>
              <a:gd name="connsiteY3" fmla="*/ 0 h 79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7161" h="797075">
                <a:moveTo>
                  <a:pt x="0" y="796413"/>
                </a:moveTo>
                <a:cubicBezTo>
                  <a:pt x="685800" y="798870"/>
                  <a:pt x="1371600" y="801328"/>
                  <a:pt x="1887793" y="668593"/>
                </a:cubicBezTo>
                <a:cubicBezTo>
                  <a:pt x="2403986" y="535858"/>
                  <a:pt x="3097161" y="0"/>
                  <a:pt x="3097161" y="0"/>
                </a:cubicBezTo>
                <a:lnTo>
                  <a:pt x="3097161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234F9-12AB-91D1-AC4E-F582E3FF9A95}"/>
              </a:ext>
            </a:extLst>
          </p:cNvPr>
          <p:cNvSpPr txBox="1"/>
          <p:nvPr/>
        </p:nvSpPr>
        <p:spPr>
          <a:xfrm>
            <a:off x="2971802" y="3372336"/>
            <a:ext cx="717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0.5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3407A-6F7B-9BAD-E633-4018E2C389E7}"/>
              </a:ext>
            </a:extLst>
          </p:cNvPr>
          <p:cNvSpPr txBox="1"/>
          <p:nvPr/>
        </p:nvSpPr>
        <p:spPr>
          <a:xfrm>
            <a:off x="2502310" y="2398892"/>
            <a:ext cx="717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5F853-E12D-B455-A8A8-1EE346D10227}"/>
              </a:ext>
            </a:extLst>
          </p:cNvPr>
          <p:cNvCxnSpPr/>
          <p:nvPr/>
        </p:nvCxnSpPr>
        <p:spPr>
          <a:xfrm>
            <a:off x="2777613" y="3572391"/>
            <a:ext cx="25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B3D2E0-387F-8419-6C63-97215E17D7BD}"/>
              </a:ext>
            </a:extLst>
          </p:cNvPr>
          <p:cNvCxnSpPr/>
          <p:nvPr/>
        </p:nvCxnSpPr>
        <p:spPr>
          <a:xfrm>
            <a:off x="2762865" y="2633410"/>
            <a:ext cx="25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BB1EBA-4BA2-0219-C037-463B312B2EAF}"/>
                  </a:ext>
                </a:extLst>
              </p:cNvPr>
              <p:cNvSpPr txBox="1"/>
              <p:nvPr/>
            </p:nvSpPr>
            <p:spPr>
              <a:xfrm>
                <a:off x="5422489" y="4504551"/>
                <a:ext cx="3957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𝑊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응시자 연령 정보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)+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𝑏</m:t>
                    </m:r>
                  </m:oMath>
                </a14:m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BB1EBA-4BA2-0219-C037-463B312B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489" y="4504551"/>
                <a:ext cx="3957485" cy="400110"/>
              </a:xfrm>
              <a:prstGeom prst="rect">
                <a:avLst/>
              </a:prstGeom>
              <a:blipFill>
                <a:blip r:embed="rId3"/>
                <a:stretch>
                  <a:fillRect t="-6061" b="-28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8102572-5728-7979-9A97-973005A7AB67}"/>
              </a:ext>
            </a:extLst>
          </p:cNvPr>
          <p:cNvSpPr txBox="1"/>
          <p:nvPr/>
        </p:nvSpPr>
        <p:spPr>
          <a:xfrm>
            <a:off x="2288458" y="1969904"/>
            <a:ext cx="146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합격 여부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1D6EE-E5BD-AD0F-D634-6C3DF898B0C5}"/>
                  </a:ext>
                </a:extLst>
              </p:cNvPr>
              <p:cNvSpPr txBox="1"/>
              <p:nvPr/>
            </p:nvSpPr>
            <p:spPr>
              <a:xfrm>
                <a:off x="4100052" y="2413724"/>
                <a:ext cx="3834580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1D6EE-E5BD-AD0F-D634-6C3DF898B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052" y="2413724"/>
                <a:ext cx="3834580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A0240-F89F-0375-16C2-63CC98089E83}"/>
                  </a:ext>
                </a:extLst>
              </p:cNvPr>
              <p:cNvSpPr txBox="1"/>
              <p:nvPr/>
            </p:nvSpPr>
            <p:spPr>
              <a:xfrm>
                <a:off x="7806814" y="2168232"/>
                <a:ext cx="3549441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</a:t>
                </a:r>
                <a:r>
                  <a:rPr lang="en-US" altLang="ko-KR" sz="2000" b="0" dirty="0" err="1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i</a:t>
                </a:r>
                <a:r>
                  <a:rPr lang="en-US" altLang="ko-KR" sz="2000" b="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(ii)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A0240-F89F-0375-16C2-63CC98089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14" y="2168232"/>
                <a:ext cx="3549441" cy="977191"/>
              </a:xfrm>
              <a:prstGeom prst="rect">
                <a:avLst/>
              </a:prstGeom>
              <a:blipFill>
                <a:blip r:embed="rId5"/>
                <a:stretch>
                  <a:fillRect l="-1890" b="-1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35C2B4-3A16-51F6-FDF8-E2AE02AD07DD}"/>
                  </a:ext>
                </a:extLst>
              </p:cNvPr>
              <p:cNvSpPr txBox="1"/>
              <p:nvPr/>
            </p:nvSpPr>
            <p:spPr>
              <a:xfrm>
                <a:off x="2826773" y="5599557"/>
                <a:ext cx="19418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모델 예측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2400" b="1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35C2B4-3A16-51F6-FDF8-E2AE02AD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73" y="5599557"/>
                <a:ext cx="1941872" cy="461665"/>
              </a:xfrm>
              <a:prstGeom prst="rect">
                <a:avLst/>
              </a:prstGeom>
              <a:blipFill>
                <a:blip r:embed="rId6"/>
                <a:stretch>
                  <a:fillRect l="-5031" t="-10667" r="-16038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C8E868-5A1B-4BEC-48C9-FF822EBB8D5F}"/>
              </a:ext>
            </a:extLst>
          </p:cNvPr>
          <p:cNvCxnSpPr>
            <a:cxnSpLocks/>
          </p:cNvCxnSpPr>
          <p:nvPr/>
        </p:nvCxnSpPr>
        <p:spPr>
          <a:xfrm flipV="1">
            <a:off x="3977148" y="3309149"/>
            <a:ext cx="1553496" cy="214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2EE4D-7EA1-30DE-B6F8-016F87A9FBCC}"/>
              </a:ext>
            </a:extLst>
          </p:cNvPr>
          <p:cNvSpPr txBox="1"/>
          <p:nvPr/>
        </p:nvSpPr>
        <p:spPr>
          <a:xfrm>
            <a:off x="625852" y="703747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로지스틱 회귀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(Logistic Regression)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F289F2-7D93-4943-BF5A-4198FA940E8F}"/>
              </a:ext>
            </a:extLst>
          </p:cNvPr>
          <p:cNvGrpSpPr/>
          <p:nvPr/>
        </p:nvGrpSpPr>
        <p:grpSpPr>
          <a:xfrm>
            <a:off x="654534" y="2428041"/>
            <a:ext cx="4455611" cy="2590607"/>
            <a:chOff x="678426" y="1981978"/>
            <a:chExt cx="8200102" cy="272262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39DE3B5-C649-A4D5-2EB1-8E18D2788289}"/>
                </a:ext>
              </a:extLst>
            </p:cNvPr>
            <p:cNvCxnSpPr>
              <a:cxnSpLocks/>
            </p:cNvCxnSpPr>
            <p:nvPr/>
          </p:nvCxnSpPr>
          <p:spPr>
            <a:xfrm>
              <a:off x="678426" y="4704606"/>
              <a:ext cx="460149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065C4A-1504-BE2C-BDEA-ADFA72F5BF10}"/>
                </a:ext>
              </a:extLst>
            </p:cNvPr>
            <p:cNvCxnSpPr>
              <a:cxnSpLocks/>
            </p:cNvCxnSpPr>
            <p:nvPr/>
          </p:nvCxnSpPr>
          <p:spPr>
            <a:xfrm>
              <a:off x="2905432" y="2556258"/>
              <a:ext cx="0" cy="2148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3B164E9-CC9C-D1E6-9807-919F08FF90FB}"/>
                </a:ext>
              </a:extLst>
            </p:cNvPr>
            <p:cNvSpPr/>
            <p:nvPr/>
          </p:nvSpPr>
          <p:spPr>
            <a:xfrm>
              <a:off x="722671" y="3586248"/>
              <a:ext cx="2138516" cy="797075"/>
            </a:xfrm>
            <a:custGeom>
              <a:avLst/>
              <a:gdLst>
                <a:gd name="connsiteX0" fmla="*/ 0 w 3097161"/>
                <a:gd name="connsiteY0" fmla="*/ 796413 h 797075"/>
                <a:gd name="connsiteX1" fmla="*/ 1887793 w 3097161"/>
                <a:gd name="connsiteY1" fmla="*/ 668593 h 797075"/>
                <a:gd name="connsiteX2" fmla="*/ 3097161 w 3097161"/>
                <a:gd name="connsiteY2" fmla="*/ 0 h 797075"/>
                <a:gd name="connsiteX3" fmla="*/ 3097161 w 3097161"/>
                <a:gd name="connsiteY3" fmla="*/ 0 h 7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1" h="797075">
                  <a:moveTo>
                    <a:pt x="0" y="796413"/>
                  </a:moveTo>
                  <a:cubicBezTo>
                    <a:pt x="685800" y="798870"/>
                    <a:pt x="1371600" y="801328"/>
                    <a:pt x="1887793" y="668593"/>
                  </a:cubicBezTo>
                  <a:cubicBezTo>
                    <a:pt x="2403986" y="535858"/>
                    <a:pt x="3097161" y="0"/>
                    <a:pt x="3097161" y="0"/>
                  </a:cubicBezTo>
                  <a:lnTo>
                    <a:pt x="309716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30E2CF2-8285-CF5C-FEEE-5A31A210499D}"/>
                </a:ext>
              </a:extLst>
            </p:cNvPr>
            <p:cNvSpPr/>
            <p:nvPr/>
          </p:nvSpPr>
          <p:spPr>
            <a:xfrm rot="10800000">
              <a:off x="2861187" y="2789172"/>
              <a:ext cx="2138516" cy="797075"/>
            </a:xfrm>
            <a:custGeom>
              <a:avLst/>
              <a:gdLst>
                <a:gd name="connsiteX0" fmla="*/ 0 w 3097161"/>
                <a:gd name="connsiteY0" fmla="*/ 796413 h 797075"/>
                <a:gd name="connsiteX1" fmla="*/ 1887793 w 3097161"/>
                <a:gd name="connsiteY1" fmla="*/ 668593 h 797075"/>
                <a:gd name="connsiteX2" fmla="*/ 3097161 w 3097161"/>
                <a:gd name="connsiteY2" fmla="*/ 0 h 797075"/>
                <a:gd name="connsiteX3" fmla="*/ 3097161 w 3097161"/>
                <a:gd name="connsiteY3" fmla="*/ 0 h 7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1" h="797075">
                  <a:moveTo>
                    <a:pt x="0" y="796413"/>
                  </a:moveTo>
                  <a:cubicBezTo>
                    <a:pt x="685800" y="798870"/>
                    <a:pt x="1371600" y="801328"/>
                    <a:pt x="1887793" y="668593"/>
                  </a:cubicBezTo>
                  <a:cubicBezTo>
                    <a:pt x="2403986" y="535858"/>
                    <a:pt x="3097161" y="0"/>
                    <a:pt x="3097161" y="0"/>
                  </a:cubicBezTo>
                  <a:lnTo>
                    <a:pt x="309716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8234F9-12AB-91D1-AC4E-F582E3FF9A95}"/>
                </a:ext>
              </a:extLst>
            </p:cNvPr>
            <p:cNvSpPr txBox="1"/>
            <p:nvPr/>
          </p:nvSpPr>
          <p:spPr>
            <a:xfrm>
              <a:off x="2971802" y="3372336"/>
              <a:ext cx="1372005" cy="42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0.5</a:t>
              </a:r>
              <a:endPara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93407A-6F7B-9BAD-E633-4018E2C389E7}"/>
                </a:ext>
              </a:extLst>
            </p:cNvPr>
            <p:cNvSpPr txBox="1"/>
            <p:nvPr/>
          </p:nvSpPr>
          <p:spPr>
            <a:xfrm>
              <a:off x="2350114" y="2400904"/>
              <a:ext cx="717754" cy="42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1</a:t>
              </a:r>
              <a:endPara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505F853-E12D-B455-A8A8-1EE346D10227}"/>
                </a:ext>
              </a:extLst>
            </p:cNvPr>
            <p:cNvCxnSpPr/>
            <p:nvPr/>
          </p:nvCxnSpPr>
          <p:spPr>
            <a:xfrm>
              <a:off x="2777613" y="3572391"/>
              <a:ext cx="2556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102572-5728-7979-9A97-973005A7AB67}"/>
                </a:ext>
              </a:extLst>
            </p:cNvPr>
            <p:cNvSpPr txBox="1"/>
            <p:nvPr/>
          </p:nvSpPr>
          <p:spPr>
            <a:xfrm>
              <a:off x="1791928" y="1981978"/>
              <a:ext cx="2551881" cy="42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합격 여부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B1D6EE-E5BD-AD0F-D634-6C3DF898B0C5}"/>
                    </a:ext>
                  </a:extLst>
                </p:cNvPr>
                <p:cNvSpPr txBox="1"/>
                <p:nvPr/>
              </p:nvSpPr>
              <p:spPr>
                <a:xfrm>
                  <a:off x="5043948" y="2387174"/>
                  <a:ext cx="3834580" cy="710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B1D6EE-E5BD-AD0F-D634-6C3DF898B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948" y="2387174"/>
                  <a:ext cx="3834580" cy="7101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934583-6629-B57A-7938-F12AB933BACF}"/>
              </a:ext>
            </a:extLst>
          </p:cNvPr>
          <p:cNvSpPr txBox="1"/>
          <p:nvPr/>
        </p:nvSpPr>
        <p:spPr>
          <a:xfrm>
            <a:off x="3118434" y="1937152"/>
            <a:ext cx="285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highlight>
                  <a:srgbClr val="FFFF00"/>
                </a:highlight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시그모이드</a:t>
            </a:r>
            <a:r>
              <a:rPr lang="ko-KR" altLang="en-US" sz="2000" dirty="0">
                <a:highlight>
                  <a:srgbClr val="FFFF00"/>
                </a:highlight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함수</a:t>
            </a:r>
            <a:endParaRPr lang="en-US" altLang="ko-KR" sz="2000" dirty="0">
              <a:highlight>
                <a:srgbClr val="FFFF00"/>
              </a:highlight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(Sigmoid function)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25DCFF1-F589-A542-5E78-475CCDAB2190}"/>
              </a:ext>
            </a:extLst>
          </p:cNvPr>
          <p:cNvGrpSpPr/>
          <p:nvPr/>
        </p:nvGrpSpPr>
        <p:grpSpPr>
          <a:xfrm>
            <a:off x="6135178" y="1182849"/>
            <a:ext cx="4614489" cy="2339490"/>
            <a:chOff x="678426" y="2245893"/>
            <a:chExt cx="8492501" cy="245871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48FCD57-A1A9-7942-9A56-0F609E8E9A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426" y="4704606"/>
              <a:ext cx="460149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BA84AF8-90AE-AEC0-D5D7-9346CFC2B7C0}"/>
                </a:ext>
              </a:extLst>
            </p:cNvPr>
            <p:cNvCxnSpPr>
              <a:cxnSpLocks/>
            </p:cNvCxnSpPr>
            <p:nvPr/>
          </p:nvCxnSpPr>
          <p:spPr>
            <a:xfrm>
              <a:off x="2905432" y="2556258"/>
              <a:ext cx="0" cy="2148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F86C48EF-3540-483A-4C8C-C2361E387C25}"/>
                </a:ext>
              </a:extLst>
            </p:cNvPr>
            <p:cNvSpPr/>
            <p:nvPr/>
          </p:nvSpPr>
          <p:spPr>
            <a:xfrm>
              <a:off x="2164090" y="3585239"/>
              <a:ext cx="720415" cy="797075"/>
            </a:xfrm>
            <a:custGeom>
              <a:avLst/>
              <a:gdLst>
                <a:gd name="connsiteX0" fmla="*/ 0 w 3097161"/>
                <a:gd name="connsiteY0" fmla="*/ 796413 h 797075"/>
                <a:gd name="connsiteX1" fmla="*/ 1887793 w 3097161"/>
                <a:gd name="connsiteY1" fmla="*/ 668593 h 797075"/>
                <a:gd name="connsiteX2" fmla="*/ 3097161 w 3097161"/>
                <a:gd name="connsiteY2" fmla="*/ 0 h 797075"/>
                <a:gd name="connsiteX3" fmla="*/ 3097161 w 3097161"/>
                <a:gd name="connsiteY3" fmla="*/ 0 h 7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1" h="797075">
                  <a:moveTo>
                    <a:pt x="0" y="796413"/>
                  </a:moveTo>
                  <a:cubicBezTo>
                    <a:pt x="685800" y="798870"/>
                    <a:pt x="1371600" y="801328"/>
                    <a:pt x="1887793" y="668593"/>
                  </a:cubicBezTo>
                  <a:cubicBezTo>
                    <a:pt x="2403986" y="535858"/>
                    <a:pt x="3097161" y="0"/>
                    <a:pt x="3097161" y="0"/>
                  </a:cubicBezTo>
                  <a:lnTo>
                    <a:pt x="309716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CC520F0-48C3-1991-CCDE-B610B2BB2C88}"/>
                </a:ext>
              </a:extLst>
            </p:cNvPr>
            <p:cNvSpPr/>
            <p:nvPr/>
          </p:nvSpPr>
          <p:spPr>
            <a:xfrm rot="10800000">
              <a:off x="2926361" y="2789368"/>
              <a:ext cx="691351" cy="785233"/>
            </a:xfrm>
            <a:custGeom>
              <a:avLst/>
              <a:gdLst>
                <a:gd name="connsiteX0" fmla="*/ 0 w 3097161"/>
                <a:gd name="connsiteY0" fmla="*/ 796413 h 797075"/>
                <a:gd name="connsiteX1" fmla="*/ 1887793 w 3097161"/>
                <a:gd name="connsiteY1" fmla="*/ 668593 h 797075"/>
                <a:gd name="connsiteX2" fmla="*/ 3097161 w 3097161"/>
                <a:gd name="connsiteY2" fmla="*/ 0 h 797075"/>
                <a:gd name="connsiteX3" fmla="*/ 3097161 w 3097161"/>
                <a:gd name="connsiteY3" fmla="*/ 0 h 79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7161" h="797075">
                  <a:moveTo>
                    <a:pt x="0" y="796413"/>
                  </a:moveTo>
                  <a:cubicBezTo>
                    <a:pt x="685800" y="798870"/>
                    <a:pt x="1371600" y="801328"/>
                    <a:pt x="1887793" y="668593"/>
                  </a:cubicBezTo>
                  <a:cubicBezTo>
                    <a:pt x="2403986" y="535858"/>
                    <a:pt x="3097161" y="0"/>
                    <a:pt x="3097161" y="0"/>
                  </a:cubicBezTo>
                  <a:lnTo>
                    <a:pt x="3097161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C81C1FD-2125-2423-3262-9362BAB0F65C}"/>
                </a:ext>
              </a:extLst>
            </p:cNvPr>
            <p:cNvSpPr txBox="1"/>
            <p:nvPr/>
          </p:nvSpPr>
          <p:spPr>
            <a:xfrm>
              <a:off x="2971802" y="3372336"/>
              <a:ext cx="1372005" cy="42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0.5</a:t>
              </a:r>
              <a:endPara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354B86-1284-4AF8-B595-66282DA499EA}"/>
                </a:ext>
              </a:extLst>
            </p:cNvPr>
            <p:cNvSpPr txBox="1"/>
            <p:nvPr/>
          </p:nvSpPr>
          <p:spPr>
            <a:xfrm>
              <a:off x="2350114" y="2400905"/>
              <a:ext cx="717754" cy="420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1</a:t>
              </a:r>
              <a:endPara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CD1DD34-3EC9-AB14-8B7E-823548257711}"/>
                </a:ext>
              </a:extLst>
            </p:cNvPr>
            <p:cNvCxnSpPr/>
            <p:nvPr/>
          </p:nvCxnSpPr>
          <p:spPr>
            <a:xfrm>
              <a:off x="2777613" y="3572391"/>
              <a:ext cx="2556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9E05A49-3B2A-A4FD-8F17-FAB5DFDCC0FB}"/>
                    </a:ext>
                  </a:extLst>
                </p:cNvPr>
                <p:cNvSpPr txBox="1"/>
                <p:nvPr/>
              </p:nvSpPr>
              <p:spPr>
                <a:xfrm>
                  <a:off x="5336347" y="2245893"/>
                  <a:ext cx="3834580" cy="710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sz="20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9E05A49-3B2A-A4FD-8F17-FAB5DFDCC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347" y="2245893"/>
                  <a:ext cx="3834580" cy="7101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9FF6A72-8DC5-62D5-D509-B8496E2FD534}"/>
              </a:ext>
            </a:extLst>
          </p:cNvPr>
          <p:cNvCxnSpPr>
            <a:cxnSpLocks/>
          </p:cNvCxnSpPr>
          <p:nvPr/>
        </p:nvCxnSpPr>
        <p:spPr>
          <a:xfrm>
            <a:off x="7677244" y="1699970"/>
            <a:ext cx="798162" cy="11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156975-2B7A-B1CA-8A60-1D7944F73C41}"/>
              </a:ext>
            </a:extLst>
          </p:cNvPr>
          <p:cNvCxnSpPr>
            <a:cxnSpLocks/>
          </p:cNvCxnSpPr>
          <p:nvPr/>
        </p:nvCxnSpPr>
        <p:spPr>
          <a:xfrm>
            <a:off x="6160873" y="3208837"/>
            <a:ext cx="798162" cy="110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텍스트, 레이저이(가) 표시된 사진&#10;&#10;자동 생성된 설명">
            <a:extLst>
              <a:ext uri="{FF2B5EF4-FFF2-40B4-BE49-F238E27FC236}">
                <a16:creationId xmlns:a16="http://schemas.microsoft.com/office/drawing/2014/main" id="{06768C9B-F21F-D8DF-F73B-7552E12DF2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1" r="36193"/>
          <a:stretch/>
        </p:blipFill>
        <p:spPr>
          <a:xfrm>
            <a:off x="6172346" y="3661092"/>
            <a:ext cx="2522320" cy="2676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7E773F-3EEF-910D-40B5-E5B5E56518C0}"/>
                  </a:ext>
                </a:extLst>
              </p:cNvPr>
              <p:cNvSpPr txBox="1"/>
              <p:nvPr/>
            </p:nvSpPr>
            <p:spPr>
              <a:xfrm>
                <a:off x="8694666" y="3903129"/>
                <a:ext cx="2327295" cy="67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−1/2</m:t>
                              </m:r>
                              <m:r>
                                <a:rPr lang="en-US" altLang="ko-KR" sz="20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7E773F-3EEF-910D-40B5-E5B5E565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666" y="3903129"/>
                <a:ext cx="2327295" cy="6795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52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인공 신경망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(Artificial Neural Networks; ANNs)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FD4B3D0-2E71-FBD6-1795-E424F6A6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0" y="2163098"/>
            <a:ext cx="3975645" cy="2720846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C1FF08F6-E30E-367F-B077-4C41E14B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871" y="2331058"/>
            <a:ext cx="3784776" cy="2195884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570755E-4847-7E7F-DE16-D40A1EE4BB06}"/>
              </a:ext>
            </a:extLst>
          </p:cNvPr>
          <p:cNvSpPr txBox="1"/>
          <p:nvPr/>
        </p:nvSpPr>
        <p:spPr>
          <a:xfrm>
            <a:off x="399710" y="5175059"/>
            <a:ext cx="363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표준 신경망</a:t>
            </a:r>
            <a:endParaRPr lang="en-US" altLang="ko-KR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(Standard Neural Network)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11C491-DAB5-A3C3-BFE2-1767AB800A04}"/>
              </a:ext>
            </a:extLst>
          </p:cNvPr>
          <p:cNvSpPr txBox="1"/>
          <p:nvPr/>
        </p:nvSpPr>
        <p:spPr>
          <a:xfrm>
            <a:off x="4031871" y="5124494"/>
            <a:ext cx="3632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합성곱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신경망</a:t>
            </a:r>
            <a:endParaRPr lang="en-US" altLang="ko-KR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(Convolutional Neural Network)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61305EC-331E-4941-5676-ABE7C58FAC3C}"/>
              </a:ext>
            </a:extLst>
          </p:cNvPr>
          <p:cNvSpPr/>
          <p:nvPr/>
        </p:nvSpPr>
        <p:spPr>
          <a:xfrm>
            <a:off x="8747300" y="3332694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2E528FE3-0D50-4861-1DE8-8B202F2254F2}"/>
              </a:ext>
            </a:extLst>
          </p:cNvPr>
          <p:cNvSpPr/>
          <p:nvPr/>
        </p:nvSpPr>
        <p:spPr>
          <a:xfrm>
            <a:off x="8747300" y="4352444"/>
            <a:ext cx="465526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D446998-99E6-0ECE-0AB3-07DE3CDF39CA}"/>
              </a:ext>
            </a:extLst>
          </p:cNvPr>
          <p:cNvSpPr/>
          <p:nvPr/>
        </p:nvSpPr>
        <p:spPr>
          <a:xfrm>
            <a:off x="8747300" y="2289442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8398CFF-7F50-499B-BCF6-7421203E7A88}"/>
              </a:ext>
            </a:extLst>
          </p:cNvPr>
          <p:cNvSpPr/>
          <p:nvPr/>
        </p:nvSpPr>
        <p:spPr>
          <a:xfrm>
            <a:off x="9670026" y="3344032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D9EBFF7-70D0-6788-1C94-61D17E584824}"/>
              </a:ext>
            </a:extLst>
          </p:cNvPr>
          <p:cNvSpPr/>
          <p:nvPr/>
        </p:nvSpPr>
        <p:spPr>
          <a:xfrm>
            <a:off x="9670026" y="2320444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79A1858F-DF45-CF85-2B22-D9C4D0125B46}"/>
              </a:ext>
            </a:extLst>
          </p:cNvPr>
          <p:cNvSpPr/>
          <p:nvPr/>
        </p:nvSpPr>
        <p:spPr>
          <a:xfrm>
            <a:off x="10620035" y="2347623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717277D-415F-1E13-2FE9-68C2A60DBA77}"/>
              </a:ext>
            </a:extLst>
          </p:cNvPr>
          <p:cNvSpPr/>
          <p:nvPr/>
        </p:nvSpPr>
        <p:spPr>
          <a:xfrm>
            <a:off x="9655280" y="4335082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79301627-19F2-D361-3567-142C6E5A13B1}"/>
              </a:ext>
            </a:extLst>
          </p:cNvPr>
          <p:cNvSpPr/>
          <p:nvPr/>
        </p:nvSpPr>
        <p:spPr>
          <a:xfrm>
            <a:off x="10620035" y="4333296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1027DC1-F90C-CAF3-20F2-C20691EE0DCB}"/>
              </a:ext>
            </a:extLst>
          </p:cNvPr>
          <p:cNvSpPr/>
          <p:nvPr/>
        </p:nvSpPr>
        <p:spPr>
          <a:xfrm>
            <a:off x="10620035" y="3377486"/>
            <a:ext cx="393290" cy="38596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F385037-1441-6460-6E2A-7CD49AD87EA1}"/>
              </a:ext>
            </a:extLst>
          </p:cNvPr>
          <p:cNvSpPr/>
          <p:nvPr/>
        </p:nvSpPr>
        <p:spPr>
          <a:xfrm>
            <a:off x="8308258" y="3116826"/>
            <a:ext cx="3234814" cy="7767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F8AC90-11B0-7617-FA1A-7B17EB99178C}"/>
              </a:ext>
            </a:extLst>
          </p:cNvPr>
          <p:cNvSpPr txBox="1"/>
          <p:nvPr/>
        </p:nvSpPr>
        <p:spPr>
          <a:xfrm>
            <a:off x="8742386" y="2297865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y</a:t>
            </a:r>
            <a:r>
              <a:rPr lang="en-US" altLang="ko-KR" sz="1600" baseline="-25000" dirty="0"/>
              <a:t>t-1</a:t>
            </a:r>
            <a:endParaRPr lang="ko-KR" altLang="en-US" sz="1600" baseline="-25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09BB8A9-1B30-A486-1CBA-789D458971DE}"/>
              </a:ext>
            </a:extLst>
          </p:cNvPr>
          <p:cNvSpPr txBox="1"/>
          <p:nvPr/>
        </p:nvSpPr>
        <p:spPr>
          <a:xfrm>
            <a:off x="8727237" y="3354244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a</a:t>
            </a:r>
            <a:r>
              <a:rPr lang="en-US" altLang="ko-KR" sz="1600" baseline="-25000" dirty="0"/>
              <a:t>t-1</a:t>
            </a:r>
            <a:endParaRPr lang="ko-KR" altLang="en-US" sz="1600" baseline="-25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6A908FE-7320-B24C-5C6C-DE81CCD1A6DE}"/>
              </a:ext>
            </a:extLst>
          </p:cNvPr>
          <p:cNvSpPr txBox="1"/>
          <p:nvPr/>
        </p:nvSpPr>
        <p:spPr>
          <a:xfrm>
            <a:off x="9697309" y="3354244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a</a:t>
            </a:r>
            <a:r>
              <a:rPr lang="en-US" altLang="ko-KR" sz="1600" baseline="-25000" dirty="0"/>
              <a:t>t</a:t>
            </a:r>
            <a:endParaRPr lang="ko-KR" altLang="en-US" sz="16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7F5CBF5-CAE7-A9A2-D903-76AB852E24DF}"/>
              </a:ext>
            </a:extLst>
          </p:cNvPr>
          <p:cNvSpPr txBox="1"/>
          <p:nvPr/>
        </p:nvSpPr>
        <p:spPr>
          <a:xfrm>
            <a:off x="10591734" y="3377486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a</a:t>
            </a:r>
            <a:r>
              <a:rPr lang="en-US" altLang="ko-KR" sz="1600" baseline="-25000" dirty="0"/>
              <a:t>t+1</a:t>
            </a:r>
            <a:endParaRPr lang="ko-KR" altLang="en-US" sz="1600" baseline="-25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47BE8-CD17-26D2-DA64-AEB001BA8BF4}"/>
              </a:ext>
            </a:extLst>
          </p:cNvPr>
          <p:cNvSpPr txBox="1"/>
          <p:nvPr/>
        </p:nvSpPr>
        <p:spPr>
          <a:xfrm>
            <a:off x="10591734" y="2336764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y</a:t>
            </a:r>
            <a:r>
              <a:rPr lang="en-US" altLang="ko-KR" sz="1600" baseline="-25000" dirty="0"/>
              <a:t>t+1</a:t>
            </a:r>
            <a:endParaRPr lang="ko-KR" altLang="en-US" sz="1600" baseline="-25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45CA235-5FDB-78A1-3276-95174B6ABE9E}"/>
              </a:ext>
            </a:extLst>
          </p:cNvPr>
          <p:cNvSpPr txBox="1"/>
          <p:nvPr/>
        </p:nvSpPr>
        <p:spPr>
          <a:xfrm>
            <a:off x="9712609" y="2313148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/>
              <a:t>y</a:t>
            </a:r>
            <a:r>
              <a:rPr lang="en-US" altLang="ko-KR" sz="1600" baseline="-25000" dirty="0" err="1"/>
              <a:t>t</a:t>
            </a:r>
            <a:endParaRPr lang="ko-KR" altLang="en-US" sz="1600" baseline="-250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F41483D-1202-9370-7A3D-478B38B63508}"/>
              </a:ext>
            </a:extLst>
          </p:cNvPr>
          <p:cNvSpPr txBox="1"/>
          <p:nvPr/>
        </p:nvSpPr>
        <p:spPr>
          <a:xfrm>
            <a:off x="8754632" y="4364262"/>
            <a:ext cx="614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X</a:t>
            </a:r>
            <a:r>
              <a:rPr lang="en-US" altLang="ko-KR" sz="1600" baseline="-25000" dirty="0"/>
              <a:t>t-1</a:t>
            </a:r>
            <a:endParaRPr lang="ko-KR" altLang="en-US" sz="1600" baseline="-250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DA160D1-F51B-4649-3383-83154DC0D935}"/>
              </a:ext>
            </a:extLst>
          </p:cNvPr>
          <p:cNvSpPr txBox="1"/>
          <p:nvPr/>
        </p:nvSpPr>
        <p:spPr>
          <a:xfrm>
            <a:off x="9668440" y="4346933"/>
            <a:ext cx="70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/>
              <a:t>X</a:t>
            </a:r>
            <a:r>
              <a:rPr lang="en-US" altLang="ko-KR" sz="1600" baseline="-25000" dirty="0" err="1"/>
              <a:t>t</a:t>
            </a:r>
            <a:endParaRPr lang="ko-KR" altLang="en-US" sz="1600" baseline="-250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EC0DE54-C90F-6CCC-EE94-71BEE0BE3AB6}"/>
              </a:ext>
            </a:extLst>
          </p:cNvPr>
          <p:cNvSpPr txBox="1"/>
          <p:nvPr/>
        </p:nvSpPr>
        <p:spPr>
          <a:xfrm>
            <a:off x="10582694" y="4351539"/>
            <a:ext cx="70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X</a:t>
            </a:r>
            <a:r>
              <a:rPr lang="en-US" altLang="ko-KR" sz="1600" baseline="-25000" dirty="0"/>
              <a:t>t+1</a:t>
            </a:r>
            <a:endParaRPr lang="ko-KR" altLang="en-US" sz="1600" baseline="-25000" dirty="0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E66327C-C57D-645B-9FBC-10D6A9DC1440}"/>
              </a:ext>
            </a:extLst>
          </p:cNvPr>
          <p:cNvCxnSpPr>
            <a:cxnSpLocks/>
          </p:cNvCxnSpPr>
          <p:nvPr/>
        </p:nvCxnSpPr>
        <p:spPr>
          <a:xfrm flipV="1">
            <a:off x="8950465" y="3823369"/>
            <a:ext cx="0" cy="453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60045DDE-3F95-7225-8EBA-567067054EE3}"/>
              </a:ext>
            </a:extLst>
          </p:cNvPr>
          <p:cNvCxnSpPr>
            <a:cxnSpLocks/>
          </p:cNvCxnSpPr>
          <p:nvPr/>
        </p:nvCxnSpPr>
        <p:spPr>
          <a:xfrm flipV="1">
            <a:off x="8943945" y="2675409"/>
            <a:ext cx="0" cy="539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129B5575-A277-1FB3-96A5-9501DBADB4B4}"/>
              </a:ext>
            </a:extLst>
          </p:cNvPr>
          <p:cNvCxnSpPr>
            <a:cxnSpLocks/>
          </p:cNvCxnSpPr>
          <p:nvPr/>
        </p:nvCxnSpPr>
        <p:spPr>
          <a:xfrm flipV="1">
            <a:off x="9851925" y="2734919"/>
            <a:ext cx="0" cy="539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A4971ACB-8D33-FB88-E5E6-2127E1D895CE}"/>
              </a:ext>
            </a:extLst>
          </p:cNvPr>
          <p:cNvCxnSpPr>
            <a:cxnSpLocks/>
          </p:cNvCxnSpPr>
          <p:nvPr/>
        </p:nvCxnSpPr>
        <p:spPr>
          <a:xfrm flipV="1">
            <a:off x="9851925" y="3763453"/>
            <a:ext cx="0" cy="539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545AF78F-B305-4810-6CDA-66B6D43B3403}"/>
              </a:ext>
            </a:extLst>
          </p:cNvPr>
          <p:cNvCxnSpPr>
            <a:cxnSpLocks/>
          </p:cNvCxnSpPr>
          <p:nvPr/>
        </p:nvCxnSpPr>
        <p:spPr>
          <a:xfrm flipV="1">
            <a:off x="10816680" y="2804293"/>
            <a:ext cx="0" cy="539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D7011844-FC83-331E-D07A-8FBF6F0EA4CD}"/>
              </a:ext>
            </a:extLst>
          </p:cNvPr>
          <p:cNvCxnSpPr>
            <a:cxnSpLocks/>
          </p:cNvCxnSpPr>
          <p:nvPr/>
        </p:nvCxnSpPr>
        <p:spPr>
          <a:xfrm flipV="1">
            <a:off x="10816680" y="3763452"/>
            <a:ext cx="0" cy="539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E2669CD3-FBFC-1041-E6DE-BEDB77B5C908}"/>
              </a:ext>
            </a:extLst>
          </p:cNvPr>
          <p:cNvCxnSpPr>
            <a:cxnSpLocks/>
          </p:cNvCxnSpPr>
          <p:nvPr/>
        </p:nvCxnSpPr>
        <p:spPr>
          <a:xfrm>
            <a:off x="9212826" y="3505200"/>
            <a:ext cx="3639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BAD29138-14B4-5D2B-BEF6-225B57B05122}"/>
              </a:ext>
            </a:extLst>
          </p:cNvPr>
          <p:cNvCxnSpPr>
            <a:cxnSpLocks/>
          </p:cNvCxnSpPr>
          <p:nvPr/>
        </p:nvCxnSpPr>
        <p:spPr>
          <a:xfrm>
            <a:off x="10189717" y="3533353"/>
            <a:ext cx="3639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5B88327E-97D7-DAD3-1B95-FB382314877F}"/>
              </a:ext>
            </a:extLst>
          </p:cNvPr>
          <p:cNvSpPr txBox="1"/>
          <p:nvPr/>
        </p:nvSpPr>
        <p:spPr>
          <a:xfrm>
            <a:off x="8111613" y="5031495"/>
            <a:ext cx="363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순환 신경망</a:t>
            </a:r>
            <a:endParaRPr lang="en-US" altLang="ko-KR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(Recurrent Neural Network)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36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527530" y="486862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퍼셉트론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(Perceptron)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86A7C-553C-00D9-B968-7E037C48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" r="65731" b="634"/>
          <a:stretch/>
        </p:blipFill>
        <p:spPr>
          <a:xfrm rot="16200000">
            <a:off x="4709297" y="270807"/>
            <a:ext cx="2253527" cy="3970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9F5BB-151D-81E3-9D91-68D7EAF57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3850952" y="3603349"/>
            <a:ext cx="3995189" cy="25816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DB051-60AF-AE39-891B-596A35B201CD}"/>
              </a:ext>
            </a:extLst>
          </p:cNvPr>
          <p:cNvSpPr/>
          <p:nvPr/>
        </p:nvSpPr>
        <p:spPr>
          <a:xfrm>
            <a:off x="3850951" y="3616938"/>
            <a:ext cx="3995189" cy="25680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7DCC62-B75C-DC55-A53A-8BDAACDE1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2" t="1449" r="67578" b="3908"/>
          <a:stretch/>
        </p:blipFill>
        <p:spPr>
          <a:xfrm>
            <a:off x="326086" y="2294471"/>
            <a:ext cx="3197213" cy="2795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5BF3F9-D3CD-20B1-6DB8-EA664A3724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80" t="3566" r="-11562" b="1791"/>
          <a:stretch/>
        </p:blipFill>
        <p:spPr>
          <a:xfrm>
            <a:off x="8326192" y="2193083"/>
            <a:ext cx="3865808" cy="27952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0273D-F279-448A-5051-4C1DFA651783}"/>
              </a:ext>
            </a:extLst>
          </p:cNvPr>
          <p:cNvSpPr/>
          <p:nvPr/>
        </p:nvSpPr>
        <p:spPr>
          <a:xfrm>
            <a:off x="3850951" y="1085233"/>
            <a:ext cx="3995189" cy="23413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603B8-814F-C963-F93B-A0329AF2047A}"/>
              </a:ext>
            </a:extLst>
          </p:cNvPr>
          <p:cNvSpPr/>
          <p:nvPr/>
        </p:nvSpPr>
        <p:spPr>
          <a:xfrm>
            <a:off x="8291836" y="2193083"/>
            <a:ext cx="2779287" cy="279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5AFC1B-7EEF-3C01-9740-7E127E7587CD}"/>
              </a:ext>
            </a:extLst>
          </p:cNvPr>
          <p:cNvSpPr/>
          <p:nvPr/>
        </p:nvSpPr>
        <p:spPr>
          <a:xfrm>
            <a:off x="326085" y="2255917"/>
            <a:ext cx="3197213" cy="28338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75F02E-4A3A-28AA-8C69-67798057A9CE}"/>
              </a:ext>
            </a:extLst>
          </p:cNvPr>
          <p:cNvSpPr/>
          <p:nvPr/>
        </p:nvSpPr>
        <p:spPr>
          <a:xfrm>
            <a:off x="3900165" y="3596077"/>
            <a:ext cx="452284" cy="5000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2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89946-9547-D0F4-1AB7-3AF9C4387400}"/>
              </a:ext>
            </a:extLst>
          </p:cNvPr>
          <p:cNvSpPr txBox="1"/>
          <p:nvPr/>
        </p:nvSpPr>
        <p:spPr>
          <a:xfrm>
            <a:off x="219074" y="851959"/>
            <a:ext cx="110013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인공신경망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(Artificial Neural Network; ANN)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과 활용 목적</a:t>
            </a: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지도 학습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((Un-)supervised Learning)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순전파와 </a:t>
            </a:r>
            <a:r>
              <a:rPr lang="ko-KR" altLang="en-US" sz="24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역전파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(Forward and Back Propagation)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로지스틱 회귀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(Logistic Regression)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경사하강법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(Gradient Descent)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비선형 활성 함수 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(Non-linear Activation Function)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초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매개변수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((Hyper-)parameter)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47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419376" y="458143"/>
            <a:ext cx="53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배타적 논리합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(XOR) 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문제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ECBA27F-EB20-C8E0-B03E-B8F89114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96136"/>
              </p:ext>
            </p:extLst>
          </p:nvPr>
        </p:nvGraphicFramePr>
        <p:xfrm>
          <a:off x="511210" y="1362867"/>
          <a:ext cx="3483897" cy="286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99">
                  <a:extLst>
                    <a:ext uri="{9D8B030D-6E8A-4147-A177-3AD203B41FA5}">
                      <a16:colId xmlns:a16="http://schemas.microsoft.com/office/drawing/2014/main" val="437801253"/>
                    </a:ext>
                  </a:extLst>
                </a:gridCol>
                <a:gridCol w="1161299">
                  <a:extLst>
                    <a:ext uri="{9D8B030D-6E8A-4147-A177-3AD203B41FA5}">
                      <a16:colId xmlns:a16="http://schemas.microsoft.com/office/drawing/2014/main" val="3777176523"/>
                    </a:ext>
                  </a:extLst>
                </a:gridCol>
                <a:gridCol w="1161299">
                  <a:extLst>
                    <a:ext uri="{9D8B030D-6E8A-4147-A177-3AD203B41FA5}">
                      <a16:colId xmlns:a16="http://schemas.microsoft.com/office/drawing/2014/main" val="598607592"/>
                    </a:ext>
                  </a:extLst>
                </a:gridCol>
              </a:tblGrid>
              <a:tr h="5722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x</a:t>
                      </a:r>
                      <a:r>
                        <a:rPr lang="en-US" altLang="ko-KR" sz="2400" baseline="-25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aseline="-250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x</a:t>
                      </a:r>
                      <a:r>
                        <a:rPr lang="en-US" altLang="ko-KR" sz="2400" b="1" kern="1200" baseline="-250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2</a:t>
                      </a:r>
                      <a:endParaRPr lang="ko-KR" altLang="en-US" sz="2400" b="1" kern="1200" baseline="-250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y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021385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6233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23239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87142"/>
                  </a:ext>
                </a:extLst>
              </a:tr>
              <a:tr h="572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1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latin typeface="KoPubWorld바탕체 Bold" panose="00000800000000000000" pitchFamily="2" charset="-127"/>
                          <a:ea typeface="KoPubWorld바탕체 Bold" panose="00000800000000000000" pitchFamily="2" charset="-127"/>
                          <a:cs typeface="KoPubWorld바탕체 Bold" panose="00000800000000000000" pitchFamily="2" charset="-127"/>
                        </a:rPr>
                        <a:t>0</a:t>
                      </a:r>
                      <a:endParaRPr lang="ko-KR" altLang="en-US" sz="2400" b="1" kern="1200" dirty="0">
                        <a:solidFill>
                          <a:schemeClr val="tx1"/>
                        </a:solidFill>
                        <a:latin typeface="KoPubWorld바탕체 Bold" panose="00000800000000000000" pitchFamily="2" charset="-127"/>
                        <a:ea typeface="KoPubWorld바탕체 Bold" panose="00000800000000000000" pitchFamily="2" charset="-127"/>
                        <a:cs typeface="KoPubWorld바탕체 Bold" panose="000008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51190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280D9515-BBC4-D73C-1B11-B0C0E087D460}"/>
              </a:ext>
            </a:extLst>
          </p:cNvPr>
          <p:cNvSpPr/>
          <p:nvPr/>
        </p:nvSpPr>
        <p:spPr>
          <a:xfrm>
            <a:off x="6931878" y="1863737"/>
            <a:ext cx="1661652" cy="16124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CD69D1-A610-CF24-C1CA-F1AA758EE87E}"/>
              </a:ext>
            </a:extLst>
          </p:cNvPr>
          <p:cNvSpPr/>
          <p:nvPr/>
        </p:nvSpPr>
        <p:spPr>
          <a:xfrm>
            <a:off x="7924936" y="1847483"/>
            <a:ext cx="1661652" cy="16124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4EBBF7-328D-4270-D00B-879CDD6E5C59}"/>
              </a:ext>
            </a:extLst>
          </p:cNvPr>
          <p:cNvSpPr/>
          <p:nvPr/>
        </p:nvSpPr>
        <p:spPr>
          <a:xfrm>
            <a:off x="6587749" y="1529440"/>
            <a:ext cx="3401962" cy="23302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5BD93-3A7D-93E7-859F-6EA904AB8812}"/>
              </a:ext>
            </a:extLst>
          </p:cNvPr>
          <p:cNvSpPr txBox="1"/>
          <p:nvPr/>
        </p:nvSpPr>
        <p:spPr>
          <a:xfrm>
            <a:off x="7305641" y="2454471"/>
            <a:ext cx="5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  <a:endParaRPr lang="ko-KR" altLang="en-US" sz="2400" b="1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B7AC-E477-A9B6-0A53-CFDEE4A8F464}"/>
              </a:ext>
            </a:extLst>
          </p:cNvPr>
          <p:cNvSpPr txBox="1"/>
          <p:nvPr/>
        </p:nvSpPr>
        <p:spPr>
          <a:xfrm>
            <a:off x="8033092" y="2475212"/>
            <a:ext cx="5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</a:t>
            </a:r>
            <a:endParaRPr lang="ko-KR" altLang="en-US" sz="2400" b="1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63679-1281-ABAA-D313-C0566F028F90}"/>
              </a:ext>
            </a:extLst>
          </p:cNvPr>
          <p:cNvSpPr txBox="1"/>
          <p:nvPr/>
        </p:nvSpPr>
        <p:spPr>
          <a:xfrm>
            <a:off x="8755762" y="2454470"/>
            <a:ext cx="5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  <a:endParaRPr lang="ko-KR" altLang="en-US" sz="2400" b="1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AFFAB-9D14-D80A-274D-A3A4FA8C1E26}"/>
              </a:ext>
            </a:extLst>
          </p:cNvPr>
          <p:cNvSpPr txBox="1"/>
          <p:nvPr/>
        </p:nvSpPr>
        <p:spPr>
          <a:xfrm>
            <a:off x="9336002" y="3394295"/>
            <a:ext cx="56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</a:t>
            </a:r>
            <a:endParaRPr lang="ko-KR" altLang="en-US" sz="2400" b="1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B526C-17AC-0A8D-3BA4-14BE1024242C}"/>
              </a:ext>
            </a:extLst>
          </p:cNvPr>
          <p:cNvSpPr txBox="1"/>
          <p:nvPr/>
        </p:nvSpPr>
        <p:spPr>
          <a:xfrm>
            <a:off x="2980814" y="4450419"/>
            <a:ext cx="6335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신체검사를 통과하지 못했다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진술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병역의무가 있다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진술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남학생이다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논리합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병역의무가 없고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남학생이 아니다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&lt;False&gt;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배타적 논리합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병역의무가 있고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남학생이다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&lt;True&gt; 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배타적 논리합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병역의무가 없고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남학생이 아니다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&lt;True&gt;</a:t>
            </a:r>
          </a:p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논리합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병역의무가 있고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A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남학생이다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&lt;False&gt;</a:t>
            </a:r>
          </a:p>
        </p:txBody>
      </p:sp>
    </p:spTree>
    <p:extLst>
      <p:ext uri="{BB962C8B-B14F-4D97-AF65-F5344CB8AC3E}">
        <p14:creationId xmlns:p14="http://schemas.microsoft.com/office/powerpoint/2010/main" val="79071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78796" y="560018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N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차원에서의 배타적 논리합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(XOR) 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문제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C6846CF-B42B-BD1C-14B4-2A52E47E0312}"/>
              </a:ext>
            </a:extLst>
          </p:cNvPr>
          <p:cNvCxnSpPr/>
          <p:nvPr/>
        </p:nvCxnSpPr>
        <p:spPr>
          <a:xfrm>
            <a:off x="4149349" y="2261419"/>
            <a:ext cx="0" cy="2576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9FD2EF-9CE0-C543-F64C-60DFBE5F4E5D}"/>
              </a:ext>
            </a:extLst>
          </p:cNvPr>
          <p:cNvCxnSpPr>
            <a:cxnSpLocks/>
          </p:cNvCxnSpPr>
          <p:nvPr/>
        </p:nvCxnSpPr>
        <p:spPr>
          <a:xfrm flipH="1">
            <a:off x="3827411" y="4340942"/>
            <a:ext cx="3723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E2FCE398-24A4-B96A-3E37-63F4AE723D01}"/>
              </a:ext>
            </a:extLst>
          </p:cNvPr>
          <p:cNvSpPr/>
          <p:nvPr/>
        </p:nvSpPr>
        <p:spPr>
          <a:xfrm>
            <a:off x="4065845" y="4247214"/>
            <a:ext cx="167008" cy="187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19FD6D-0682-601E-6B41-9A97738AB763}"/>
              </a:ext>
            </a:extLst>
          </p:cNvPr>
          <p:cNvSpPr/>
          <p:nvPr/>
        </p:nvSpPr>
        <p:spPr>
          <a:xfrm>
            <a:off x="6440401" y="2563656"/>
            <a:ext cx="167008" cy="187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FA5F9F6-013D-D245-31CF-C99A140941E7}"/>
              </a:ext>
            </a:extLst>
          </p:cNvPr>
          <p:cNvSpPr/>
          <p:nvPr/>
        </p:nvSpPr>
        <p:spPr>
          <a:xfrm>
            <a:off x="4065845" y="2565284"/>
            <a:ext cx="167008" cy="1874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AC056DD-6156-8949-1CAC-6C147AF44881}"/>
              </a:ext>
            </a:extLst>
          </p:cNvPr>
          <p:cNvSpPr/>
          <p:nvPr/>
        </p:nvSpPr>
        <p:spPr>
          <a:xfrm>
            <a:off x="6514077" y="4286025"/>
            <a:ext cx="167008" cy="1874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2F20448-04A3-CD5C-CB39-9803807E6776}"/>
              </a:ext>
            </a:extLst>
          </p:cNvPr>
          <p:cNvCxnSpPr>
            <a:cxnSpLocks/>
          </p:cNvCxnSpPr>
          <p:nvPr/>
        </p:nvCxnSpPr>
        <p:spPr>
          <a:xfrm>
            <a:off x="3234813" y="2906529"/>
            <a:ext cx="4660490" cy="11911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C2880E9-3541-845D-5B96-3B35A6F726C1}"/>
              </a:ext>
            </a:extLst>
          </p:cNvPr>
          <p:cNvCxnSpPr>
            <a:cxnSpLocks/>
          </p:cNvCxnSpPr>
          <p:nvPr/>
        </p:nvCxnSpPr>
        <p:spPr>
          <a:xfrm flipV="1">
            <a:off x="3234813" y="2833001"/>
            <a:ext cx="4660490" cy="11614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9F9EA4E-9107-9916-B96C-5D030115D598}"/>
              </a:ext>
            </a:extLst>
          </p:cNvPr>
          <p:cNvCxnSpPr/>
          <p:nvPr/>
        </p:nvCxnSpPr>
        <p:spPr>
          <a:xfrm>
            <a:off x="7364361" y="3239396"/>
            <a:ext cx="0" cy="605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F8AA45-184E-00DD-559D-940BC8850257}"/>
              </a:ext>
            </a:extLst>
          </p:cNvPr>
          <p:cNvCxnSpPr/>
          <p:nvPr/>
        </p:nvCxnSpPr>
        <p:spPr>
          <a:xfrm>
            <a:off x="3564193" y="3157773"/>
            <a:ext cx="0" cy="605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699D31-3B53-B170-85A2-688B6DCDB9E4}"/>
              </a:ext>
            </a:extLst>
          </p:cNvPr>
          <p:cNvSpPr txBox="1"/>
          <p:nvPr/>
        </p:nvSpPr>
        <p:spPr>
          <a:xfrm>
            <a:off x="5488959" y="2090523"/>
            <a:ext cx="221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y</a:t>
            </a:r>
            <a:r>
              <a:rPr lang="en-US" altLang="ko-KR" sz="2000" baseline="-25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~</a:t>
            </a:r>
            <a:r>
              <a:rPr lang="en-US" altLang="ko-KR" sz="2000" baseline="-25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(x</a:t>
            </a:r>
            <a:r>
              <a:rPr lang="en-US" altLang="ko-KR" sz="2000" baseline="-25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,x</a:t>
            </a:r>
            <a:r>
              <a:rPr lang="en-US" altLang="ko-KR" sz="2000" baseline="-25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</a:t>
            </a:r>
            <a:r>
              <a:rPr lang="en-US" altLang="ko-KR" sz="20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) = (1,1)</a:t>
            </a:r>
            <a:endParaRPr lang="ko-KR" altLang="en-US" sz="2000" dirty="0"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9F58-F520-9654-3931-69C92A3278A3}"/>
              </a:ext>
            </a:extLst>
          </p:cNvPr>
          <p:cNvSpPr txBox="1"/>
          <p:nvPr/>
        </p:nvSpPr>
        <p:spPr>
          <a:xfrm>
            <a:off x="1971675" y="5461641"/>
            <a:ext cx="102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하나의 분류선을 그려서 빨강</a:t>
            </a:r>
            <a:r>
              <a:rPr lang="en-US" altLang="ko-KR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(1)</a:t>
            </a:r>
            <a:r>
              <a:rPr lang="ko-KR" altLang="en-US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과 파랑</a:t>
            </a:r>
            <a:r>
              <a:rPr lang="en-US" altLang="ko-KR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(0)</a:t>
            </a:r>
            <a:r>
              <a:rPr lang="ko-KR" altLang="en-US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을 구별할 수 없음</a:t>
            </a:r>
            <a:r>
              <a:rPr lang="en-US" altLang="ko-KR" sz="24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!</a:t>
            </a:r>
            <a:endParaRPr lang="ko-KR" altLang="en-US" sz="24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060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419375" y="693914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N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차원에서 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N+1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차원으로 확장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4F5886-F8C7-1084-409B-36B2B48456A9}"/>
              </a:ext>
            </a:extLst>
          </p:cNvPr>
          <p:cNvCxnSpPr>
            <a:cxnSpLocks/>
          </p:cNvCxnSpPr>
          <p:nvPr/>
        </p:nvCxnSpPr>
        <p:spPr>
          <a:xfrm>
            <a:off x="5289891" y="1356852"/>
            <a:ext cx="0" cy="25465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DF631A-BA53-1E4A-7247-8832B238FA51}"/>
              </a:ext>
            </a:extLst>
          </p:cNvPr>
          <p:cNvCxnSpPr>
            <a:cxnSpLocks/>
          </p:cNvCxnSpPr>
          <p:nvPr/>
        </p:nvCxnSpPr>
        <p:spPr>
          <a:xfrm flipH="1">
            <a:off x="4021394" y="3903406"/>
            <a:ext cx="1279561" cy="2143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699F60-3247-A85C-F943-A73BEFB52C09}"/>
              </a:ext>
            </a:extLst>
          </p:cNvPr>
          <p:cNvCxnSpPr>
            <a:cxnSpLocks/>
          </p:cNvCxnSpPr>
          <p:nvPr/>
        </p:nvCxnSpPr>
        <p:spPr>
          <a:xfrm flipH="1">
            <a:off x="5289891" y="3903406"/>
            <a:ext cx="28905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2C7B42D-0349-C243-4249-A7F5C37DB8FE}"/>
              </a:ext>
            </a:extLst>
          </p:cNvPr>
          <p:cNvSpPr/>
          <p:nvPr/>
        </p:nvSpPr>
        <p:spPr>
          <a:xfrm>
            <a:off x="5206387" y="2109972"/>
            <a:ext cx="167008" cy="1874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98EB16-8C02-86DF-2874-A527DCAADCAB}"/>
              </a:ext>
            </a:extLst>
          </p:cNvPr>
          <p:cNvSpPr/>
          <p:nvPr/>
        </p:nvSpPr>
        <p:spPr>
          <a:xfrm>
            <a:off x="7359445" y="3809678"/>
            <a:ext cx="167008" cy="18745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2BBD5C-47D5-4EFA-2AF4-EAC1FDFD1C8E}"/>
              </a:ext>
            </a:extLst>
          </p:cNvPr>
          <p:cNvSpPr/>
          <p:nvPr/>
        </p:nvSpPr>
        <p:spPr>
          <a:xfrm>
            <a:off x="6150453" y="3981489"/>
            <a:ext cx="167008" cy="187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C06E29-FF47-1233-4848-152739940E04}"/>
              </a:ext>
            </a:extLst>
          </p:cNvPr>
          <p:cNvSpPr/>
          <p:nvPr/>
        </p:nvSpPr>
        <p:spPr>
          <a:xfrm>
            <a:off x="4397074" y="5245569"/>
            <a:ext cx="167008" cy="1874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0060B5-A3FB-BB0E-09C1-4B976BE639D2}"/>
              </a:ext>
            </a:extLst>
          </p:cNvPr>
          <p:cNvCxnSpPr>
            <a:stCxn id="13" idx="6"/>
          </p:cNvCxnSpPr>
          <p:nvPr/>
        </p:nvCxnSpPr>
        <p:spPr>
          <a:xfrm flipV="1">
            <a:off x="5373395" y="2203699"/>
            <a:ext cx="2069554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90EC80-F091-9268-7C19-6649F000C94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42949" y="2203699"/>
            <a:ext cx="0" cy="16059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F4AFFD6-B21B-C99C-AA2E-F459B95DD198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6317461" y="2203699"/>
            <a:ext cx="1114424" cy="1871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74288CD-1D05-7E02-4B0D-AE2B4E43BBD4}"/>
              </a:ext>
            </a:extLst>
          </p:cNvPr>
          <p:cNvCxnSpPr>
            <a:cxnSpLocks/>
          </p:cNvCxnSpPr>
          <p:nvPr/>
        </p:nvCxnSpPr>
        <p:spPr>
          <a:xfrm flipV="1">
            <a:off x="6233957" y="4212932"/>
            <a:ext cx="0" cy="15764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CD0D122-D063-3BD5-D51E-FF9D28516289}"/>
              </a:ext>
            </a:extLst>
          </p:cNvPr>
          <p:cNvCxnSpPr>
            <a:cxnSpLocks/>
          </p:cNvCxnSpPr>
          <p:nvPr/>
        </p:nvCxnSpPr>
        <p:spPr>
          <a:xfrm flipV="1">
            <a:off x="6258967" y="4043998"/>
            <a:ext cx="1100478" cy="18140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AB02A5-4DF3-244F-5155-FC56D75D8673}"/>
              </a:ext>
            </a:extLst>
          </p:cNvPr>
          <p:cNvCxnSpPr>
            <a:cxnSpLocks/>
          </p:cNvCxnSpPr>
          <p:nvPr/>
        </p:nvCxnSpPr>
        <p:spPr>
          <a:xfrm>
            <a:off x="4199161" y="5829647"/>
            <a:ext cx="2014451" cy="283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BE511F-69CB-4992-DA7C-31CAE4FF0A35}"/>
              </a:ext>
            </a:extLst>
          </p:cNvPr>
          <p:cNvCxnSpPr>
            <a:cxnSpLocks/>
          </p:cNvCxnSpPr>
          <p:nvPr/>
        </p:nvCxnSpPr>
        <p:spPr>
          <a:xfrm>
            <a:off x="3757421" y="2798180"/>
            <a:ext cx="5425908" cy="220299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1CC803-B507-3D0C-6E85-1667BBC5791F}"/>
              </a:ext>
            </a:extLst>
          </p:cNvPr>
          <p:cNvSpPr txBox="1"/>
          <p:nvPr/>
        </p:nvSpPr>
        <p:spPr>
          <a:xfrm>
            <a:off x="6929567" y="5655770"/>
            <a:ext cx="450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y</a:t>
            </a:r>
            <a:r>
              <a:rPr lang="en-US" altLang="ko-KR" sz="2400" baseline="-250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 </a:t>
            </a:r>
            <a:r>
              <a:rPr lang="en-US" altLang="ko-KR" sz="24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~ (x</a:t>
            </a:r>
            <a:r>
              <a:rPr lang="en-US" altLang="ko-KR" sz="2400" baseline="-250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</a:t>
            </a:r>
            <a:r>
              <a:rPr lang="en-US" altLang="ko-KR" sz="24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,x</a:t>
            </a:r>
            <a:r>
              <a:rPr lang="en-US" altLang="ko-KR" sz="2400" baseline="-250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</a:t>
            </a:r>
            <a:r>
              <a:rPr lang="en-US" altLang="ko-KR" sz="24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, z</a:t>
            </a:r>
            <a:r>
              <a:rPr lang="en-US" altLang="ko-KR" sz="2400" baseline="-250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</a:t>
            </a:r>
            <a:r>
              <a:rPr lang="en-US" altLang="ko-KR" sz="2400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) = (1,1,1)</a:t>
            </a:r>
            <a:endParaRPr lang="ko-KR" altLang="en-US" sz="2400" dirty="0">
              <a:solidFill>
                <a:srgbClr val="7030A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400655" y="507927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다층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퍼셉트론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(Multi-layer Perceptron)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62B8A2-8DE7-13B0-2A48-EE166ECDD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19" r="28677" b="12592"/>
          <a:stretch/>
        </p:blipFill>
        <p:spPr>
          <a:xfrm>
            <a:off x="2786507" y="3558932"/>
            <a:ext cx="2599009" cy="1679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31866A-7769-FE78-5310-AAD01A0F7317}"/>
              </a:ext>
            </a:extLst>
          </p:cNvPr>
          <p:cNvSpPr/>
          <p:nvPr/>
        </p:nvSpPr>
        <p:spPr>
          <a:xfrm>
            <a:off x="2786507" y="3572520"/>
            <a:ext cx="2599010" cy="1679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0E7EF3-7168-91CD-6780-397EB7F2B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" t="1449" r="67578" b="3908"/>
          <a:stretch/>
        </p:blipFill>
        <p:spPr>
          <a:xfrm>
            <a:off x="317487" y="2598015"/>
            <a:ext cx="1963999" cy="17170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CA6FA9-F886-222A-266C-9CC2C48EB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80" t="3566" r="-11562" b="1791"/>
          <a:stretch/>
        </p:blipFill>
        <p:spPr>
          <a:xfrm>
            <a:off x="9286096" y="2413697"/>
            <a:ext cx="2607279" cy="188525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2DADA0-81FB-4DBB-FFD2-A64F3630C418}"/>
              </a:ext>
            </a:extLst>
          </p:cNvPr>
          <p:cNvSpPr/>
          <p:nvPr/>
        </p:nvSpPr>
        <p:spPr>
          <a:xfrm>
            <a:off x="9251741" y="2413697"/>
            <a:ext cx="1923880" cy="1885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19438D-5ED3-83CF-E0F1-E2CD4BB28306}"/>
              </a:ext>
            </a:extLst>
          </p:cNvPr>
          <p:cNvSpPr/>
          <p:nvPr/>
        </p:nvSpPr>
        <p:spPr>
          <a:xfrm>
            <a:off x="317487" y="2559460"/>
            <a:ext cx="1998356" cy="17556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DB10D2B-8BE6-E970-A267-A63F3948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19" r="28677" b="12592"/>
          <a:stretch/>
        </p:blipFill>
        <p:spPr>
          <a:xfrm>
            <a:off x="2786506" y="1323470"/>
            <a:ext cx="2599009" cy="16794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23C471-DFFF-E328-817D-9905592DC59B}"/>
              </a:ext>
            </a:extLst>
          </p:cNvPr>
          <p:cNvSpPr/>
          <p:nvPr/>
        </p:nvSpPr>
        <p:spPr>
          <a:xfrm>
            <a:off x="2786506" y="1337058"/>
            <a:ext cx="2599010" cy="1679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C9079D-7D1F-2630-7D7E-F5285EE9A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19" r="28677" b="12592"/>
          <a:stretch/>
        </p:blipFill>
        <p:spPr>
          <a:xfrm>
            <a:off x="6092236" y="3572520"/>
            <a:ext cx="2599009" cy="167942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86A624-BB03-9E81-5193-D4D754D15728}"/>
              </a:ext>
            </a:extLst>
          </p:cNvPr>
          <p:cNvSpPr/>
          <p:nvPr/>
        </p:nvSpPr>
        <p:spPr>
          <a:xfrm>
            <a:off x="6084757" y="3586108"/>
            <a:ext cx="2599010" cy="1679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C615266-F2BD-BE27-E739-B5871DD9B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19" r="28677" b="12592"/>
          <a:stretch/>
        </p:blipFill>
        <p:spPr>
          <a:xfrm>
            <a:off x="6096000" y="1323470"/>
            <a:ext cx="2599009" cy="167942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B52826-6A9D-788C-1D13-ED5BF915B1BA}"/>
              </a:ext>
            </a:extLst>
          </p:cNvPr>
          <p:cNvSpPr/>
          <p:nvPr/>
        </p:nvSpPr>
        <p:spPr>
          <a:xfrm>
            <a:off x="6096000" y="1337058"/>
            <a:ext cx="2599010" cy="16794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6414ACC-883F-A9CE-AAA5-994EB720856F}"/>
              </a:ext>
            </a:extLst>
          </p:cNvPr>
          <p:cNvCxnSpPr>
            <a:cxnSpLocks/>
          </p:cNvCxnSpPr>
          <p:nvPr/>
        </p:nvCxnSpPr>
        <p:spPr>
          <a:xfrm>
            <a:off x="5805496" y="3770605"/>
            <a:ext cx="203101" cy="5152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A0C764-1A44-F0D0-22D0-25DB00413593}"/>
              </a:ext>
            </a:extLst>
          </p:cNvPr>
          <p:cNvCxnSpPr>
            <a:cxnSpLocks/>
          </p:cNvCxnSpPr>
          <p:nvPr/>
        </p:nvCxnSpPr>
        <p:spPr>
          <a:xfrm>
            <a:off x="5419871" y="2176771"/>
            <a:ext cx="5679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9A9A1B-D241-D2E7-F216-C939C1AC8F8E}"/>
              </a:ext>
            </a:extLst>
          </p:cNvPr>
          <p:cNvCxnSpPr>
            <a:cxnSpLocks/>
          </p:cNvCxnSpPr>
          <p:nvPr/>
        </p:nvCxnSpPr>
        <p:spPr>
          <a:xfrm>
            <a:off x="5516783" y="4532671"/>
            <a:ext cx="5679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A0E277B-0526-576E-D944-F6BAC957BC47}"/>
              </a:ext>
            </a:extLst>
          </p:cNvPr>
          <p:cNvCxnSpPr>
            <a:cxnSpLocks/>
          </p:cNvCxnSpPr>
          <p:nvPr/>
        </p:nvCxnSpPr>
        <p:spPr>
          <a:xfrm flipV="1">
            <a:off x="5784745" y="2341893"/>
            <a:ext cx="223852" cy="5866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FC9000D2-28F8-DD37-E1D3-8198C23E8D4C}"/>
              </a:ext>
            </a:extLst>
          </p:cNvPr>
          <p:cNvSpPr/>
          <p:nvPr/>
        </p:nvSpPr>
        <p:spPr>
          <a:xfrm>
            <a:off x="5408685" y="3018848"/>
            <a:ext cx="668594" cy="5997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7030A0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Z</a:t>
            </a:r>
            <a:endParaRPr lang="ko-KR" altLang="en-US" b="1" dirty="0">
              <a:solidFill>
                <a:srgbClr val="7030A0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90BDB75-1813-6087-B6C6-32B47A1229D1}"/>
              </a:ext>
            </a:extLst>
          </p:cNvPr>
          <p:cNvCxnSpPr>
            <a:cxnSpLocks/>
          </p:cNvCxnSpPr>
          <p:nvPr/>
        </p:nvCxnSpPr>
        <p:spPr>
          <a:xfrm>
            <a:off x="5419870" y="2328066"/>
            <a:ext cx="181897" cy="6024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00C0D-C8C7-CA1D-5595-AB218E507308}"/>
              </a:ext>
            </a:extLst>
          </p:cNvPr>
          <p:cNvCxnSpPr>
            <a:cxnSpLocks/>
          </p:cNvCxnSpPr>
          <p:nvPr/>
        </p:nvCxnSpPr>
        <p:spPr>
          <a:xfrm flipH="1">
            <a:off x="5452958" y="3718073"/>
            <a:ext cx="165661" cy="4693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22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1392769" y="1534406"/>
            <a:ext cx="10220325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정답을 예측하는</a:t>
            </a:r>
            <a:r>
              <a:rPr lang="en-US" altLang="ko-KR" sz="32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, </a:t>
            </a:r>
            <a:r>
              <a:rPr lang="ko-KR" altLang="en-US" sz="32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또는 논리 문제를 풀 수 있는 </a:t>
            </a:r>
            <a:endParaRPr lang="en-US" altLang="ko-KR" sz="32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최적의 회귀선은 어떻게 찾나요</a:t>
            </a:r>
            <a:r>
              <a:rPr lang="en-US" altLang="ko-KR" sz="32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32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</a:t>
            </a:r>
            <a:r>
              <a:rPr lang="en-US" altLang="ko-KR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가중합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(Weighted Sum)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를 계산하고 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(ii) 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활성화 함수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(activation function)</a:t>
            </a:r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으로 판별한다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98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409542" y="780340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순전파와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역전파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(Forward and Backward Propagation)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4C608E-0563-E253-2845-1554402B8BD8}"/>
              </a:ext>
            </a:extLst>
          </p:cNvPr>
          <p:cNvSpPr/>
          <p:nvPr/>
        </p:nvSpPr>
        <p:spPr>
          <a:xfrm>
            <a:off x="5945886" y="4905192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E09971-5AD3-28EC-1D68-2F7CA379301C}"/>
              </a:ext>
            </a:extLst>
          </p:cNvPr>
          <p:cNvSpPr/>
          <p:nvPr/>
        </p:nvSpPr>
        <p:spPr>
          <a:xfrm>
            <a:off x="5957694" y="3150871"/>
            <a:ext cx="609600" cy="5994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837A6-CE9D-D371-07A6-6A155C6055C1}"/>
              </a:ext>
            </a:extLst>
          </p:cNvPr>
          <p:cNvCxnSpPr>
            <a:cxnSpLocks/>
          </p:cNvCxnSpPr>
          <p:nvPr/>
        </p:nvCxnSpPr>
        <p:spPr>
          <a:xfrm>
            <a:off x="5257629" y="3003194"/>
            <a:ext cx="540774" cy="18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50CBC-8898-C581-9CB7-A56F79BC9FF8}"/>
              </a:ext>
            </a:extLst>
          </p:cNvPr>
          <p:cNvCxnSpPr>
            <a:cxnSpLocks/>
          </p:cNvCxnSpPr>
          <p:nvPr/>
        </p:nvCxnSpPr>
        <p:spPr>
          <a:xfrm flipV="1">
            <a:off x="5257629" y="5410352"/>
            <a:ext cx="567813" cy="35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D73F3-B1AE-B799-0A1E-7E45411D287E}"/>
              </a:ext>
            </a:extLst>
          </p:cNvPr>
          <p:cNvCxnSpPr>
            <a:cxnSpLocks/>
          </p:cNvCxnSpPr>
          <p:nvPr/>
        </p:nvCxnSpPr>
        <p:spPr>
          <a:xfrm>
            <a:off x="5257629" y="4765724"/>
            <a:ext cx="540774" cy="189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E8DA0-E769-4C3A-C15C-CE3FBF2DDE5F}"/>
              </a:ext>
            </a:extLst>
          </p:cNvPr>
          <p:cNvCxnSpPr>
            <a:cxnSpLocks/>
          </p:cNvCxnSpPr>
          <p:nvPr/>
        </p:nvCxnSpPr>
        <p:spPr>
          <a:xfrm flipV="1">
            <a:off x="5223216" y="3560193"/>
            <a:ext cx="565355" cy="180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C1612-C835-7794-BE48-AD00F2E1505F}"/>
              </a:ext>
            </a:extLst>
          </p:cNvPr>
          <p:cNvCxnSpPr>
            <a:cxnSpLocks/>
          </p:cNvCxnSpPr>
          <p:nvPr/>
        </p:nvCxnSpPr>
        <p:spPr>
          <a:xfrm flipV="1">
            <a:off x="6698524" y="4693703"/>
            <a:ext cx="557028" cy="5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E0BB7-E641-833B-1291-7C3244E30293}"/>
              </a:ext>
            </a:extLst>
          </p:cNvPr>
          <p:cNvSpPr/>
          <p:nvPr/>
        </p:nvSpPr>
        <p:spPr>
          <a:xfrm>
            <a:off x="7398590" y="4087227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F8B4F-840C-E330-0061-CACFEE03C1DC}"/>
              </a:ext>
            </a:extLst>
          </p:cNvPr>
          <p:cNvCxnSpPr>
            <a:cxnSpLocks/>
          </p:cNvCxnSpPr>
          <p:nvPr/>
        </p:nvCxnSpPr>
        <p:spPr>
          <a:xfrm>
            <a:off x="6685857" y="3398946"/>
            <a:ext cx="569695" cy="54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91DEFC-E3D3-806E-A376-96FE28F36F4D}"/>
              </a:ext>
            </a:extLst>
          </p:cNvPr>
          <p:cNvCxnSpPr>
            <a:cxnSpLocks/>
          </p:cNvCxnSpPr>
          <p:nvPr/>
        </p:nvCxnSpPr>
        <p:spPr>
          <a:xfrm>
            <a:off x="8180288" y="4378904"/>
            <a:ext cx="44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C5084-E389-3015-FCEA-F603D0259B4B}"/>
              </a:ext>
            </a:extLst>
          </p:cNvPr>
          <p:cNvSpPr txBox="1"/>
          <p:nvPr/>
        </p:nvSpPr>
        <p:spPr>
          <a:xfrm>
            <a:off x="4245536" y="5552660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 = 55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30AC2-8A69-5CF9-DD84-52E859D24B8C}"/>
              </a:ext>
            </a:extLst>
          </p:cNvPr>
          <p:cNvSpPr txBox="1"/>
          <p:nvPr/>
        </p:nvSpPr>
        <p:spPr>
          <a:xfrm>
            <a:off x="4287753" y="4573289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c = 28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F876-CFC4-97E4-0463-3433C5ABAB58}"/>
              </a:ext>
            </a:extLst>
          </p:cNvPr>
          <p:cNvSpPr txBox="1"/>
          <p:nvPr/>
        </p:nvSpPr>
        <p:spPr>
          <a:xfrm>
            <a:off x="4245305" y="3545236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 = 64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234FB-E4E4-A143-3306-4A99CE939092}"/>
              </a:ext>
            </a:extLst>
          </p:cNvPr>
          <p:cNvSpPr txBox="1"/>
          <p:nvPr/>
        </p:nvSpPr>
        <p:spPr>
          <a:xfrm>
            <a:off x="4270133" y="2798161"/>
            <a:ext cx="10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 = 33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/>
              <p:nvPr/>
            </p:nvSpPr>
            <p:spPr>
              <a:xfrm>
                <a:off x="671228" y="1958636"/>
                <a:ext cx="5581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=0.5{2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4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8" y="1958636"/>
                <a:ext cx="558143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/>
              <p:nvPr/>
            </p:nvSpPr>
            <p:spPr>
              <a:xfrm>
                <a:off x="1549297" y="3376078"/>
                <a:ext cx="1556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97" y="3376078"/>
                <a:ext cx="1556013" cy="461665"/>
              </a:xfrm>
              <a:prstGeom prst="rect">
                <a:avLst/>
              </a:prstGeom>
              <a:blipFill>
                <a:blip r:embed="rId4"/>
                <a:stretch>
                  <a:fillRect l="-3137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/>
              <p:nvPr/>
            </p:nvSpPr>
            <p:spPr>
              <a:xfrm>
                <a:off x="1549297" y="4247931"/>
                <a:ext cx="1808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97" y="4247931"/>
                <a:ext cx="1808533" cy="461665"/>
              </a:xfrm>
              <a:prstGeom prst="rect">
                <a:avLst/>
              </a:prstGeom>
              <a:blipFill>
                <a:blip r:embed="rId5"/>
                <a:stretch>
                  <a:fillRect l="-2694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/>
              <p:nvPr/>
            </p:nvSpPr>
            <p:spPr>
              <a:xfrm>
                <a:off x="1549297" y="5092775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97" y="5092775"/>
                <a:ext cx="2120700" cy="461665"/>
              </a:xfrm>
              <a:prstGeom prst="rect">
                <a:avLst/>
              </a:prstGeom>
              <a:blipFill>
                <a:blip r:embed="rId6"/>
                <a:stretch>
                  <a:fillRect l="-229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/>
              <p:nvPr/>
            </p:nvSpPr>
            <p:spPr>
              <a:xfrm>
                <a:off x="6001223" y="3205648"/>
                <a:ext cx="554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223" y="3205648"/>
                <a:ext cx="554264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/>
              <p:nvPr/>
            </p:nvSpPr>
            <p:spPr>
              <a:xfrm>
                <a:off x="6020233" y="4925091"/>
                <a:ext cx="535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233" y="4925091"/>
                <a:ext cx="535253" cy="461665"/>
              </a:xfrm>
              <a:prstGeom prst="rect">
                <a:avLst/>
              </a:prstGeom>
              <a:blipFill>
                <a:blip r:embed="rId8"/>
                <a:stretch>
                  <a:fillRect l="-229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/>
              <p:nvPr/>
            </p:nvSpPr>
            <p:spPr>
              <a:xfrm>
                <a:off x="7479142" y="4112056"/>
                <a:ext cx="506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2" y="4112056"/>
                <a:ext cx="506484" cy="461665"/>
              </a:xfrm>
              <a:prstGeom prst="rect">
                <a:avLst/>
              </a:prstGeom>
              <a:blipFill>
                <a:blip r:embed="rId9"/>
                <a:stretch>
                  <a:fillRect l="-4819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/>
              <p:nvPr/>
            </p:nvSpPr>
            <p:spPr>
              <a:xfrm>
                <a:off x="8627890" y="4112056"/>
                <a:ext cx="2145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890" y="4112056"/>
                <a:ext cx="21450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FE9F0D-8181-0C6E-4FF7-A1C384E07C9F}"/>
                  </a:ext>
                </a:extLst>
              </p:cNvPr>
              <p:cNvSpPr txBox="1"/>
              <p:nvPr/>
            </p:nvSpPr>
            <p:spPr>
              <a:xfrm>
                <a:off x="4105627" y="6054724"/>
                <a:ext cx="1197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FE9F0D-8181-0C6E-4FF7-A1C384E0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27" y="6054724"/>
                <a:ext cx="1197487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929BE8-3042-1CD7-FC7F-D73B73670BB4}"/>
                  </a:ext>
                </a:extLst>
              </p:cNvPr>
              <p:cNvSpPr txBox="1"/>
              <p:nvPr/>
            </p:nvSpPr>
            <p:spPr>
              <a:xfrm>
                <a:off x="9101675" y="4599879"/>
                <a:ext cx="11974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929BE8-3042-1CD7-FC7F-D73B73670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75" y="4599879"/>
                <a:ext cx="1197487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5E792A-571C-409B-499B-5BAE99050D42}"/>
              </a:ext>
            </a:extLst>
          </p:cNvPr>
          <p:cNvCxnSpPr>
            <a:cxnSpLocks/>
          </p:cNvCxnSpPr>
          <p:nvPr/>
        </p:nvCxnSpPr>
        <p:spPr>
          <a:xfrm>
            <a:off x="7226014" y="2865605"/>
            <a:ext cx="2025486" cy="158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DFA07-D54D-8943-28B7-C52CFB0B6793}"/>
              </a:ext>
            </a:extLst>
          </p:cNvPr>
          <p:cNvSpPr txBox="1"/>
          <p:nvPr/>
        </p:nvSpPr>
        <p:spPr>
          <a:xfrm>
            <a:off x="7369021" y="2346207"/>
            <a:ext cx="16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“Forward”</a:t>
            </a:r>
            <a:endParaRPr lang="ko-KR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AC0FBE-BAFB-E11C-9E9E-23D0E6B75C67}"/>
              </a:ext>
            </a:extLst>
          </p:cNvPr>
          <p:cNvSpPr txBox="1"/>
          <p:nvPr/>
        </p:nvSpPr>
        <p:spPr>
          <a:xfrm>
            <a:off x="5842319" y="2664107"/>
            <a:ext cx="98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4224</a:t>
            </a:r>
            <a:endParaRPr lang="ko-KR" altLang="en-US" sz="20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85B29-B841-D499-95F4-94620A2B8D4A}"/>
              </a:ext>
            </a:extLst>
          </p:cNvPr>
          <p:cNvSpPr txBox="1"/>
          <p:nvPr/>
        </p:nvSpPr>
        <p:spPr>
          <a:xfrm>
            <a:off x="6176277" y="4524514"/>
            <a:ext cx="64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139</a:t>
            </a:r>
            <a:endParaRPr lang="ko-KR" altLang="en-US" sz="20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78C181-819C-6A16-F579-E58E9D5BD320}"/>
              </a:ext>
            </a:extLst>
          </p:cNvPr>
          <p:cNvSpPr txBox="1"/>
          <p:nvPr/>
        </p:nvSpPr>
        <p:spPr>
          <a:xfrm>
            <a:off x="7539754" y="3685549"/>
            <a:ext cx="81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4085</a:t>
            </a:r>
            <a:endParaRPr lang="ko-KR" altLang="en-US" sz="20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FE1FA4-F4DB-4732-CE41-868DBE252AA5}"/>
              </a:ext>
            </a:extLst>
          </p:cNvPr>
          <p:cNvSpPr txBox="1"/>
          <p:nvPr/>
        </p:nvSpPr>
        <p:spPr>
          <a:xfrm>
            <a:off x="9975143" y="3667313"/>
            <a:ext cx="133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u="sng" dirty="0">
                <a:solidFill>
                  <a:srgbClr val="FF0000"/>
                </a:solidFill>
                <a:latin typeface="Cambria Math" panose="02040503050406030204" pitchFamily="18" charset="0"/>
              </a:rPr>
              <a:t>2042.5</a:t>
            </a:r>
            <a:endParaRPr lang="ko-KR" altLang="en-US" sz="2000" b="1" i="1" u="sng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C850C-5307-D699-2EC0-37DFA9E74B15}"/>
              </a:ext>
            </a:extLst>
          </p:cNvPr>
          <p:cNvSpPr txBox="1"/>
          <p:nvPr/>
        </p:nvSpPr>
        <p:spPr>
          <a:xfrm>
            <a:off x="671228" y="1463342"/>
            <a:ext cx="89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A,B,C,D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의 정보로 어떤 임의의 모형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F(x)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또는 </a:t>
            </a:r>
            <a:r>
              <a:rPr lang="en-US" altLang="ko-KR" sz="2000" b="1" dirty="0">
                <a:highlight>
                  <a:srgbClr val="FFFF00"/>
                </a:highlight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“</a:t>
            </a:r>
            <a:r>
              <a:rPr lang="ko-KR" altLang="en-US" sz="2000" b="1" dirty="0" err="1">
                <a:highlight>
                  <a:srgbClr val="FFFF00"/>
                </a:highlight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가중합</a:t>
            </a:r>
            <a:r>
              <a:rPr lang="en-US" altLang="ko-KR" sz="2000" b="1" dirty="0">
                <a:highlight>
                  <a:srgbClr val="FFFF00"/>
                </a:highlight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”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를 평가한다면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?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890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순전파와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역전파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(Forward and Backward Propagation)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4C608E-0563-E253-2845-1554402B8BD8}"/>
              </a:ext>
            </a:extLst>
          </p:cNvPr>
          <p:cNvSpPr/>
          <p:nvPr/>
        </p:nvSpPr>
        <p:spPr>
          <a:xfrm>
            <a:off x="5376269" y="4859674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E09971-5AD3-28EC-1D68-2F7CA379301C}"/>
              </a:ext>
            </a:extLst>
          </p:cNvPr>
          <p:cNvSpPr/>
          <p:nvPr/>
        </p:nvSpPr>
        <p:spPr>
          <a:xfrm>
            <a:off x="5388077" y="3105353"/>
            <a:ext cx="609600" cy="5994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837A6-CE9D-D371-07A6-6A155C6055C1}"/>
              </a:ext>
            </a:extLst>
          </p:cNvPr>
          <p:cNvCxnSpPr>
            <a:cxnSpLocks/>
          </p:cNvCxnSpPr>
          <p:nvPr/>
        </p:nvCxnSpPr>
        <p:spPr>
          <a:xfrm>
            <a:off x="4688012" y="2957676"/>
            <a:ext cx="540774" cy="18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50CBC-8898-C581-9CB7-A56F79BC9FF8}"/>
              </a:ext>
            </a:extLst>
          </p:cNvPr>
          <p:cNvCxnSpPr>
            <a:cxnSpLocks/>
          </p:cNvCxnSpPr>
          <p:nvPr/>
        </p:nvCxnSpPr>
        <p:spPr>
          <a:xfrm flipV="1">
            <a:off x="4688012" y="5364834"/>
            <a:ext cx="567813" cy="35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D73F3-B1AE-B799-0A1E-7E45411D287E}"/>
              </a:ext>
            </a:extLst>
          </p:cNvPr>
          <p:cNvCxnSpPr>
            <a:cxnSpLocks/>
          </p:cNvCxnSpPr>
          <p:nvPr/>
        </p:nvCxnSpPr>
        <p:spPr>
          <a:xfrm>
            <a:off x="4688012" y="4720206"/>
            <a:ext cx="540774" cy="189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E8DA0-E769-4C3A-C15C-CE3FBF2DDE5F}"/>
              </a:ext>
            </a:extLst>
          </p:cNvPr>
          <p:cNvCxnSpPr>
            <a:cxnSpLocks/>
          </p:cNvCxnSpPr>
          <p:nvPr/>
        </p:nvCxnSpPr>
        <p:spPr>
          <a:xfrm flipV="1">
            <a:off x="4653599" y="3514675"/>
            <a:ext cx="565355" cy="180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C1612-C835-7794-BE48-AD00F2E1505F}"/>
              </a:ext>
            </a:extLst>
          </p:cNvPr>
          <p:cNvCxnSpPr>
            <a:cxnSpLocks/>
          </p:cNvCxnSpPr>
          <p:nvPr/>
        </p:nvCxnSpPr>
        <p:spPr>
          <a:xfrm flipV="1">
            <a:off x="6128907" y="4648185"/>
            <a:ext cx="557028" cy="5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E0BB7-E641-833B-1291-7C3244E30293}"/>
              </a:ext>
            </a:extLst>
          </p:cNvPr>
          <p:cNvSpPr/>
          <p:nvPr/>
        </p:nvSpPr>
        <p:spPr>
          <a:xfrm>
            <a:off x="6828973" y="4041709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F8B4F-840C-E330-0061-CACFEE03C1DC}"/>
              </a:ext>
            </a:extLst>
          </p:cNvPr>
          <p:cNvCxnSpPr>
            <a:cxnSpLocks/>
          </p:cNvCxnSpPr>
          <p:nvPr/>
        </p:nvCxnSpPr>
        <p:spPr>
          <a:xfrm>
            <a:off x="6116240" y="3353428"/>
            <a:ext cx="569695" cy="54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91DEFC-E3D3-806E-A376-96FE28F36F4D}"/>
              </a:ext>
            </a:extLst>
          </p:cNvPr>
          <p:cNvCxnSpPr>
            <a:cxnSpLocks/>
          </p:cNvCxnSpPr>
          <p:nvPr/>
        </p:nvCxnSpPr>
        <p:spPr>
          <a:xfrm>
            <a:off x="7610671" y="4333386"/>
            <a:ext cx="44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C5084-E389-3015-FCEA-F603D0259B4B}"/>
              </a:ext>
            </a:extLst>
          </p:cNvPr>
          <p:cNvSpPr txBox="1"/>
          <p:nvPr/>
        </p:nvSpPr>
        <p:spPr>
          <a:xfrm>
            <a:off x="3675919" y="5507142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 = 55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30AC2-8A69-5CF9-DD84-52E859D24B8C}"/>
              </a:ext>
            </a:extLst>
          </p:cNvPr>
          <p:cNvSpPr txBox="1"/>
          <p:nvPr/>
        </p:nvSpPr>
        <p:spPr>
          <a:xfrm>
            <a:off x="3718136" y="4527771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c = 28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F876-CFC4-97E4-0463-3433C5ABAB58}"/>
              </a:ext>
            </a:extLst>
          </p:cNvPr>
          <p:cNvSpPr txBox="1"/>
          <p:nvPr/>
        </p:nvSpPr>
        <p:spPr>
          <a:xfrm>
            <a:off x="3675688" y="3499718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 = 64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234FB-E4E4-A143-3306-4A99CE939092}"/>
              </a:ext>
            </a:extLst>
          </p:cNvPr>
          <p:cNvSpPr txBox="1"/>
          <p:nvPr/>
        </p:nvSpPr>
        <p:spPr>
          <a:xfrm>
            <a:off x="3700516" y="2752643"/>
            <a:ext cx="10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 = 33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/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=0.5{2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/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blipFill>
                <a:blip r:embed="rId4"/>
                <a:stretch>
                  <a:fillRect l="-3125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/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blipFill>
                <a:blip r:embed="rId5"/>
                <a:stretch>
                  <a:fillRect l="-269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/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blipFill>
                <a:blip r:embed="rId6"/>
                <a:stretch>
                  <a:fillRect l="-229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/>
              <p:nvPr/>
            </p:nvSpPr>
            <p:spPr>
              <a:xfrm>
                <a:off x="5431606" y="3160130"/>
                <a:ext cx="554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06" y="3160130"/>
                <a:ext cx="554264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/>
              <p:nvPr/>
            </p:nvSpPr>
            <p:spPr>
              <a:xfrm>
                <a:off x="5450616" y="4879573"/>
                <a:ext cx="535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16" y="4879573"/>
                <a:ext cx="535253" cy="461665"/>
              </a:xfrm>
              <a:prstGeom prst="rect">
                <a:avLst/>
              </a:prstGeom>
              <a:blipFill>
                <a:blip r:embed="rId8"/>
                <a:stretch>
                  <a:fillRect l="-113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/>
              <p:nvPr/>
            </p:nvSpPr>
            <p:spPr>
              <a:xfrm>
                <a:off x="6909525" y="4066538"/>
                <a:ext cx="506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525" y="4066538"/>
                <a:ext cx="506484" cy="461665"/>
              </a:xfrm>
              <a:prstGeom prst="rect">
                <a:avLst/>
              </a:prstGeom>
              <a:blipFill>
                <a:blip r:embed="rId9"/>
                <a:stretch>
                  <a:fillRect l="-357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/>
              <p:nvPr/>
            </p:nvSpPr>
            <p:spPr>
              <a:xfrm>
                <a:off x="8058273" y="4066538"/>
                <a:ext cx="2145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73" y="4066538"/>
                <a:ext cx="21450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5E792A-571C-409B-499B-5BAE99050D42}"/>
              </a:ext>
            </a:extLst>
          </p:cNvPr>
          <p:cNvCxnSpPr>
            <a:cxnSpLocks/>
          </p:cNvCxnSpPr>
          <p:nvPr/>
        </p:nvCxnSpPr>
        <p:spPr>
          <a:xfrm flipH="1">
            <a:off x="7416009" y="2869248"/>
            <a:ext cx="17795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DFA07-D54D-8943-28B7-C52CFB0B6793}"/>
              </a:ext>
            </a:extLst>
          </p:cNvPr>
          <p:cNvSpPr txBox="1"/>
          <p:nvPr/>
        </p:nvSpPr>
        <p:spPr>
          <a:xfrm>
            <a:off x="7534584" y="2302350"/>
            <a:ext cx="16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“Backward”</a:t>
            </a:r>
            <a:endParaRPr lang="ko-KR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/>
              <p:nvPr/>
            </p:nvSpPr>
            <p:spPr>
              <a:xfrm>
                <a:off x="7112082" y="4603229"/>
                <a:ext cx="1445342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82" y="4603229"/>
                <a:ext cx="1445342" cy="685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48AE687-20B3-9D78-E689-351195B14E5D}"/>
              </a:ext>
            </a:extLst>
          </p:cNvPr>
          <p:cNvSpPr txBox="1"/>
          <p:nvPr/>
        </p:nvSpPr>
        <p:spPr>
          <a:xfrm>
            <a:off x="7209624" y="3433558"/>
            <a:ext cx="235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One-step Back Propagation</a:t>
            </a:r>
            <a:endParaRPr lang="ko-KR" altLang="en-US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/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0.5×</m:t>
                    </m:r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blipFill>
                <a:blip r:embed="rId12"/>
                <a:stretch>
                  <a:fillRect l="-57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660E05-1228-C947-959F-B0E3B342A2EC}"/>
              </a:ext>
            </a:extLst>
          </p:cNvPr>
          <p:cNvCxnSpPr>
            <a:cxnSpLocks/>
          </p:cNvCxnSpPr>
          <p:nvPr/>
        </p:nvCxnSpPr>
        <p:spPr>
          <a:xfrm flipH="1">
            <a:off x="7534584" y="4472721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2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순전파와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역전파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(Forward and Backward Propagation)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4C608E-0563-E253-2845-1554402B8BD8}"/>
              </a:ext>
            </a:extLst>
          </p:cNvPr>
          <p:cNvSpPr/>
          <p:nvPr/>
        </p:nvSpPr>
        <p:spPr>
          <a:xfrm>
            <a:off x="5376269" y="4859674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E09971-5AD3-28EC-1D68-2F7CA379301C}"/>
              </a:ext>
            </a:extLst>
          </p:cNvPr>
          <p:cNvSpPr/>
          <p:nvPr/>
        </p:nvSpPr>
        <p:spPr>
          <a:xfrm>
            <a:off x="5388077" y="3105353"/>
            <a:ext cx="609600" cy="5994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837A6-CE9D-D371-07A6-6A155C6055C1}"/>
              </a:ext>
            </a:extLst>
          </p:cNvPr>
          <p:cNvCxnSpPr>
            <a:cxnSpLocks/>
          </p:cNvCxnSpPr>
          <p:nvPr/>
        </p:nvCxnSpPr>
        <p:spPr>
          <a:xfrm>
            <a:off x="4688012" y="2957676"/>
            <a:ext cx="540774" cy="18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50CBC-8898-C581-9CB7-A56F79BC9FF8}"/>
              </a:ext>
            </a:extLst>
          </p:cNvPr>
          <p:cNvCxnSpPr>
            <a:cxnSpLocks/>
          </p:cNvCxnSpPr>
          <p:nvPr/>
        </p:nvCxnSpPr>
        <p:spPr>
          <a:xfrm flipV="1">
            <a:off x="4688012" y="5364834"/>
            <a:ext cx="567813" cy="35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D73F3-B1AE-B799-0A1E-7E45411D287E}"/>
              </a:ext>
            </a:extLst>
          </p:cNvPr>
          <p:cNvCxnSpPr>
            <a:cxnSpLocks/>
          </p:cNvCxnSpPr>
          <p:nvPr/>
        </p:nvCxnSpPr>
        <p:spPr>
          <a:xfrm>
            <a:off x="4688012" y="4720206"/>
            <a:ext cx="540774" cy="189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E8DA0-E769-4C3A-C15C-CE3FBF2DDE5F}"/>
              </a:ext>
            </a:extLst>
          </p:cNvPr>
          <p:cNvCxnSpPr>
            <a:cxnSpLocks/>
          </p:cNvCxnSpPr>
          <p:nvPr/>
        </p:nvCxnSpPr>
        <p:spPr>
          <a:xfrm flipV="1">
            <a:off x="4653599" y="3514675"/>
            <a:ext cx="565355" cy="180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C1612-C835-7794-BE48-AD00F2E1505F}"/>
              </a:ext>
            </a:extLst>
          </p:cNvPr>
          <p:cNvCxnSpPr>
            <a:cxnSpLocks/>
          </p:cNvCxnSpPr>
          <p:nvPr/>
        </p:nvCxnSpPr>
        <p:spPr>
          <a:xfrm flipV="1">
            <a:off x="6128907" y="4648185"/>
            <a:ext cx="557028" cy="5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E0BB7-E641-833B-1291-7C3244E30293}"/>
              </a:ext>
            </a:extLst>
          </p:cNvPr>
          <p:cNvSpPr/>
          <p:nvPr/>
        </p:nvSpPr>
        <p:spPr>
          <a:xfrm>
            <a:off x="6828973" y="4041709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F8B4F-840C-E330-0061-CACFEE03C1DC}"/>
              </a:ext>
            </a:extLst>
          </p:cNvPr>
          <p:cNvCxnSpPr>
            <a:cxnSpLocks/>
          </p:cNvCxnSpPr>
          <p:nvPr/>
        </p:nvCxnSpPr>
        <p:spPr>
          <a:xfrm>
            <a:off x="6116240" y="3353428"/>
            <a:ext cx="569695" cy="54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91DEFC-E3D3-806E-A376-96FE28F36F4D}"/>
              </a:ext>
            </a:extLst>
          </p:cNvPr>
          <p:cNvCxnSpPr>
            <a:cxnSpLocks/>
          </p:cNvCxnSpPr>
          <p:nvPr/>
        </p:nvCxnSpPr>
        <p:spPr>
          <a:xfrm>
            <a:off x="7610671" y="4333386"/>
            <a:ext cx="44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C5084-E389-3015-FCEA-F603D0259B4B}"/>
              </a:ext>
            </a:extLst>
          </p:cNvPr>
          <p:cNvSpPr txBox="1"/>
          <p:nvPr/>
        </p:nvSpPr>
        <p:spPr>
          <a:xfrm>
            <a:off x="3675919" y="5507142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 = 55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30AC2-8A69-5CF9-DD84-52E859D24B8C}"/>
              </a:ext>
            </a:extLst>
          </p:cNvPr>
          <p:cNvSpPr txBox="1"/>
          <p:nvPr/>
        </p:nvSpPr>
        <p:spPr>
          <a:xfrm>
            <a:off x="3718136" y="4527771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c = 28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F876-CFC4-97E4-0463-3433C5ABAB58}"/>
              </a:ext>
            </a:extLst>
          </p:cNvPr>
          <p:cNvSpPr txBox="1"/>
          <p:nvPr/>
        </p:nvSpPr>
        <p:spPr>
          <a:xfrm>
            <a:off x="3675688" y="3499718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 = 64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234FB-E4E4-A143-3306-4A99CE939092}"/>
              </a:ext>
            </a:extLst>
          </p:cNvPr>
          <p:cNvSpPr txBox="1"/>
          <p:nvPr/>
        </p:nvSpPr>
        <p:spPr>
          <a:xfrm>
            <a:off x="3700516" y="2752643"/>
            <a:ext cx="10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 = 33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/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=0.5{2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/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blipFill>
                <a:blip r:embed="rId4"/>
                <a:stretch>
                  <a:fillRect l="-3125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/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blipFill>
                <a:blip r:embed="rId5"/>
                <a:stretch>
                  <a:fillRect l="-269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/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blipFill>
                <a:blip r:embed="rId6"/>
                <a:stretch>
                  <a:fillRect l="-229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/>
              <p:nvPr/>
            </p:nvSpPr>
            <p:spPr>
              <a:xfrm>
                <a:off x="5431606" y="3160130"/>
                <a:ext cx="554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06" y="3160130"/>
                <a:ext cx="554264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/>
              <p:nvPr/>
            </p:nvSpPr>
            <p:spPr>
              <a:xfrm>
                <a:off x="5450616" y="4879573"/>
                <a:ext cx="535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16" y="4879573"/>
                <a:ext cx="535253" cy="461665"/>
              </a:xfrm>
              <a:prstGeom prst="rect">
                <a:avLst/>
              </a:prstGeom>
              <a:blipFill>
                <a:blip r:embed="rId8"/>
                <a:stretch>
                  <a:fillRect l="-113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/>
              <p:nvPr/>
            </p:nvSpPr>
            <p:spPr>
              <a:xfrm>
                <a:off x="6909525" y="4066538"/>
                <a:ext cx="506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525" y="4066538"/>
                <a:ext cx="506484" cy="461665"/>
              </a:xfrm>
              <a:prstGeom prst="rect">
                <a:avLst/>
              </a:prstGeom>
              <a:blipFill>
                <a:blip r:embed="rId9"/>
                <a:stretch>
                  <a:fillRect l="-357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/>
              <p:nvPr/>
            </p:nvSpPr>
            <p:spPr>
              <a:xfrm>
                <a:off x="8058273" y="4066538"/>
                <a:ext cx="2145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73" y="4066538"/>
                <a:ext cx="21450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5E792A-571C-409B-499B-5BAE99050D42}"/>
              </a:ext>
            </a:extLst>
          </p:cNvPr>
          <p:cNvCxnSpPr>
            <a:cxnSpLocks/>
          </p:cNvCxnSpPr>
          <p:nvPr/>
        </p:nvCxnSpPr>
        <p:spPr>
          <a:xfrm flipH="1">
            <a:off x="7416009" y="2869248"/>
            <a:ext cx="17795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DFA07-D54D-8943-28B7-C52CFB0B6793}"/>
              </a:ext>
            </a:extLst>
          </p:cNvPr>
          <p:cNvSpPr txBox="1"/>
          <p:nvPr/>
        </p:nvSpPr>
        <p:spPr>
          <a:xfrm>
            <a:off x="7534584" y="2302350"/>
            <a:ext cx="16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“Backward”</a:t>
            </a:r>
            <a:endParaRPr lang="ko-KR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/>
              <p:nvPr/>
            </p:nvSpPr>
            <p:spPr>
              <a:xfrm>
                <a:off x="7112082" y="4603229"/>
                <a:ext cx="1445342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𝒅𝑭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82" y="4603229"/>
                <a:ext cx="1445342" cy="685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/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0.5×</m:t>
                    </m:r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blipFill>
                <a:blip r:embed="rId12"/>
                <a:stretch>
                  <a:fillRect l="-57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/>
              <p:nvPr/>
            </p:nvSpPr>
            <p:spPr>
              <a:xfrm>
                <a:off x="5099543" y="2403425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43" y="2403425"/>
                <a:ext cx="1445342" cy="6670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/>
              <p:nvPr/>
            </p:nvSpPr>
            <p:spPr>
              <a:xfrm>
                <a:off x="5199064" y="4139200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altLang="ko-KR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64" y="4139200"/>
                <a:ext cx="1445342" cy="6670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/>
              <p:nvPr/>
            </p:nvSpPr>
            <p:spPr>
              <a:xfrm>
                <a:off x="3286046" y="3998199"/>
                <a:ext cx="1445342" cy="61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altLang="ko-KR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𝒅𝒄</m:t>
                          </m:r>
                        </m:den>
                      </m:f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046" y="3998199"/>
                <a:ext cx="1445342" cy="6184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660E05-1228-C947-959F-B0E3B342A2EC}"/>
              </a:ext>
            </a:extLst>
          </p:cNvPr>
          <p:cNvCxnSpPr>
            <a:cxnSpLocks/>
          </p:cNvCxnSpPr>
          <p:nvPr/>
        </p:nvCxnSpPr>
        <p:spPr>
          <a:xfrm flipH="1">
            <a:off x="7534584" y="4472721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A864FE-D84B-7088-5F97-750FAF4CBE36}"/>
              </a:ext>
            </a:extLst>
          </p:cNvPr>
          <p:cNvCxnSpPr>
            <a:cxnSpLocks/>
          </p:cNvCxnSpPr>
          <p:nvPr/>
        </p:nvCxnSpPr>
        <p:spPr>
          <a:xfrm flipH="1" flipV="1">
            <a:off x="6139921" y="3180651"/>
            <a:ext cx="689052" cy="663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7CF79F-9576-88FB-045D-A9E8C4DA60F4}"/>
              </a:ext>
            </a:extLst>
          </p:cNvPr>
          <p:cNvCxnSpPr>
            <a:cxnSpLocks/>
          </p:cNvCxnSpPr>
          <p:nvPr/>
        </p:nvCxnSpPr>
        <p:spPr>
          <a:xfrm flipH="1">
            <a:off x="6196580" y="4710551"/>
            <a:ext cx="632393" cy="607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7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순전파와 </a:t>
            </a:r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역전파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(Forward and Backward Propagation)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4C608E-0563-E253-2845-1554402B8BD8}"/>
              </a:ext>
            </a:extLst>
          </p:cNvPr>
          <p:cNvSpPr/>
          <p:nvPr/>
        </p:nvSpPr>
        <p:spPr>
          <a:xfrm>
            <a:off x="4845327" y="4735184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E09971-5AD3-28EC-1D68-2F7CA379301C}"/>
              </a:ext>
            </a:extLst>
          </p:cNvPr>
          <p:cNvSpPr/>
          <p:nvPr/>
        </p:nvSpPr>
        <p:spPr>
          <a:xfrm>
            <a:off x="4857135" y="2980863"/>
            <a:ext cx="609600" cy="5994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837A6-CE9D-D371-07A6-6A155C6055C1}"/>
              </a:ext>
            </a:extLst>
          </p:cNvPr>
          <p:cNvCxnSpPr>
            <a:cxnSpLocks/>
          </p:cNvCxnSpPr>
          <p:nvPr/>
        </p:nvCxnSpPr>
        <p:spPr>
          <a:xfrm>
            <a:off x="4157070" y="2833186"/>
            <a:ext cx="540774" cy="18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50CBC-8898-C581-9CB7-A56F79BC9FF8}"/>
              </a:ext>
            </a:extLst>
          </p:cNvPr>
          <p:cNvCxnSpPr>
            <a:cxnSpLocks/>
          </p:cNvCxnSpPr>
          <p:nvPr/>
        </p:nvCxnSpPr>
        <p:spPr>
          <a:xfrm flipV="1">
            <a:off x="4157070" y="5240344"/>
            <a:ext cx="567813" cy="35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D73F3-B1AE-B799-0A1E-7E45411D287E}"/>
              </a:ext>
            </a:extLst>
          </p:cNvPr>
          <p:cNvCxnSpPr>
            <a:cxnSpLocks/>
          </p:cNvCxnSpPr>
          <p:nvPr/>
        </p:nvCxnSpPr>
        <p:spPr>
          <a:xfrm>
            <a:off x="4157070" y="4595716"/>
            <a:ext cx="540774" cy="189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E8DA0-E769-4C3A-C15C-CE3FBF2DDE5F}"/>
              </a:ext>
            </a:extLst>
          </p:cNvPr>
          <p:cNvCxnSpPr>
            <a:cxnSpLocks/>
          </p:cNvCxnSpPr>
          <p:nvPr/>
        </p:nvCxnSpPr>
        <p:spPr>
          <a:xfrm flipV="1">
            <a:off x="4122657" y="3390185"/>
            <a:ext cx="565355" cy="180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C1612-C835-7794-BE48-AD00F2E1505F}"/>
              </a:ext>
            </a:extLst>
          </p:cNvPr>
          <p:cNvCxnSpPr>
            <a:cxnSpLocks/>
          </p:cNvCxnSpPr>
          <p:nvPr/>
        </p:nvCxnSpPr>
        <p:spPr>
          <a:xfrm flipV="1">
            <a:off x="5597965" y="4523695"/>
            <a:ext cx="557028" cy="5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E0BB7-E641-833B-1291-7C3244E30293}"/>
              </a:ext>
            </a:extLst>
          </p:cNvPr>
          <p:cNvSpPr/>
          <p:nvPr/>
        </p:nvSpPr>
        <p:spPr>
          <a:xfrm>
            <a:off x="6298031" y="3917219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F8B4F-840C-E330-0061-CACFEE03C1DC}"/>
              </a:ext>
            </a:extLst>
          </p:cNvPr>
          <p:cNvCxnSpPr>
            <a:cxnSpLocks/>
          </p:cNvCxnSpPr>
          <p:nvPr/>
        </p:nvCxnSpPr>
        <p:spPr>
          <a:xfrm>
            <a:off x="5585298" y="3228938"/>
            <a:ext cx="569695" cy="54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91DEFC-E3D3-806E-A376-96FE28F36F4D}"/>
              </a:ext>
            </a:extLst>
          </p:cNvPr>
          <p:cNvCxnSpPr>
            <a:cxnSpLocks/>
          </p:cNvCxnSpPr>
          <p:nvPr/>
        </p:nvCxnSpPr>
        <p:spPr>
          <a:xfrm>
            <a:off x="7079729" y="4208896"/>
            <a:ext cx="44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C5084-E389-3015-FCEA-F603D0259B4B}"/>
              </a:ext>
            </a:extLst>
          </p:cNvPr>
          <p:cNvSpPr txBox="1"/>
          <p:nvPr/>
        </p:nvSpPr>
        <p:spPr>
          <a:xfrm>
            <a:off x="3144977" y="5382652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 = 55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30AC2-8A69-5CF9-DD84-52E859D24B8C}"/>
              </a:ext>
            </a:extLst>
          </p:cNvPr>
          <p:cNvSpPr txBox="1"/>
          <p:nvPr/>
        </p:nvSpPr>
        <p:spPr>
          <a:xfrm>
            <a:off x="3187194" y="4403281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c = 28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F876-CFC4-97E4-0463-3433C5ABAB58}"/>
              </a:ext>
            </a:extLst>
          </p:cNvPr>
          <p:cNvSpPr txBox="1"/>
          <p:nvPr/>
        </p:nvSpPr>
        <p:spPr>
          <a:xfrm>
            <a:off x="3144746" y="3375228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 = 64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234FB-E4E4-A143-3306-4A99CE939092}"/>
              </a:ext>
            </a:extLst>
          </p:cNvPr>
          <p:cNvSpPr txBox="1"/>
          <p:nvPr/>
        </p:nvSpPr>
        <p:spPr>
          <a:xfrm>
            <a:off x="3169574" y="2628153"/>
            <a:ext cx="10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 = 33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/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=0.5{2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AA0A89-E52F-100E-7D43-67B3C673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5" y="1496356"/>
                <a:ext cx="55814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/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7ADE3A-E104-0E14-6A08-E7B50BBB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2691088"/>
                <a:ext cx="1556013" cy="461665"/>
              </a:xfrm>
              <a:prstGeom prst="rect">
                <a:avLst/>
              </a:prstGeom>
              <a:blipFill>
                <a:blip r:embed="rId4"/>
                <a:stretch>
                  <a:fillRect l="-3125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/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22245F-DB31-CD86-AA7B-BDB386D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3521672"/>
                <a:ext cx="1808533" cy="461665"/>
              </a:xfrm>
              <a:prstGeom prst="rect">
                <a:avLst/>
              </a:prstGeom>
              <a:blipFill>
                <a:blip r:embed="rId5"/>
                <a:stretch>
                  <a:fillRect l="-269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/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6689A-FD4B-9C66-59A3-C0A8A01D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4251193"/>
                <a:ext cx="2120700" cy="461665"/>
              </a:xfrm>
              <a:prstGeom prst="rect">
                <a:avLst/>
              </a:prstGeom>
              <a:blipFill>
                <a:blip r:embed="rId6"/>
                <a:stretch>
                  <a:fillRect l="-2299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/>
              <p:nvPr/>
            </p:nvSpPr>
            <p:spPr>
              <a:xfrm>
                <a:off x="4900664" y="3035640"/>
                <a:ext cx="554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64" y="3035640"/>
                <a:ext cx="554264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/>
              <p:nvPr/>
            </p:nvSpPr>
            <p:spPr>
              <a:xfrm>
                <a:off x="4919674" y="4755083"/>
                <a:ext cx="535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74" y="4755083"/>
                <a:ext cx="535253" cy="461665"/>
              </a:xfrm>
              <a:prstGeom prst="rect">
                <a:avLst/>
              </a:prstGeom>
              <a:blipFill>
                <a:blip r:embed="rId8"/>
                <a:stretch>
                  <a:fillRect l="-113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/>
              <p:nvPr/>
            </p:nvSpPr>
            <p:spPr>
              <a:xfrm>
                <a:off x="6378583" y="3942048"/>
                <a:ext cx="506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83" y="3942048"/>
                <a:ext cx="506484" cy="461665"/>
              </a:xfrm>
              <a:prstGeom prst="rect">
                <a:avLst/>
              </a:prstGeom>
              <a:blipFill>
                <a:blip r:embed="rId9"/>
                <a:stretch>
                  <a:fillRect l="-361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/>
              <p:nvPr/>
            </p:nvSpPr>
            <p:spPr>
              <a:xfrm>
                <a:off x="7527331" y="3942048"/>
                <a:ext cx="2145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31" y="3942048"/>
                <a:ext cx="214505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5E792A-571C-409B-499B-5BAE99050D42}"/>
              </a:ext>
            </a:extLst>
          </p:cNvPr>
          <p:cNvCxnSpPr>
            <a:cxnSpLocks/>
          </p:cNvCxnSpPr>
          <p:nvPr/>
        </p:nvCxnSpPr>
        <p:spPr>
          <a:xfrm flipH="1">
            <a:off x="6885067" y="2744758"/>
            <a:ext cx="17795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DFA07-D54D-8943-28B7-C52CFB0B6793}"/>
              </a:ext>
            </a:extLst>
          </p:cNvPr>
          <p:cNvSpPr txBox="1"/>
          <p:nvPr/>
        </p:nvSpPr>
        <p:spPr>
          <a:xfrm>
            <a:off x="7003642" y="2177860"/>
            <a:ext cx="16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“Backward”</a:t>
            </a:r>
            <a:endParaRPr lang="ko-KR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/>
              <p:nvPr/>
            </p:nvSpPr>
            <p:spPr>
              <a:xfrm>
                <a:off x="6581140" y="4478739"/>
                <a:ext cx="1445342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40" y="4478739"/>
                <a:ext cx="1445342" cy="685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48AE687-20B3-9D78-E689-351195B14E5D}"/>
              </a:ext>
            </a:extLst>
          </p:cNvPr>
          <p:cNvSpPr txBox="1"/>
          <p:nvPr/>
        </p:nvSpPr>
        <p:spPr>
          <a:xfrm>
            <a:off x="9891277" y="4821567"/>
            <a:ext cx="235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7030A0"/>
                </a:solidFill>
                <a:latin typeface="Cambria Math" panose="02040503050406030204" pitchFamily="18" charset="0"/>
              </a:rPr>
              <a:t>Chain-rule</a:t>
            </a:r>
            <a:endParaRPr lang="ko-KR" altLang="en-US" sz="200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/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0.5×</m:t>
                    </m:r>
                    <m:sSub>
                      <m:sSub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BD4C95-3DF6-8539-BA27-55D537C59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19" y="5082204"/>
                <a:ext cx="2120700" cy="461665"/>
              </a:xfrm>
              <a:prstGeom prst="rect">
                <a:avLst/>
              </a:prstGeom>
              <a:blipFill>
                <a:blip r:embed="rId12"/>
                <a:stretch>
                  <a:fillRect l="-57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/>
              <p:nvPr/>
            </p:nvSpPr>
            <p:spPr>
              <a:xfrm>
                <a:off x="4568601" y="2278935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01" y="2278935"/>
                <a:ext cx="1445342" cy="6670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/>
              <p:nvPr/>
            </p:nvSpPr>
            <p:spPr>
              <a:xfrm>
                <a:off x="4668122" y="4014710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22" y="4014710"/>
                <a:ext cx="1445342" cy="6670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/>
              <p:nvPr/>
            </p:nvSpPr>
            <p:spPr>
              <a:xfrm>
                <a:off x="2755104" y="3873709"/>
                <a:ext cx="1445342" cy="61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04" y="3873709"/>
                <a:ext cx="1445342" cy="6184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8A4322-42EE-B721-1516-9342F69B4152}"/>
                  </a:ext>
                </a:extLst>
              </p:cNvPr>
              <p:cNvSpPr txBox="1"/>
              <p:nvPr/>
            </p:nvSpPr>
            <p:spPr>
              <a:xfrm>
                <a:off x="8599860" y="5344041"/>
                <a:ext cx="3103083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  <m:r>
                          <a:rPr lang="en-US" altLang="ko-KR" sz="2800" b="1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800" b="1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𝒅𝑭</m:t>
                        </m:r>
                      </m:num>
                      <m:den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  <m:r>
                          <a:rPr lang="en-US" altLang="ko-KR" sz="2800" b="1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𝒅𝒇</m:t>
                        </m:r>
                        <m:r>
                          <a:rPr lang="en-US" altLang="ko-KR" sz="2800" b="1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ko-KR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8A4322-42EE-B721-1516-9342F69B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860" y="5344041"/>
                <a:ext cx="3103083" cy="776879"/>
              </a:xfrm>
              <a:prstGeom prst="rect">
                <a:avLst/>
              </a:prstGeom>
              <a:blipFill>
                <a:blip r:embed="rId16"/>
                <a:stretch>
                  <a:fillRect b="-1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660E05-1228-C947-959F-B0E3B342A2EC}"/>
              </a:ext>
            </a:extLst>
          </p:cNvPr>
          <p:cNvCxnSpPr>
            <a:cxnSpLocks/>
          </p:cNvCxnSpPr>
          <p:nvPr/>
        </p:nvCxnSpPr>
        <p:spPr>
          <a:xfrm flipH="1">
            <a:off x="7003642" y="4348231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A864FE-D84B-7088-5F97-750FAF4CBE36}"/>
              </a:ext>
            </a:extLst>
          </p:cNvPr>
          <p:cNvCxnSpPr>
            <a:cxnSpLocks/>
          </p:cNvCxnSpPr>
          <p:nvPr/>
        </p:nvCxnSpPr>
        <p:spPr>
          <a:xfrm flipH="1" flipV="1">
            <a:off x="5608979" y="3056161"/>
            <a:ext cx="689052" cy="663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7CF79F-9576-88FB-045D-A9E8C4DA60F4}"/>
              </a:ext>
            </a:extLst>
          </p:cNvPr>
          <p:cNvCxnSpPr>
            <a:cxnSpLocks/>
          </p:cNvCxnSpPr>
          <p:nvPr/>
        </p:nvCxnSpPr>
        <p:spPr>
          <a:xfrm flipH="1">
            <a:off x="5665638" y="4586061"/>
            <a:ext cx="632393" cy="607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87867F7-736B-2F1A-8DA2-99DCCE8E100B}"/>
              </a:ext>
            </a:extLst>
          </p:cNvPr>
          <p:cNvCxnSpPr>
            <a:cxnSpLocks/>
          </p:cNvCxnSpPr>
          <p:nvPr/>
        </p:nvCxnSpPr>
        <p:spPr>
          <a:xfrm>
            <a:off x="8426245" y="4465268"/>
            <a:ext cx="0" cy="13174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C20162-B816-3DC4-8335-01912B4E22AB}"/>
              </a:ext>
            </a:extLst>
          </p:cNvPr>
          <p:cNvCxnSpPr>
            <a:cxnSpLocks/>
          </p:cNvCxnSpPr>
          <p:nvPr/>
        </p:nvCxnSpPr>
        <p:spPr>
          <a:xfrm flipH="1" flipV="1">
            <a:off x="5144794" y="5740075"/>
            <a:ext cx="3281451" cy="104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1628F2-D34A-68E6-6D42-416F1BF00666}"/>
              </a:ext>
            </a:extLst>
          </p:cNvPr>
          <p:cNvCxnSpPr>
            <a:cxnSpLocks/>
          </p:cNvCxnSpPr>
          <p:nvPr/>
        </p:nvCxnSpPr>
        <p:spPr>
          <a:xfrm flipV="1">
            <a:off x="5140042" y="5315740"/>
            <a:ext cx="9504" cy="4058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02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비용 함수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(Cost Function)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76A3F-987C-F436-B178-7827AF2C3E61}"/>
              </a:ext>
            </a:extLst>
          </p:cNvPr>
          <p:cNvSpPr txBox="1"/>
          <p:nvPr/>
        </p:nvSpPr>
        <p:spPr>
          <a:xfrm>
            <a:off x="399710" y="1424292"/>
            <a:ext cx="930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: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비용 함수는 모든 입력 정보에 대한 손실 함수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(Loss Function)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의 평균값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0919FC-6506-B7E0-8EC1-7E7DFA710CD7}"/>
                  </a:ext>
                </a:extLst>
              </p:cNvPr>
              <p:cNvSpPr txBox="1"/>
              <p:nvPr/>
            </p:nvSpPr>
            <p:spPr>
              <a:xfrm>
                <a:off x="665180" y="2837117"/>
                <a:ext cx="9301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손실 함수 </a:t>
                </a:r>
                <a:r>
                  <a:rPr lang="en-US" altLang="ko-KR" sz="2000" b="1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L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은 합격 여부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𝒚</m:t>
                    </m:r>
                  </m:oMath>
                </a14:m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와 모델 예측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2000" b="1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의 차이에 대한 함수이다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.</a:t>
                </a:r>
                <a:endPara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0919FC-6506-B7E0-8EC1-7E7DFA71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" y="2837117"/>
                <a:ext cx="9301317" cy="400110"/>
              </a:xfrm>
              <a:prstGeom prst="rect">
                <a:avLst/>
              </a:prstGeom>
              <a:blipFill>
                <a:blip r:embed="rId3"/>
                <a:stretch>
                  <a:fillRect l="-655" t="-12121" b="-28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F62810-081F-FF67-B570-4E84709EF418}"/>
              </a:ext>
            </a:extLst>
          </p:cNvPr>
          <p:cNvSpPr txBox="1"/>
          <p:nvPr/>
        </p:nvSpPr>
        <p:spPr>
          <a:xfrm>
            <a:off x="665180" y="2212415"/>
            <a:ext cx="78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개의 입력 정보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(x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, y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(x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2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, y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2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 …</a:t>
            </a:r>
            <a:r>
              <a:rPr lang="en-US" altLang="ko-KR" sz="2000" baseline="30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 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</a:t>
            </a:r>
            <a:r>
              <a:rPr lang="en-US" altLang="ko-KR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x</a:t>
            </a:r>
            <a:r>
              <a:rPr lang="en-US" altLang="ko-KR" sz="2000" baseline="30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, </a:t>
            </a:r>
            <a:r>
              <a:rPr lang="en-US" altLang="ko-KR" sz="2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y</a:t>
            </a:r>
            <a:r>
              <a:rPr lang="en-US" altLang="ko-KR" sz="2000" baseline="30000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m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 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에 대하여</a:t>
            </a:r>
            <a:endParaRPr lang="en-US" altLang="ko-KR" sz="2000" baseline="30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endParaRPr lang="en-US" altLang="ko-KR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0E5A0C-5200-0F69-28B7-A46515E89047}"/>
                  </a:ext>
                </a:extLst>
              </p:cNvPr>
              <p:cNvSpPr txBox="1"/>
              <p:nvPr/>
            </p:nvSpPr>
            <p:spPr>
              <a:xfrm>
                <a:off x="2258004" y="3756301"/>
                <a:ext cx="9301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L</a:t>
                </a:r>
                <a:r>
                  <a:rPr lang="en-US" altLang="ko-KR" sz="28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800" b="1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𝒚</m:t>
                        </m:r>
                      </m:e>
                    </m:acc>
                    <m:r>
                      <a:rPr lang="en-US" altLang="ko-KR" sz="2800" b="1" i="1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, 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𝒚</m:t>
                    </m:r>
                  </m:oMath>
                </a14:m>
                <a:r>
                  <a:rPr lang="en-US" altLang="ko-KR" sz="28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) =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800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y</m:t>
                        </m:r>
                      </m:e>
                    </m:acc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1−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800" b="0" i="0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log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⁡(1−</m:t>
                    </m:r>
                  </m:oMath>
                </a14:m>
                <a:r>
                  <a:rPr lang="ko-KR" altLang="en-US" sz="28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800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28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))</a:t>
                </a:r>
                <a:endParaRPr lang="ko-KR" altLang="en-US" sz="28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0E5A0C-5200-0F69-28B7-A46515E8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4" y="3756301"/>
                <a:ext cx="9301317" cy="523220"/>
              </a:xfrm>
              <a:prstGeom prst="rect">
                <a:avLst/>
              </a:prstGeom>
              <a:blipFill>
                <a:blip r:embed="rId4"/>
                <a:stretch>
                  <a:fillRect l="-1311" t="-13953" b="-3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7D2A5-9902-5582-D3ED-B13A05946BB6}"/>
                  </a:ext>
                </a:extLst>
              </p:cNvPr>
              <p:cNvSpPr txBox="1"/>
              <p:nvPr/>
            </p:nvSpPr>
            <p:spPr>
              <a:xfrm>
                <a:off x="665179" y="4899735"/>
                <a:ext cx="9301317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손실 함수 또는 </a:t>
                </a:r>
                <a:r>
                  <a:rPr lang="en-US" altLang="ko-KR" sz="2000" u="sng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“</a:t>
                </a:r>
                <a:r>
                  <a:rPr lang="ko-KR" altLang="en-US" sz="2000" u="sng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오류의 크기</a:t>
                </a:r>
                <a:r>
                  <a:rPr lang="en-US" altLang="ko-KR" sz="2000" u="sng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”</a:t>
                </a:r>
                <a:r>
                  <a:rPr lang="ko-KR" altLang="en-US" sz="2000" u="sng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를 최소화하는 모델을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만드는 것이 목적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!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합격 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(1)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이라면 모델 예측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0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는 커져야 하고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,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불합격 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(0) </a:t>
                </a:r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이라면 모델 예측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HY신명조" panose="02030600000101010101" pitchFamily="18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000" b="1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  <a:ea typeface="HY신명조" panose="02030600000101010101" pitchFamily="18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 는 작아져야 한다</a:t>
                </a:r>
                <a:r>
                  <a:rPr lang="en-US" altLang="ko-KR" sz="2000" dirty="0">
                    <a:latin typeface="KoPubWorld바탕체 Medium" panose="00000600000000000000" pitchFamily="2" charset="-127"/>
                    <a:ea typeface="KoPubWorld바탕체 Medium" panose="00000600000000000000" pitchFamily="2" charset="-127"/>
                  </a:rPr>
                  <a:t>.</a:t>
                </a:r>
                <a:endPara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B7D2A5-9902-5582-D3ED-B13A0594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79" y="4899735"/>
                <a:ext cx="9301317" cy="1438855"/>
              </a:xfrm>
              <a:prstGeom prst="rect">
                <a:avLst/>
              </a:prstGeom>
              <a:blipFill>
                <a:blip r:embed="rId5"/>
                <a:stretch>
                  <a:fillRect l="-655"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5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602FF-88F3-F5AC-234C-3AC2500CB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9" y="615096"/>
            <a:ext cx="7947925" cy="562780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7F4094-F9B6-8026-E00F-EE0D84D831FF}"/>
              </a:ext>
            </a:extLst>
          </p:cNvPr>
          <p:cNvCxnSpPr>
            <a:cxnSpLocks/>
          </p:cNvCxnSpPr>
          <p:nvPr/>
        </p:nvCxnSpPr>
        <p:spPr>
          <a:xfrm>
            <a:off x="4355690" y="3156155"/>
            <a:ext cx="4011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634572-5BFF-E55F-454E-7EF3129B81E2}"/>
              </a:ext>
            </a:extLst>
          </p:cNvPr>
          <p:cNvCxnSpPr>
            <a:cxnSpLocks/>
          </p:cNvCxnSpPr>
          <p:nvPr/>
        </p:nvCxnSpPr>
        <p:spPr>
          <a:xfrm>
            <a:off x="1047135" y="3652684"/>
            <a:ext cx="11454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15279-783E-991A-D5E5-A4D380DCE156}"/>
              </a:ext>
            </a:extLst>
          </p:cNvPr>
          <p:cNvSpPr txBox="1"/>
          <p:nvPr/>
        </p:nvSpPr>
        <p:spPr>
          <a:xfrm>
            <a:off x="8937522" y="843676"/>
            <a:ext cx="3254478" cy="328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Keyword: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논증 마이닝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(Argument Mining)</a:t>
            </a:r>
          </a:p>
          <a:p>
            <a:pPr>
              <a:lnSpc>
                <a:spcPct val="130000"/>
              </a:lnSpc>
            </a:pPr>
            <a:r>
              <a:rPr lang="ko-KR" altLang="en-US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툴민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논증 모형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(Toulmin’s argument model)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외국어로서의 영어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(English as a Foreign </a:t>
            </a:r>
            <a:r>
              <a:rPr lang="en-US" altLang="ko-KR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Language;EFL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자동 주석과 평가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(Automatic Annotation and Evaluation)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09D17C4-294B-0581-D289-A80182C5F624}"/>
              </a:ext>
            </a:extLst>
          </p:cNvPr>
          <p:cNvSpPr/>
          <p:nvPr/>
        </p:nvSpPr>
        <p:spPr>
          <a:xfrm>
            <a:off x="5887792" y="2143434"/>
            <a:ext cx="1592826" cy="605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52F37-27F5-B5E1-CBD3-768700A6B4AD}"/>
              </a:ext>
            </a:extLst>
          </p:cNvPr>
          <p:cNvSpPr txBox="1"/>
          <p:nvPr/>
        </p:nvSpPr>
        <p:spPr>
          <a:xfrm>
            <a:off x="7265763" y="1873722"/>
            <a:ext cx="501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6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age result for gradient descent">
            <a:extLst>
              <a:ext uri="{FF2B5EF4-FFF2-40B4-BE49-F238E27FC236}">
                <a16:creationId xmlns:a16="http://schemas.microsoft.com/office/drawing/2014/main" id="{9A3AF301-8585-8522-FA61-C77B68C06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8" y="450094"/>
            <a:ext cx="10185023" cy="572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022A7-9764-92B2-0176-4D80BD67210B}"/>
              </a:ext>
            </a:extLst>
          </p:cNvPr>
          <p:cNvSpPr txBox="1"/>
          <p:nvPr/>
        </p:nvSpPr>
        <p:spPr>
          <a:xfrm>
            <a:off x="6528619" y="6176517"/>
            <a:ext cx="574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u="sng" dirty="0">
                <a:effectLst/>
                <a:latin typeface="soh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https://codesachin.wordpress.com/tag/gradient-descent/</a:t>
            </a:r>
            <a:r>
              <a:rPr lang="en-US" altLang="ko-KR" b="0" i="0" dirty="0">
                <a:effectLst/>
                <a:latin typeface="sohne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4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경사하강법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(Gradient Descent)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34BD98-D975-7845-6903-139E0B5FF6DB}"/>
              </a:ext>
            </a:extLst>
          </p:cNvPr>
          <p:cNvCxnSpPr/>
          <p:nvPr/>
        </p:nvCxnSpPr>
        <p:spPr>
          <a:xfrm>
            <a:off x="2615381" y="1622323"/>
            <a:ext cx="0" cy="4375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0C05C4-E9AF-0BEA-F65A-A841F7DCD8C2}"/>
              </a:ext>
            </a:extLst>
          </p:cNvPr>
          <p:cNvCxnSpPr>
            <a:cxnSpLocks/>
          </p:cNvCxnSpPr>
          <p:nvPr/>
        </p:nvCxnSpPr>
        <p:spPr>
          <a:xfrm flipH="1">
            <a:off x="2266336" y="5206181"/>
            <a:ext cx="55601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D4E3376C-6D2D-5D8F-079C-BA1260C4E67F}"/>
              </a:ext>
            </a:extLst>
          </p:cNvPr>
          <p:cNvSpPr/>
          <p:nvPr/>
        </p:nvSpPr>
        <p:spPr>
          <a:xfrm rot="10800000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9C61568-0B20-5D6B-EBD7-D7639B1ACE48}"/>
              </a:ext>
            </a:extLst>
          </p:cNvPr>
          <p:cNvSpPr/>
          <p:nvPr/>
        </p:nvSpPr>
        <p:spPr>
          <a:xfrm rot="10800000" flipH="1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B0667-DDF3-8309-8CD1-118370A31378}"/>
              </a:ext>
            </a:extLst>
          </p:cNvPr>
          <p:cNvSpPr txBox="1"/>
          <p:nvPr/>
        </p:nvSpPr>
        <p:spPr>
          <a:xfrm>
            <a:off x="7890385" y="5279455"/>
            <a:ext cx="303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변동값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4C27F4-8F91-18EF-0B96-66607FDDFE34}"/>
              </a:ext>
            </a:extLst>
          </p:cNvPr>
          <p:cNvCxnSpPr>
            <a:cxnSpLocks/>
          </p:cNvCxnSpPr>
          <p:nvPr/>
        </p:nvCxnSpPr>
        <p:spPr>
          <a:xfrm flipV="1">
            <a:off x="2615381" y="1354786"/>
            <a:ext cx="0" cy="58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88F8D-82EA-5C0E-3F43-85E3B7FEE176}"/>
              </a:ext>
            </a:extLst>
          </p:cNvPr>
          <p:cNvCxnSpPr>
            <a:cxnSpLocks/>
          </p:cNvCxnSpPr>
          <p:nvPr/>
        </p:nvCxnSpPr>
        <p:spPr>
          <a:xfrm>
            <a:off x="7354528" y="5206181"/>
            <a:ext cx="82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E7A142-5AF5-4290-2529-93698966C3E9}"/>
              </a:ext>
            </a:extLst>
          </p:cNvPr>
          <p:cNvSpPr txBox="1"/>
          <p:nvPr/>
        </p:nvSpPr>
        <p:spPr>
          <a:xfrm>
            <a:off x="7079221" y="1147051"/>
            <a:ext cx="18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비용 함수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J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981BFA-68FC-BE87-F7BB-4F349E4B0532}"/>
              </a:ext>
            </a:extLst>
          </p:cNvPr>
          <p:cNvCxnSpPr>
            <a:cxnSpLocks/>
          </p:cNvCxnSpPr>
          <p:nvPr/>
        </p:nvCxnSpPr>
        <p:spPr>
          <a:xfrm flipH="1">
            <a:off x="5309418" y="2095931"/>
            <a:ext cx="3362633" cy="24285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FF7D83-C842-C50E-49B0-043863D89E47}"/>
              </a:ext>
            </a:extLst>
          </p:cNvPr>
          <p:cNvCxnSpPr/>
          <p:nvPr/>
        </p:nvCxnSpPr>
        <p:spPr>
          <a:xfrm flipV="1">
            <a:off x="5309418" y="4684038"/>
            <a:ext cx="0" cy="235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F0C65A-3CD9-F13C-8D2C-AF38C53E4C7A}"/>
              </a:ext>
            </a:extLst>
          </p:cNvPr>
          <p:cNvSpPr txBox="1"/>
          <p:nvPr/>
        </p:nvSpPr>
        <p:spPr>
          <a:xfrm>
            <a:off x="8839198" y="1691345"/>
            <a:ext cx="295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비용 함수 </a:t>
            </a:r>
            <a:r>
              <a:rPr lang="en-US" altLang="ko-KR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J</a:t>
            </a:r>
            <a:r>
              <a:rPr lang="ko-KR" altLang="en-US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의 값이 가장 작아지는 </a:t>
            </a:r>
            <a:r>
              <a:rPr lang="ko-KR" altLang="en-US" sz="2000" i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변동값</a:t>
            </a:r>
            <a:r>
              <a:rPr lang="ko-KR" altLang="en-US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en-US" altLang="ko-KR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W</a:t>
            </a:r>
            <a:r>
              <a:rPr lang="ko-KR" altLang="en-US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를 찾는 것이 목적</a:t>
            </a:r>
          </a:p>
        </p:txBody>
      </p:sp>
    </p:spTree>
    <p:extLst>
      <p:ext uri="{BB962C8B-B14F-4D97-AF65-F5344CB8AC3E}">
        <p14:creationId xmlns:p14="http://schemas.microsoft.com/office/powerpoint/2010/main" val="427165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경사하강법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(Gradient Descent)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34BD98-D975-7845-6903-139E0B5FF6DB}"/>
              </a:ext>
            </a:extLst>
          </p:cNvPr>
          <p:cNvCxnSpPr/>
          <p:nvPr/>
        </p:nvCxnSpPr>
        <p:spPr>
          <a:xfrm>
            <a:off x="2615381" y="1622323"/>
            <a:ext cx="0" cy="4375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0C05C4-E9AF-0BEA-F65A-A841F7DCD8C2}"/>
              </a:ext>
            </a:extLst>
          </p:cNvPr>
          <p:cNvCxnSpPr>
            <a:cxnSpLocks/>
          </p:cNvCxnSpPr>
          <p:nvPr/>
        </p:nvCxnSpPr>
        <p:spPr>
          <a:xfrm flipH="1">
            <a:off x="2266336" y="5206181"/>
            <a:ext cx="55601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D4E3376C-6D2D-5D8F-079C-BA1260C4E67F}"/>
              </a:ext>
            </a:extLst>
          </p:cNvPr>
          <p:cNvSpPr/>
          <p:nvPr/>
        </p:nvSpPr>
        <p:spPr>
          <a:xfrm rot="10800000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9C61568-0B20-5D6B-EBD7-D7639B1ACE48}"/>
              </a:ext>
            </a:extLst>
          </p:cNvPr>
          <p:cNvSpPr/>
          <p:nvPr/>
        </p:nvSpPr>
        <p:spPr>
          <a:xfrm rot="10800000" flipH="1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B0667-DDF3-8309-8CD1-118370A31378}"/>
              </a:ext>
            </a:extLst>
          </p:cNvPr>
          <p:cNvSpPr txBox="1"/>
          <p:nvPr/>
        </p:nvSpPr>
        <p:spPr>
          <a:xfrm>
            <a:off x="7890385" y="5279455"/>
            <a:ext cx="303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변동값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4C27F4-8F91-18EF-0B96-66607FDDFE34}"/>
              </a:ext>
            </a:extLst>
          </p:cNvPr>
          <p:cNvCxnSpPr>
            <a:cxnSpLocks/>
          </p:cNvCxnSpPr>
          <p:nvPr/>
        </p:nvCxnSpPr>
        <p:spPr>
          <a:xfrm flipV="1">
            <a:off x="2615381" y="1354786"/>
            <a:ext cx="0" cy="58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88F8D-82EA-5C0E-3F43-85E3B7FEE176}"/>
              </a:ext>
            </a:extLst>
          </p:cNvPr>
          <p:cNvCxnSpPr>
            <a:cxnSpLocks/>
          </p:cNvCxnSpPr>
          <p:nvPr/>
        </p:nvCxnSpPr>
        <p:spPr>
          <a:xfrm>
            <a:off x="7354528" y="5206181"/>
            <a:ext cx="82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E7A142-5AF5-4290-2529-93698966C3E9}"/>
              </a:ext>
            </a:extLst>
          </p:cNvPr>
          <p:cNvSpPr txBox="1"/>
          <p:nvPr/>
        </p:nvSpPr>
        <p:spPr>
          <a:xfrm>
            <a:off x="7079221" y="1147051"/>
            <a:ext cx="18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비용 함수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7746AAA-9BC7-02E0-5872-F9E45B9B55AB}"/>
              </a:ext>
            </a:extLst>
          </p:cNvPr>
          <p:cNvSpPr/>
          <p:nvPr/>
        </p:nvSpPr>
        <p:spPr>
          <a:xfrm rot="16200000">
            <a:off x="6501641" y="3065151"/>
            <a:ext cx="1457266" cy="577393"/>
          </a:xfrm>
          <a:prstGeom prst="rtTriangl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415057-862A-1301-BF8D-90AE0A6BEDF0}"/>
              </a:ext>
            </a:extLst>
          </p:cNvPr>
          <p:cNvCxnSpPr>
            <a:cxnSpLocks/>
          </p:cNvCxnSpPr>
          <p:nvPr/>
        </p:nvCxnSpPr>
        <p:spPr>
          <a:xfrm>
            <a:off x="2615381" y="4848532"/>
            <a:ext cx="2831692" cy="59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FD79E9-7B19-9F51-E8FA-9386B9F42836}"/>
              </a:ext>
            </a:extLst>
          </p:cNvPr>
          <p:cNvCxnSpPr>
            <a:cxnSpLocks/>
          </p:cNvCxnSpPr>
          <p:nvPr/>
        </p:nvCxnSpPr>
        <p:spPr>
          <a:xfrm>
            <a:off x="5343833" y="4839560"/>
            <a:ext cx="0" cy="3666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850E5D-9E4B-871C-F34D-D828461FEAE0}"/>
              </a:ext>
            </a:extLst>
          </p:cNvPr>
          <p:cNvSpPr txBox="1"/>
          <p:nvPr/>
        </p:nvSpPr>
        <p:spPr>
          <a:xfrm>
            <a:off x="5152105" y="5259522"/>
            <a:ext cx="58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W</a:t>
            </a:r>
            <a:r>
              <a:rPr lang="en-US" altLang="ko-KR" sz="2000" baseline="-25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</a:t>
            </a:r>
            <a:endParaRPr lang="ko-KR" altLang="en-US" sz="2000" baseline="-250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/>
              <p:nvPr/>
            </p:nvSpPr>
            <p:spPr>
              <a:xfrm>
                <a:off x="8639430" y="3359398"/>
                <a:ext cx="2605550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w</a:t>
                </a:r>
                <a:r>
                  <a:rPr lang="en-US" altLang="ko-KR" sz="2000" baseline="-25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`</a:t>
                </a:r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= w - </a:t>
                </a:r>
                <a:r>
                  <a:rPr lang="el-GR" altLang="ko-KR" sz="2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𝑑𝑤</m:t>
                        </m:r>
                      </m:den>
                    </m:f>
                  </m:oMath>
                </a14:m>
                <a:endPara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30" y="3359398"/>
                <a:ext cx="2605550" cy="723083"/>
              </a:xfrm>
              <a:prstGeom prst="rect">
                <a:avLst/>
              </a:prstGeom>
              <a:blipFill>
                <a:blip r:embed="rId3"/>
                <a:stretch>
                  <a:fillRect l="-2336" b="-9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36087C2-6549-32ED-484D-C8447ABD464E}"/>
              </a:ext>
            </a:extLst>
          </p:cNvPr>
          <p:cNvSpPr/>
          <p:nvPr/>
        </p:nvSpPr>
        <p:spPr>
          <a:xfrm rot="16200000">
            <a:off x="6080750" y="4207498"/>
            <a:ext cx="523221" cy="699197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F7E93F-94C0-5B8E-89A6-DF43DCE76A71}"/>
              </a:ext>
            </a:extLst>
          </p:cNvPr>
          <p:cNvCxnSpPr>
            <a:cxnSpLocks/>
          </p:cNvCxnSpPr>
          <p:nvPr/>
        </p:nvCxnSpPr>
        <p:spPr>
          <a:xfrm flipH="1">
            <a:off x="6834761" y="2458065"/>
            <a:ext cx="684209" cy="1624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400D06-8983-D822-A0CB-4BE8093167E1}"/>
              </a:ext>
            </a:extLst>
          </p:cNvPr>
          <p:cNvCxnSpPr>
            <a:cxnSpLocks/>
          </p:cNvCxnSpPr>
          <p:nvPr/>
        </p:nvCxnSpPr>
        <p:spPr>
          <a:xfrm flipH="1">
            <a:off x="5934634" y="4241781"/>
            <a:ext cx="724826" cy="515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4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142569" y="6533456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경사하강법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(Gradient Descent)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34BD98-D975-7845-6903-139E0B5FF6DB}"/>
              </a:ext>
            </a:extLst>
          </p:cNvPr>
          <p:cNvCxnSpPr/>
          <p:nvPr/>
        </p:nvCxnSpPr>
        <p:spPr>
          <a:xfrm>
            <a:off x="2615381" y="1622323"/>
            <a:ext cx="0" cy="4375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0C05C4-E9AF-0BEA-F65A-A841F7DCD8C2}"/>
              </a:ext>
            </a:extLst>
          </p:cNvPr>
          <p:cNvCxnSpPr>
            <a:cxnSpLocks/>
          </p:cNvCxnSpPr>
          <p:nvPr/>
        </p:nvCxnSpPr>
        <p:spPr>
          <a:xfrm flipH="1">
            <a:off x="2266336" y="5206181"/>
            <a:ext cx="55601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D4E3376C-6D2D-5D8F-079C-BA1260C4E67F}"/>
              </a:ext>
            </a:extLst>
          </p:cNvPr>
          <p:cNvSpPr/>
          <p:nvPr/>
        </p:nvSpPr>
        <p:spPr>
          <a:xfrm rot="10800000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9C61568-0B20-5D6B-EBD7-D7639B1ACE48}"/>
              </a:ext>
            </a:extLst>
          </p:cNvPr>
          <p:cNvSpPr/>
          <p:nvPr/>
        </p:nvSpPr>
        <p:spPr>
          <a:xfrm rot="10800000" flipH="1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B0667-DDF3-8309-8CD1-118370A31378}"/>
              </a:ext>
            </a:extLst>
          </p:cNvPr>
          <p:cNvSpPr txBox="1"/>
          <p:nvPr/>
        </p:nvSpPr>
        <p:spPr>
          <a:xfrm>
            <a:off x="7890385" y="5279455"/>
            <a:ext cx="303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변동값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4C27F4-8F91-18EF-0B96-66607FDDFE34}"/>
              </a:ext>
            </a:extLst>
          </p:cNvPr>
          <p:cNvCxnSpPr>
            <a:cxnSpLocks/>
          </p:cNvCxnSpPr>
          <p:nvPr/>
        </p:nvCxnSpPr>
        <p:spPr>
          <a:xfrm flipV="1">
            <a:off x="2615381" y="1354786"/>
            <a:ext cx="0" cy="58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88F8D-82EA-5C0E-3F43-85E3B7FEE176}"/>
              </a:ext>
            </a:extLst>
          </p:cNvPr>
          <p:cNvCxnSpPr>
            <a:cxnSpLocks/>
          </p:cNvCxnSpPr>
          <p:nvPr/>
        </p:nvCxnSpPr>
        <p:spPr>
          <a:xfrm>
            <a:off x="7354528" y="5206181"/>
            <a:ext cx="82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E7A142-5AF5-4290-2529-93698966C3E9}"/>
              </a:ext>
            </a:extLst>
          </p:cNvPr>
          <p:cNvSpPr txBox="1"/>
          <p:nvPr/>
        </p:nvSpPr>
        <p:spPr>
          <a:xfrm>
            <a:off x="7079221" y="1147051"/>
            <a:ext cx="18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비용 함수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415057-862A-1301-BF8D-90AE0A6BEDF0}"/>
              </a:ext>
            </a:extLst>
          </p:cNvPr>
          <p:cNvCxnSpPr>
            <a:cxnSpLocks/>
          </p:cNvCxnSpPr>
          <p:nvPr/>
        </p:nvCxnSpPr>
        <p:spPr>
          <a:xfrm>
            <a:off x="2615381" y="4848532"/>
            <a:ext cx="2831692" cy="59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FD79E9-7B19-9F51-E8FA-9386B9F42836}"/>
              </a:ext>
            </a:extLst>
          </p:cNvPr>
          <p:cNvCxnSpPr>
            <a:cxnSpLocks/>
          </p:cNvCxnSpPr>
          <p:nvPr/>
        </p:nvCxnSpPr>
        <p:spPr>
          <a:xfrm>
            <a:off x="5343833" y="4839560"/>
            <a:ext cx="0" cy="3666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850E5D-9E4B-871C-F34D-D828461FEAE0}"/>
              </a:ext>
            </a:extLst>
          </p:cNvPr>
          <p:cNvSpPr txBox="1"/>
          <p:nvPr/>
        </p:nvSpPr>
        <p:spPr>
          <a:xfrm>
            <a:off x="5152105" y="5259522"/>
            <a:ext cx="589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W</a:t>
            </a:r>
            <a:r>
              <a:rPr lang="en-US" altLang="ko-KR" sz="2000" baseline="-25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T</a:t>
            </a:r>
            <a:endParaRPr lang="ko-KR" altLang="en-US" sz="2000" baseline="-250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/>
              <p:nvPr/>
            </p:nvSpPr>
            <p:spPr>
              <a:xfrm>
                <a:off x="8916351" y="3127677"/>
                <a:ext cx="2605550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w</a:t>
                </a:r>
                <a:r>
                  <a:rPr lang="en-US" altLang="ko-KR" sz="2000" baseline="-25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`</a:t>
                </a:r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= w - </a:t>
                </a:r>
                <a:r>
                  <a:rPr lang="el-GR" altLang="ko-KR" sz="2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𝑑𝑤</m:t>
                        </m:r>
                      </m:den>
                    </m:f>
                  </m:oMath>
                </a14:m>
                <a:endPara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351" y="3127677"/>
                <a:ext cx="2605550" cy="723083"/>
              </a:xfrm>
              <a:prstGeom prst="rect">
                <a:avLst/>
              </a:prstGeom>
              <a:blipFill>
                <a:blip r:embed="rId3"/>
                <a:stretch>
                  <a:fillRect l="-2576" b="-9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69A8435-419E-D495-5192-3780DEC1F44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10219126" y="3850760"/>
            <a:ext cx="104740" cy="1355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52C80C-8DA6-6B47-75D6-CBDE50D22B0B}"/>
              </a:ext>
            </a:extLst>
          </p:cNvPr>
          <p:cNvSpPr txBox="1"/>
          <p:nvPr/>
        </p:nvSpPr>
        <p:spPr>
          <a:xfrm>
            <a:off x="9155779" y="5223541"/>
            <a:ext cx="292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학습률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(Learning rate)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F7E93F-94C0-5B8E-89A6-DF43DCE76A71}"/>
              </a:ext>
            </a:extLst>
          </p:cNvPr>
          <p:cNvCxnSpPr>
            <a:cxnSpLocks/>
          </p:cNvCxnSpPr>
          <p:nvPr/>
        </p:nvCxnSpPr>
        <p:spPr>
          <a:xfrm flipH="1">
            <a:off x="6834761" y="2458065"/>
            <a:ext cx="684209" cy="1624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400D06-8983-D822-A0CB-4BE8093167E1}"/>
              </a:ext>
            </a:extLst>
          </p:cNvPr>
          <p:cNvCxnSpPr>
            <a:cxnSpLocks/>
          </p:cNvCxnSpPr>
          <p:nvPr/>
        </p:nvCxnSpPr>
        <p:spPr>
          <a:xfrm flipH="1">
            <a:off x="5934634" y="4241781"/>
            <a:ext cx="724826" cy="515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EA8CF2-7C49-1850-172E-42C467B40B17}"/>
              </a:ext>
            </a:extLst>
          </p:cNvPr>
          <p:cNvCxnSpPr>
            <a:cxnSpLocks/>
          </p:cNvCxnSpPr>
          <p:nvPr/>
        </p:nvCxnSpPr>
        <p:spPr>
          <a:xfrm>
            <a:off x="6238569" y="4541706"/>
            <a:ext cx="0" cy="66447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630981-6FD9-90EC-223A-257D11F1169E}"/>
              </a:ext>
            </a:extLst>
          </p:cNvPr>
          <p:cNvCxnSpPr>
            <a:cxnSpLocks/>
          </p:cNvCxnSpPr>
          <p:nvPr/>
        </p:nvCxnSpPr>
        <p:spPr>
          <a:xfrm>
            <a:off x="7148053" y="3347087"/>
            <a:ext cx="0" cy="185909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EA82BB-1EBE-DCCB-4CF6-A2B74EB1DE2A}"/>
              </a:ext>
            </a:extLst>
          </p:cNvPr>
          <p:cNvCxnSpPr/>
          <p:nvPr/>
        </p:nvCxnSpPr>
        <p:spPr>
          <a:xfrm>
            <a:off x="6238569" y="5368413"/>
            <a:ext cx="84065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CE9CC1-CE86-B933-78E3-77CD29C74B96}"/>
              </a:ext>
            </a:extLst>
          </p:cNvPr>
          <p:cNvCxnSpPr/>
          <p:nvPr/>
        </p:nvCxnSpPr>
        <p:spPr>
          <a:xfrm flipH="1">
            <a:off x="5447073" y="2290916"/>
            <a:ext cx="1729792" cy="2250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6B177B-BAD5-A4E9-A3D0-D4ECE3BB23D2}"/>
              </a:ext>
            </a:extLst>
          </p:cNvPr>
          <p:cNvCxnSpPr>
            <a:cxnSpLocks/>
          </p:cNvCxnSpPr>
          <p:nvPr/>
        </p:nvCxnSpPr>
        <p:spPr>
          <a:xfrm flipV="1">
            <a:off x="6662481" y="5524989"/>
            <a:ext cx="0" cy="60416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1C05D54-FE3E-7E82-059B-E1DC4E6250A6}"/>
              </a:ext>
            </a:extLst>
          </p:cNvPr>
          <p:cNvCxnSpPr>
            <a:cxnSpLocks/>
          </p:cNvCxnSpPr>
          <p:nvPr/>
        </p:nvCxnSpPr>
        <p:spPr>
          <a:xfrm>
            <a:off x="6659460" y="6129157"/>
            <a:ext cx="3684071" cy="85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925448F-58DF-CA78-6E9F-99F15521466D}"/>
              </a:ext>
            </a:extLst>
          </p:cNvPr>
          <p:cNvCxnSpPr>
            <a:cxnSpLocks/>
          </p:cNvCxnSpPr>
          <p:nvPr/>
        </p:nvCxnSpPr>
        <p:spPr>
          <a:xfrm flipV="1">
            <a:off x="10343531" y="5603260"/>
            <a:ext cx="0" cy="5343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50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399710" y="831566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경사하강법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(Gradient Descent)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34BD98-D975-7845-6903-139E0B5FF6DB}"/>
              </a:ext>
            </a:extLst>
          </p:cNvPr>
          <p:cNvCxnSpPr/>
          <p:nvPr/>
        </p:nvCxnSpPr>
        <p:spPr>
          <a:xfrm>
            <a:off x="2615381" y="1622323"/>
            <a:ext cx="0" cy="4375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40C05C4-E9AF-0BEA-F65A-A841F7DCD8C2}"/>
              </a:ext>
            </a:extLst>
          </p:cNvPr>
          <p:cNvCxnSpPr>
            <a:cxnSpLocks/>
          </p:cNvCxnSpPr>
          <p:nvPr/>
        </p:nvCxnSpPr>
        <p:spPr>
          <a:xfrm flipH="1">
            <a:off x="2266336" y="5206181"/>
            <a:ext cx="55601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D4E3376C-6D2D-5D8F-079C-BA1260C4E67F}"/>
              </a:ext>
            </a:extLst>
          </p:cNvPr>
          <p:cNvSpPr/>
          <p:nvPr/>
        </p:nvSpPr>
        <p:spPr>
          <a:xfrm rot="10800000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A9C61568-0B20-5D6B-EBD7-D7639B1ACE48}"/>
              </a:ext>
            </a:extLst>
          </p:cNvPr>
          <p:cNvSpPr/>
          <p:nvPr/>
        </p:nvSpPr>
        <p:spPr>
          <a:xfrm rot="10800000" flipH="1">
            <a:off x="3264309" y="-900684"/>
            <a:ext cx="4090219" cy="57027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B0667-DDF3-8309-8CD1-118370A31378}"/>
              </a:ext>
            </a:extLst>
          </p:cNvPr>
          <p:cNvSpPr txBox="1"/>
          <p:nvPr/>
        </p:nvSpPr>
        <p:spPr>
          <a:xfrm>
            <a:off x="7890385" y="5279455"/>
            <a:ext cx="303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변동값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4C27F4-8F91-18EF-0B96-66607FDDFE34}"/>
              </a:ext>
            </a:extLst>
          </p:cNvPr>
          <p:cNvCxnSpPr>
            <a:cxnSpLocks/>
          </p:cNvCxnSpPr>
          <p:nvPr/>
        </p:nvCxnSpPr>
        <p:spPr>
          <a:xfrm flipV="1">
            <a:off x="2615381" y="1354786"/>
            <a:ext cx="0" cy="58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588F8D-82EA-5C0E-3F43-85E3B7FEE176}"/>
              </a:ext>
            </a:extLst>
          </p:cNvPr>
          <p:cNvCxnSpPr>
            <a:cxnSpLocks/>
          </p:cNvCxnSpPr>
          <p:nvPr/>
        </p:nvCxnSpPr>
        <p:spPr>
          <a:xfrm>
            <a:off x="7354528" y="5206181"/>
            <a:ext cx="8209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E7A142-5AF5-4290-2529-93698966C3E9}"/>
              </a:ext>
            </a:extLst>
          </p:cNvPr>
          <p:cNvSpPr txBox="1"/>
          <p:nvPr/>
        </p:nvSpPr>
        <p:spPr>
          <a:xfrm>
            <a:off x="7079221" y="1147051"/>
            <a:ext cx="184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비용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/>
              <p:nvPr/>
            </p:nvSpPr>
            <p:spPr>
              <a:xfrm>
                <a:off x="8927686" y="2936697"/>
                <a:ext cx="2605550" cy="723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w</a:t>
                </a:r>
                <a:r>
                  <a:rPr lang="en-US" altLang="ko-KR" sz="2000" baseline="-25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`</a:t>
                </a:r>
                <a:r>
                  <a:rPr lang="en-US" altLang="ko-KR" sz="20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= w - </a:t>
                </a:r>
                <a:r>
                  <a:rPr lang="el-GR" altLang="ko-KR" sz="24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  <m:t>𝑑𝑤</m:t>
                        </m:r>
                      </m:den>
                    </m:f>
                  </m:oMath>
                </a14:m>
                <a:endParaRPr lang="ko-KR" altLang="en-US" sz="20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F0692B-4A2B-AA08-D2E6-099C652B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686" y="2936697"/>
                <a:ext cx="2605550" cy="723083"/>
              </a:xfrm>
              <a:prstGeom prst="rect">
                <a:avLst/>
              </a:prstGeom>
              <a:blipFill>
                <a:blip r:embed="rId3"/>
                <a:stretch>
                  <a:fillRect l="-2576" b="-10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F7E93F-94C0-5B8E-89A6-DF43DCE76A71}"/>
              </a:ext>
            </a:extLst>
          </p:cNvPr>
          <p:cNvCxnSpPr>
            <a:cxnSpLocks/>
          </p:cNvCxnSpPr>
          <p:nvPr/>
        </p:nvCxnSpPr>
        <p:spPr>
          <a:xfrm flipH="1">
            <a:off x="6834761" y="2458065"/>
            <a:ext cx="684209" cy="16244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400D06-8983-D822-A0CB-4BE8093167E1}"/>
              </a:ext>
            </a:extLst>
          </p:cNvPr>
          <p:cNvCxnSpPr>
            <a:cxnSpLocks/>
          </p:cNvCxnSpPr>
          <p:nvPr/>
        </p:nvCxnSpPr>
        <p:spPr>
          <a:xfrm flipH="1" flipV="1">
            <a:off x="2825441" y="2874108"/>
            <a:ext cx="1772828" cy="19901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EA8CF2-7C49-1850-172E-42C467B40B17}"/>
              </a:ext>
            </a:extLst>
          </p:cNvPr>
          <p:cNvCxnSpPr>
            <a:cxnSpLocks/>
          </p:cNvCxnSpPr>
          <p:nvPr/>
        </p:nvCxnSpPr>
        <p:spPr>
          <a:xfrm>
            <a:off x="3908324" y="4137551"/>
            <a:ext cx="0" cy="10686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630981-6FD9-90EC-223A-257D11F1169E}"/>
              </a:ext>
            </a:extLst>
          </p:cNvPr>
          <p:cNvCxnSpPr>
            <a:cxnSpLocks/>
          </p:cNvCxnSpPr>
          <p:nvPr/>
        </p:nvCxnSpPr>
        <p:spPr>
          <a:xfrm>
            <a:off x="7148053" y="3347087"/>
            <a:ext cx="0" cy="185909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BD645A-87B5-987D-1EA3-AF7BC4771F59}"/>
              </a:ext>
            </a:extLst>
          </p:cNvPr>
          <p:cNvCxnSpPr>
            <a:cxnSpLocks/>
          </p:cNvCxnSpPr>
          <p:nvPr/>
        </p:nvCxnSpPr>
        <p:spPr>
          <a:xfrm>
            <a:off x="3908324" y="5456904"/>
            <a:ext cx="32397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6937E3-6E34-7366-893D-81856D84D3A0}"/>
              </a:ext>
            </a:extLst>
          </p:cNvPr>
          <p:cNvSpPr txBox="1"/>
          <p:nvPr/>
        </p:nvSpPr>
        <p:spPr>
          <a:xfrm>
            <a:off x="4376697" y="5602511"/>
            <a:ext cx="245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“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경사하강법의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실패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”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69E75C6-CA54-45D2-BB76-54AC0DAF9ADD}"/>
              </a:ext>
            </a:extLst>
          </p:cNvPr>
          <p:cNvCxnSpPr>
            <a:cxnSpLocks/>
          </p:cNvCxnSpPr>
          <p:nvPr/>
        </p:nvCxnSpPr>
        <p:spPr>
          <a:xfrm flipH="1">
            <a:off x="4050890" y="3347087"/>
            <a:ext cx="2910349" cy="66447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61B8C06-9139-9E01-A41E-6865B6FE1925}"/>
              </a:ext>
            </a:extLst>
          </p:cNvPr>
          <p:cNvCxnSpPr>
            <a:cxnSpLocks/>
          </p:cNvCxnSpPr>
          <p:nvPr/>
        </p:nvCxnSpPr>
        <p:spPr>
          <a:xfrm flipV="1">
            <a:off x="5528188" y="5971843"/>
            <a:ext cx="0" cy="32608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71B521-248C-F57B-A4E6-B1CD3240FD76}"/>
              </a:ext>
            </a:extLst>
          </p:cNvPr>
          <p:cNvCxnSpPr>
            <a:cxnSpLocks/>
          </p:cNvCxnSpPr>
          <p:nvPr/>
        </p:nvCxnSpPr>
        <p:spPr>
          <a:xfrm flipV="1">
            <a:off x="5506064" y="6261891"/>
            <a:ext cx="4513007" cy="257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A48314-DAF3-5C25-F3D6-DC08980D7368}"/>
              </a:ext>
            </a:extLst>
          </p:cNvPr>
          <p:cNvCxnSpPr>
            <a:cxnSpLocks/>
          </p:cNvCxnSpPr>
          <p:nvPr/>
        </p:nvCxnSpPr>
        <p:spPr>
          <a:xfrm flipH="1" flipV="1">
            <a:off x="10019071" y="3552559"/>
            <a:ext cx="41785" cy="272219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26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86A7C-553C-00D9-B968-7E037C48C1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" r="65731" b="634"/>
          <a:stretch/>
        </p:blipFill>
        <p:spPr>
          <a:xfrm rot="16200000">
            <a:off x="4778123" y="7702"/>
            <a:ext cx="2253527" cy="3970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9F5BB-151D-81E3-9D91-68D7EAF57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3919778" y="3340244"/>
            <a:ext cx="3995189" cy="258160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6DB051-60AF-AE39-891B-596A35B201CD}"/>
              </a:ext>
            </a:extLst>
          </p:cNvPr>
          <p:cNvSpPr/>
          <p:nvPr/>
        </p:nvSpPr>
        <p:spPr>
          <a:xfrm>
            <a:off x="3919777" y="3353833"/>
            <a:ext cx="3995189" cy="25680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7DCC62-B75C-DC55-A53A-8BDAACDE1E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2" t="1449" r="67578" b="3908"/>
          <a:stretch/>
        </p:blipFill>
        <p:spPr>
          <a:xfrm>
            <a:off x="394912" y="2031366"/>
            <a:ext cx="3197213" cy="2795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5BF3F9-D3CD-20B1-6DB8-EA664A3724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80" t="3566" r="-11562" b="1791"/>
          <a:stretch/>
        </p:blipFill>
        <p:spPr>
          <a:xfrm>
            <a:off x="8395018" y="1929978"/>
            <a:ext cx="3865808" cy="27952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0273D-F279-448A-5051-4C1DFA651783}"/>
              </a:ext>
            </a:extLst>
          </p:cNvPr>
          <p:cNvSpPr/>
          <p:nvPr/>
        </p:nvSpPr>
        <p:spPr>
          <a:xfrm>
            <a:off x="3919777" y="822128"/>
            <a:ext cx="3995189" cy="23413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6603B8-814F-C963-F93B-A0329AF2047A}"/>
              </a:ext>
            </a:extLst>
          </p:cNvPr>
          <p:cNvSpPr/>
          <p:nvPr/>
        </p:nvSpPr>
        <p:spPr>
          <a:xfrm>
            <a:off x="8360662" y="1929978"/>
            <a:ext cx="2779287" cy="279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5AFC1B-7EEF-3C01-9740-7E127E7587CD}"/>
              </a:ext>
            </a:extLst>
          </p:cNvPr>
          <p:cNvSpPr/>
          <p:nvPr/>
        </p:nvSpPr>
        <p:spPr>
          <a:xfrm>
            <a:off x="394911" y="1992812"/>
            <a:ext cx="3197213" cy="28338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C3ACC4-CA06-6239-4098-962861D6E35D}"/>
              </a:ext>
            </a:extLst>
          </p:cNvPr>
          <p:cNvCxnSpPr>
            <a:cxnSpLocks/>
          </p:cNvCxnSpPr>
          <p:nvPr/>
        </p:nvCxnSpPr>
        <p:spPr>
          <a:xfrm flipH="1" flipV="1">
            <a:off x="7148052" y="5154469"/>
            <a:ext cx="1809135" cy="570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75F02E-4A3A-28AA-8C69-67798057A9CE}"/>
              </a:ext>
            </a:extLst>
          </p:cNvPr>
          <p:cNvSpPr/>
          <p:nvPr/>
        </p:nvSpPr>
        <p:spPr>
          <a:xfrm>
            <a:off x="3968991" y="3332972"/>
            <a:ext cx="452284" cy="5000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C5A169-2942-9DF7-2CA6-173EBE5B7B74}"/>
              </a:ext>
            </a:extLst>
          </p:cNvPr>
          <p:cNvSpPr txBox="1"/>
          <p:nvPr/>
        </p:nvSpPr>
        <p:spPr>
          <a:xfrm>
            <a:off x="8957187" y="5467622"/>
            <a:ext cx="334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활성 함수</a:t>
            </a:r>
          </a:p>
        </p:txBody>
      </p:sp>
    </p:spTree>
    <p:extLst>
      <p:ext uri="{BB962C8B-B14F-4D97-AF65-F5344CB8AC3E}">
        <p14:creationId xmlns:p14="http://schemas.microsoft.com/office/powerpoint/2010/main" val="799067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4C608E-0563-E253-2845-1554402B8BD8}"/>
              </a:ext>
            </a:extLst>
          </p:cNvPr>
          <p:cNvSpPr/>
          <p:nvPr/>
        </p:nvSpPr>
        <p:spPr>
          <a:xfrm>
            <a:off x="2229946" y="4636861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E09971-5AD3-28EC-1D68-2F7CA379301C}"/>
              </a:ext>
            </a:extLst>
          </p:cNvPr>
          <p:cNvSpPr/>
          <p:nvPr/>
        </p:nvSpPr>
        <p:spPr>
          <a:xfrm>
            <a:off x="2241754" y="2882540"/>
            <a:ext cx="609600" cy="5994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7837A6-CE9D-D371-07A6-6A155C6055C1}"/>
              </a:ext>
            </a:extLst>
          </p:cNvPr>
          <p:cNvCxnSpPr>
            <a:cxnSpLocks/>
          </p:cNvCxnSpPr>
          <p:nvPr/>
        </p:nvCxnSpPr>
        <p:spPr>
          <a:xfrm>
            <a:off x="1541689" y="2734863"/>
            <a:ext cx="540774" cy="18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550CBC-8898-C581-9CB7-A56F79BC9FF8}"/>
              </a:ext>
            </a:extLst>
          </p:cNvPr>
          <p:cNvCxnSpPr>
            <a:cxnSpLocks/>
          </p:cNvCxnSpPr>
          <p:nvPr/>
        </p:nvCxnSpPr>
        <p:spPr>
          <a:xfrm flipV="1">
            <a:off x="1541689" y="5142021"/>
            <a:ext cx="567813" cy="350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2D73F3-B1AE-B799-0A1E-7E45411D287E}"/>
              </a:ext>
            </a:extLst>
          </p:cNvPr>
          <p:cNvCxnSpPr>
            <a:cxnSpLocks/>
          </p:cNvCxnSpPr>
          <p:nvPr/>
        </p:nvCxnSpPr>
        <p:spPr>
          <a:xfrm>
            <a:off x="1541689" y="4497393"/>
            <a:ext cx="540774" cy="189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8E8DA0-E769-4C3A-C15C-CE3FBF2DDE5F}"/>
              </a:ext>
            </a:extLst>
          </p:cNvPr>
          <p:cNvCxnSpPr>
            <a:cxnSpLocks/>
          </p:cNvCxnSpPr>
          <p:nvPr/>
        </p:nvCxnSpPr>
        <p:spPr>
          <a:xfrm flipV="1">
            <a:off x="1507276" y="3291862"/>
            <a:ext cx="565355" cy="180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FC1612-C835-7794-BE48-AD00F2E1505F}"/>
              </a:ext>
            </a:extLst>
          </p:cNvPr>
          <p:cNvCxnSpPr>
            <a:cxnSpLocks/>
          </p:cNvCxnSpPr>
          <p:nvPr/>
        </p:nvCxnSpPr>
        <p:spPr>
          <a:xfrm flipV="1">
            <a:off x="2982584" y="4425372"/>
            <a:ext cx="557028" cy="5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E0BB7-E641-833B-1291-7C3244E30293}"/>
              </a:ext>
            </a:extLst>
          </p:cNvPr>
          <p:cNvSpPr/>
          <p:nvPr/>
        </p:nvSpPr>
        <p:spPr>
          <a:xfrm>
            <a:off x="3682650" y="3818896"/>
            <a:ext cx="609600" cy="5702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4F8B4F-840C-E330-0061-CACFEE03C1DC}"/>
              </a:ext>
            </a:extLst>
          </p:cNvPr>
          <p:cNvCxnSpPr>
            <a:cxnSpLocks/>
          </p:cNvCxnSpPr>
          <p:nvPr/>
        </p:nvCxnSpPr>
        <p:spPr>
          <a:xfrm>
            <a:off x="2969917" y="3130615"/>
            <a:ext cx="569695" cy="54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91DEFC-E3D3-806E-A376-96FE28F36F4D}"/>
              </a:ext>
            </a:extLst>
          </p:cNvPr>
          <p:cNvCxnSpPr>
            <a:cxnSpLocks/>
          </p:cNvCxnSpPr>
          <p:nvPr/>
        </p:nvCxnSpPr>
        <p:spPr>
          <a:xfrm>
            <a:off x="4464348" y="4110573"/>
            <a:ext cx="447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2C5084-E389-3015-FCEA-F603D0259B4B}"/>
              </a:ext>
            </a:extLst>
          </p:cNvPr>
          <p:cNvSpPr txBox="1"/>
          <p:nvPr/>
        </p:nvSpPr>
        <p:spPr>
          <a:xfrm>
            <a:off x="529596" y="5284329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 = 55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30AC2-8A69-5CF9-DD84-52E859D24B8C}"/>
              </a:ext>
            </a:extLst>
          </p:cNvPr>
          <p:cNvSpPr txBox="1"/>
          <p:nvPr/>
        </p:nvSpPr>
        <p:spPr>
          <a:xfrm>
            <a:off x="571813" y="4304958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c = 28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F876-CFC4-97E4-0463-3433C5ABAB58}"/>
              </a:ext>
            </a:extLst>
          </p:cNvPr>
          <p:cNvSpPr txBox="1"/>
          <p:nvPr/>
        </p:nvSpPr>
        <p:spPr>
          <a:xfrm>
            <a:off x="529365" y="3276905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 = 64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234FB-E4E4-A143-3306-4A99CE939092}"/>
              </a:ext>
            </a:extLst>
          </p:cNvPr>
          <p:cNvSpPr txBox="1"/>
          <p:nvPr/>
        </p:nvSpPr>
        <p:spPr>
          <a:xfrm>
            <a:off x="554193" y="2529830"/>
            <a:ext cx="103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a = 33</a:t>
            </a:r>
            <a:endParaRPr lang="ko-KR" altLang="en-US" sz="20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/>
              <p:nvPr/>
            </p:nvSpPr>
            <p:spPr>
              <a:xfrm>
                <a:off x="2285283" y="2937317"/>
                <a:ext cx="554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94254D-3670-EC94-D6BB-90B7CB716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283" y="2937317"/>
                <a:ext cx="55426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/>
              <p:nvPr/>
            </p:nvSpPr>
            <p:spPr>
              <a:xfrm>
                <a:off x="2304293" y="4656760"/>
                <a:ext cx="535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F3ECCE-2BCD-E069-16CD-3240569B0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93" y="4656760"/>
                <a:ext cx="535253" cy="461665"/>
              </a:xfrm>
              <a:prstGeom prst="rect">
                <a:avLst/>
              </a:prstGeom>
              <a:blipFill>
                <a:blip r:embed="rId4"/>
                <a:stretch>
                  <a:fillRect l="-113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/>
              <p:nvPr/>
            </p:nvSpPr>
            <p:spPr>
              <a:xfrm>
                <a:off x="3763202" y="3843725"/>
                <a:ext cx="5064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A1B4CF-A6A8-CF80-AA6D-EB5DEBB6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02" y="3843725"/>
                <a:ext cx="506484" cy="461665"/>
              </a:xfrm>
              <a:prstGeom prst="rect">
                <a:avLst/>
              </a:prstGeom>
              <a:blipFill>
                <a:blip r:embed="rId5"/>
                <a:stretch>
                  <a:fillRect l="-361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/>
              <p:nvPr/>
            </p:nvSpPr>
            <p:spPr>
              <a:xfrm>
                <a:off x="4911950" y="3843725"/>
                <a:ext cx="2145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8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2769E5-FE09-E7C3-A22C-0490CB18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50" y="3843725"/>
                <a:ext cx="21450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5E792A-571C-409B-499B-5BAE99050D42}"/>
              </a:ext>
            </a:extLst>
          </p:cNvPr>
          <p:cNvCxnSpPr>
            <a:cxnSpLocks/>
          </p:cNvCxnSpPr>
          <p:nvPr/>
        </p:nvCxnSpPr>
        <p:spPr>
          <a:xfrm flipH="1">
            <a:off x="4269686" y="2646435"/>
            <a:ext cx="17795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DFA07-D54D-8943-28B7-C52CFB0B6793}"/>
              </a:ext>
            </a:extLst>
          </p:cNvPr>
          <p:cNvSpPr txBox="1"/>
          <p:nvPr/>
        </p:nvSpPr>
        <p:spPr>
          <a:xfrm>
            <a:off x="4388261" y="2079537"/>
            <a:ext cx="162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latin typeface="Cambria Math" panose="02040503050406030204" pitchFamily="18" charset="0"/>
              </a:rPr>
              <a:t>“Backward”</a:t>
            </a:r>
            <a:endParaRPr lang="ko-KR" altLang="en-US" sz="2400" b="1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/>
              <p:nvPr/>
            </p:nvSpPr>
            <p:spPr>
              <a:xfrm>
                <a:off x="3965759" y="4380416"/>
                <a:ext cx="1445342" cy="68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E3849D-AE77-A245-EF8B-8233B3B7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59" y="4380416"/>
                <a:ext cx="1445342" cy="685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/>
              <p:nvPr/>
            </p:nvSpPr>
            <p:spPr>
              <a:xfrm>
                <a:off x="1953220" y="2180612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ECD8D6-91E4-3CC4-E890-701EE977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20" y="2180612"/>
                <a:ext cx="1445342" cy="667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/>
              <p:nvPr/>
            </p:nvSpPr>
            <p:spPr>
              <a:xfrm>
                <a:off x="2052741" y="3916387"/>
                <a:ext cx="1445342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ED465-FA9A-A459-2DB5-1D6569BE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1" y="3916387"/>
                <a:ext cx="1445342" cy="667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/>
              <p:nvPr/>
            </p:nvSpPr>
            <p:spPr>
              <a:xfrm>
                <a:off x="139723" y="3775386"/>
                <a:ext cx="1445342" cy="618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altLang="ko-KR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D8A00B-E16D-AF52-72F8-3E6F931A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3" y="3775386"/>
                <a:ext cx="1445342" cy="6184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E660E05-1228-C947-959F-B0E3B342A2EC}"/>
              </a:ext>
            </a:extLst>
          </p:cNvPr>
          <p:cNvCxnSpPr>
            <a:cxnSpLocks/>
          </p:cNvCxnSpPr>
          <p:nvPr/>
        </p:nvCxnSpPr>
        <p:spPr>
          <a:xfrm flipH="1">
            <a:off x="4388261" y="4249908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A864FE-D84B-7088-5F97-750FAF4CBE36}"/>
              </a:ext>
            </a:extLst>
          </p:cNvPr>
          <p:cNvCxnSpPr>
            <a:cxnSpLocks/>
          </p:cNvCxnSpPr>
          <p:nvPr/>
        </p:nvCxnSpPr>
        <p:spPr>
          <a:xfrm flipH="1" flipV="1">
            <a:off x="2993598" y="2957838"/>
            <a:ext cx="689052" cy="663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7CF79F-9576-88FB-045D-A9E8C4DA60F4}"/>
              </a:ext>
            </a:extLst>
          </p:cNvPr>
          <p:cNvCxnSpPr>
            <a:cxnSpLocks/>
          </p:cNvCxnSpPr>
          <p:nvPr/>
        </p:nvCxnSpPr>
        <p:spPr>
          <a:xfrm flipH="1">
            <a:off x="3050257" y="4487738"/>
            <a:ext cx="632393" cy="607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464237-5B76-930D-08A2-BB6E4E0B2F09}"/>
              </a:ext>
            </a:extLst>
          </p:cNvPr>
          <p:cNvSpPr txBox="1"/>
          <p:nvPr/>
        </p:nvSpPr>
        <p:spPr>
          <a:xfrm>
            <a:off x="439039" y="705183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비선형 활성 함수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(Non-linear Activation Function)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7001C8-15BF-4C76-73E3-B98FCF0C4631}"/>
              </a:ext>
            </a:extLst>
          </p:cNvPr>
          <p:cNvCxnSpPr>
            <a:cxnSpLocks/>
          </p:cNvCxnSpPr>
          <p:nvPr/>
        </p:nvCxnSpPr>
        <p:spPr>
          <a:xfrm flipV="1">
            <a:off x="6915868" y="4052269"/>
            <a:ext cx="523689" cy="8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18077D-1BD6-2FAE-E8C6-8435D3D185DE}"/>
              </a:ext>
            </a:extLst>
          </p:cNvPr>
          <p:cNvSpPr txBox="1"/>
          <p:nvPr/>
        </p:nvSpPr>
        <p:spPr>
          <a:xfrm>
            <a:off x="11455541" y="3809753"/>
            <a:ext cx="76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A58324-B297-3AD0-CDF5-A63F132B282F}"/>
              </a:ext>
            </a:extLst>
          </p:cNvPr>
          <p:cNvCxnSpPr>
            <a:cxnSpLocks/>
          </p:cNvCxnSpPr>
          <p:nvPr/>
        </p:nvCxnSpPr>
        <p:spPr>
          <a:xfrm flipH="1">
            <a:off x="6915868" y="4191604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082A39B5-FA25-7AF2-6693-80B29AE985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6709" y="3392329"/>
            <a:ext cx="2764759" cy="1411559"/>
          </a:xfrm>
          <a:prstGeom prst="rect">
            <a:avLst/>
          </a:prstGeom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3F3F176-FDB1-AFF9-B956-101DAF42658D}"/>
              </a:ext>
            </a:extLst>
          </p:cNvPr>
          <p:cNvCxnSpPr>
            <a:cxnSpLocks/>
          </p:cNvCxnSpPr>
          <p:nvPr/>
        </p:nvCxnSpPr>
        <p:spPr>
          <a:xfrm flipV="1">
            <a:off x="10839767" y="3916387"/>
            <a:ext cx="523689" cy="8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E05548A-A091-21F5-CB18-7F6F5604E2B8}"/>
              </a:ext>
            </a:extLst>
          </p:cNvPr>
          <p:cNvCxnSpPr>
            <a:cxnSpLocks/>
          </p:cNvCxnSpPr>
          <p:nvPr/>
        </p:nvCxnSpPr>
        <p:spPr>
          <a:xfrm flipH="1">
            <a:off x="10839767" y="4055722"/>
            <a:ext cx="569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743A14-5755-C5CF-8C69-C0FCCE5C5210}"/>
              </a:ext>
            </a:extLst>
          </p:cNvPr>
          <p:cNvSpPr/>
          <p:nvPr/>
        </p:nvSpPr>
        <p:spPr>
          <a:xfrm>
            <a:off x="7577720" y="3176153"/>
            <a:ext cx="2938610" cy="18814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5A4139-7268-C348-4988-480154B4C9D7}"/>
              </a:ext>
            </a:extLst>
          </p:cNvPr>
          <p:cNvSpPr txBox="1"/>
          <p:nvPr/>
        </p:nvSpPr>
        <p:spPr>
          <a:xfrm>
            <a:off x="6421379" y="5300864"/>
            <a:ext cx="555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rgbClr val="7030A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오차역전파 과정에서 활성함수도 </a:t>
            </a:r>
            <a:r>
              <a:rPr lang="ko-KR" altLang="en-US" sz="2400" i="1" dirty="0" err="1">
                <a:solidFill>
                  <a:srgbClr val="7030A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미분됨</a:t>
            </a:r>
            <a:r>
              <a:rPr lang="en-US" altLang="ko-KR" sz="2400" i="1" dirty="0">
                <a:solidFill>
                  <a:srgbClr val="7030A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!</a:t>
            </a:r>
            <a:endParaRPr lang="ko-KR" altLang="en-US" sz="2400" i="1" dirty="0">
              <a:solidFill>
                <a:srgbClr val="7030A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1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05D39-5D75-43D0-2810-8C1788AA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67" y="3766310"/>
            <a:ext cx="3449210" cy="176100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D448180-E624-0776-F311-4E1D315A60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2268962" y="2166136"/>
            <a:ext cx="1612263" cy="10418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453093-F9D6-559D-DDCF-9097458CBF52}"/>
              </a:ext>
            </a:extLst>
          </p:cNvPr>
          <p:cNvSpPr/>
          <p:nvPr/>
        </p:nvSpPr>
        <p:spPr>
          <a:xfrm>
            <a:off x="2268962" y="2179724"/>
            <a:ext cx="1612263" cy="10418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2EB6402-3643-0B38-CDEA-9A44B94C2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2" t="1449" r="67578" b="3908"/>
          <a:stretch/>
        </p:blipFill>
        <p:spPr>
          <a:xfrm>
            <a:off x="773336" y="1375244"/>
            <a:ext cx="1147519" cy="100325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6AD119-D3C3-8259-1B24-FD6BDB63FB50}"/>
              </a:ext>
            </a:extLst>
          </p:cNvPr>
          <p:cNvSpPr/>
          <p:nvPr/>
        </p:nvSpPr>
        <p:spPr>
          <a:xfrm>
            <a:off x="8320737" y="1316390"/>
            <a:ext cx="1408525" cy="1411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966E46-708F-23C3-E3F9-60723426EF7E}"/>
              </a:ext>
            </a:extLst>
          </p:cNvPr>
          <p:cNvSpPr/>
          <p:nvPr/>
        </p:nvSpPr>
        <p:spPr>
          <a:xfrm>
            <a:off x="773336" y="1336689"/>
            <a:ext cx="1147519" cy="10418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42B351-7699-1C79-0ACE-00EF243BF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2268963" y="627586"/>
            <a:ext cx="1612264" cy="1041812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35F7D-C326-A1E8-EC6E-F1935BB498BB}"/>
              </a:ext>
            </a:extLst>
          </p:cNvPr>
          <p:cNvSpPr/>
          <p:nvPr/>
        </p:nvSpPr>
        <p:spPr>
          <a:xfrm>
            <a:off x="2268962" y="641174"/>
            <a:ext cx="1630986" cy="10766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296CFD3-3B0B-0E7A-3D44-497BC490E3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80" t="3566" r="-11562" b="1791"/>
          <a:stretch/>
        </p:blipFill>
        <p:spPr>
          <a:xfrm>
            <a:off x="8387490" y="1358580"/>
            <a:ext cx="1810245" cy="130894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BDFA5717-39B3-78DB-2673-A7AAAEFDE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4263617" y="634963"/>
            <a:ext cx="1630986" cy="105391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A8F965-E8F0-DF6B-6403-CA2A98492416}"/>
              </a:ext>
            </a:extLst>
          </p:cNvPr>
          <p:cNvSpPr/>
          <p:nvPr/>
        </p:nvSpPr>
        <p:spPr>
          <a:xfrm>
            <a:off x="4263617" y="648550"/>
            <a:ext cx="1630986" cy="1076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FDFA2DB-507A-ED63-020F-EF49B07D5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4263617" y="2154037"/>
            <a:ext cx="1630986" cy="105391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FD826561-389E-41DA-C5CC-581E6CA85616}"/>
              </a:ext>
            </a:extLst>
          </p:cNvPr>
          <p:cNvSpPr/>
          <p:nvPr/>
        </p:nvSpPr>
        <p:spPr>
          <a:xfrm>
            <a:off x="4263617" y="2167624"/>
            <a:ext cx="1630986" cy="1076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B50B7255-F6A1-8A0D-F059-E50C519B49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6223987" y="671277"/>
            <a:ext cx="1630986" cy="105391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9DF2E18-BDAE-C32C-1B0A-A06AB1F5577C}"/>
              </a:ext>
            </a:extLst>
          </p:cNvPr>
          <p:cNvSpPr/>
          <p:nvPr/>
        </p:nvSpPr>
        <p:spPr>
          <a:xfrm>
            <a:off x="6223987" y="684864"/>
            <a:ext cx="1630986" cy="1076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239B4D64-84CA-6E92-BAF3-53D5AB573A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19" r="28677" b="12592"/>
          <a:stretch/>
        </p:blipFill>
        <p:spPr>
          <a:xfrm>
            <a:off x="6223987" y="2190351"/>
            <a:ext cx="1630986" cy="105391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E5C748-5778-9FD1-4EF4-2FD93811D8FA}"/>
              </a:ext>
            </a:extLst>
          </p:cNvPr>
          <p:cNvSpPr/>
          <p:nvPr/>
        </p:nvSpPr>
        <p:spPr>
          <a:xfrm>
            <a:off x="6223987" y="2203938"/>
            <a:ext cx="1630986" cy="10766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5EBA31A-0F6A-8BED-DF04-5FE90A82A489}"/>
              </a:ext>
            </a:extLst>
          </p:cNvPr>
          <p:cNvCxnSpPr>
            <a:cxnSpLocks/>
          </p:cNvCxnSpPr>
          <p:nvPr/>
        </p:nvCxnSpPr>
        <p:spPr>
          <a:xfrm flipH="1">
            <a:off x="8070788" y="4734185"/>
            <a:ext cx="334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>
            <a:extLst>
              <a:ext uri="{FF2B5EF4-FFF2-40B4-BE49-F238E27FC236}">
                <a16:creationId xmlns:a16="http://schemas.microsoft.com/office/drawing/2014/main" id="{2C4604DB-78DC-3E2A-3C1E-7E9AFAC7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82" y="3620443"/>
            <a:ext cx="3618124" cy="1852021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1AF9D6F-4C60-A6EF-1D16-AFF5EDDE7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94" y="3620444"/>
            <a:ext cx="3618122" cy="1852020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E8ABBFD-9B89-B406-1AAA-1DC810B87B6F}"/>
              </a:ext>
            </a:extLst>
          </p:cNvPr>
          <p:cNvCxnSpPr>
            <a:cxnSpLocks/>
          </p:cNvCxnSpPr>
          <p:nvPr/>
        </p:nvCxnSpPr>
        <p:spPr>
          <a:xfrm flipH="1">
            <a:off x="3717497" y="4646814"/>
            <a:ext cx="334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335E639-AF45-C938-864D-1D3E038DC192}"/>
              </a:ext>
            </a:extLst>
          </p:cNvPr>
          <p:cNvSpPr txBox="1"/>
          <p:nvPr/>
        </p:nvSpPr>
        <p:spPr>
          <a:xfrm>
            <a:off x="2828385" y="6122925"/>
            <a:ext cx="727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입력 정보에 대하여 매우 작은 값만 출력하게 되어학습이 실패함</a:t>
            </a:r>
          </a:p>
        </p:txBody>
      </p:sp>
    </p:spTree>
    <p:extLst>
      <p:ext uri="{BB962C8B-B14F-4D97-AF65-F5344CB8AC3E}">
        <p14:creationId xmlns:p14="http://schemas.microsoft.com/office/powerpoint/2010/main" val="4214240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3E4929-E960-EC0D-35AA-FCCFA393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9" y="756834"/>
            <a:ext cx="8616579" cy="51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2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9771D-ACFC-3861-86C5-D1D7BC2B0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0"/>
          <a:stretch/>
        </p:blipFill>
        <p:spPr>
          <a:xfrm>
            <a:off x="1951856" y="519084"/>
            <a:ext cx="7836004" cy="4868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D6EAE-5AF0-8FB6-874F-A673349DF4E6}"/>
                  </a:ext>
                </a:extLst>
              </p:cNvPr>
              <p:cNvSpPr txBox="1"/>
              <p:nvPr/>
            </p:nvSpPr>
            <p:spPr>
              <a:xfrm>
                <a:off x="1489585" y="5275199"/>
                <a:ext cx="10220634" cy="1161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(</a:t>
                </a:r>
                <a:r>
                  <a:rPr lang="en-US" altLang="ko-KR" sz="2000" i="1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i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) Rectified Linear Unit(</a:t>
                </a:r>
                <a:r>
                  <a:rPr lang="en-US" altLang="ko-KR" sz="2000" i="1" dirty="0" err="1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ReLU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)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ko-KR" altLang="en-US" sz="2800" i="1" dirty="0" smtClean="0">
                        <a:latin typeface="Cambria Math" panose="02040503050406030204" pitchFamily="18" charset="0"/>
                        <a:ea typeface="KoPubWorld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가 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0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보다 크면 </a:t>
                </a:r>
                <a14:m>
                  <m:oMath xmlns:m="http://schemas.openxmlformats.org/officeDocument/2006/math">
                    <m:r>
                      <a:rPr lang="ko-KR" altLang="en-US" sz="2800" i="1" dirty="0">
                        <a:latin typeface="Cambria Math" panose="02040503050406030204" pitchFamily="18" charset="0"/>
                        <a:ea typeface="KoPubWorld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8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를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 출력하고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, 0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보다 작으면 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0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을 출력함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(ii) 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아무리 미분하여도 도함수가 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1</a:t>
                </a:r>
                <a:r>
                  <a:rPr lang="ko-KR" altLang="en-US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로 고정됨</a:t>
                </a:r>
                <a:r>
                  <a:rPr lang="en-US" altLang="ko-KR" sz="2000" i="1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</a:rPr>
                  <a:t>!</a:t>
                </a:r>
                <a:endParaRPr lang="ko-KR" altLang="en-US" sz="2000" i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D6EAE-5AF0-8FB6-874F-A673349DF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585" y="5275199"/>
                <a:ext cx="10220634" cy="1161857"/>
              </a:xfrm>
              <a:prstGeom prst="rect">
                <a:avLst/>
              </a:prstGeom>
              <a:blipFill>
                <a:blip r:embed="rId4"/>
                <a:stretch>
                  <a:fillRect l="-596" b="-8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77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E1D62-C4E8-8460-4E52-5993C51B2512}"/>
              </a:ext>
            </a:extLst>
          </p:cNvPr>
          <p:cNvSpPr txBox="1"/>
          <p:nvPr/>
        </p:nvSpPr>
        <p:spPr>
          <a:xfrm>
            <a:off x="3060289" y="5752322"/>
            <a:ext cx="9033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안정호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 (2012).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학문 목적 한국어 작문 교육을 위한 학습자 텍스트 구조 분석 연구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논증형 텍스트를 중심으로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 </a:t>
            </a:r>
            <a:r>
              <a:rPr lang="ko-KR" altLang="en-US" b="0" i="1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작문연구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,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15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, 101-126.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996044-A270-F9EC-6AB9-9207422E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37" y="2324566"/>
            <a:ext cx="3352799" cy="1966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C95474-18C4-0671-8F6A-DA607F47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19" y="1296423"/>
            <a:ext cx="3631082" cy="3636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D15756-2E82-A1F1-BD93-8527E59AD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678" y="1838840"/>
            <a:ext cx="3986972" cy="26972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9E197F-EDEA-6092-7D4C-A527ADD5FF89}"/>
              </a:ext>
            </a:extLst>
          </p:cNvPr>
          <p:cNvSpPr txBox="1"/>
          <p:nvPr/>
        </p:nvSpPr>
        <p:spPr>
          <a:xfrm>
            <a:off x="0" y="808137"/>
            <a:ext cx="440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외국인 한국어 학습자의 작문 데이터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7C0EB-939D-F3AD-CAF2-939812AA97AC}"/>
              </a:ext>
            </a:extLst>
          </p:cNvPr>
          <p:cNvSpPr txBox="1"/>
          <p:nvPr/>
        </p:nvSpPr>
        <p:spPr>
          <a:xfrm>
            <a:off x="4254843" y="1810494"/>
            <a:ext cx="357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툴민</a:t>
            </a:r>
            <a:r>
              <a:rPr lang="en-US" altLang="ko-KR" sz="2000" b="1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(Toulmin)</a:t>
            </a:r>
            <a:r>
              <a:rPr lang="ko-KR" altLang="en-US" sz="2000" b="1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의 논증 모형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7588C-7D2D-4068-6E60-EA1C359484FB}"/>
              </a:ext>
            </a:extLst>
          </p:cNvPr>
          <p:cNvSpPr txBox="1"/>
          <p:nvPr/>
        </p:nvSpPr>
        <p:spPr>
          <a:xfrm>
            <a:off x="9320133" y="1378135"/>
            <a:ext cx="2055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수동 분석 결과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3D3265-90CC-8C4D-AED1-5C3D5B86A496}"/>
              </a:ext>
            </a:extLst>
          </p:cNvPr>
          <p:cNvCxnSpPr>
            <a:cxnSpLocks/>
          </p:cNvCxnSpPr>
          <p:nvPr/>
        </p:nvCxnSpPr>
        <p:spPr>
          <a:xfrm flipV="1">
            <a:off x="3866462" y="3127601"/>
            <a:ext cx="2981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D9C17D5-5D80-8697-E6BB-A6A9D824225A}"/>
              </a:ext>
            </a:extLst>
          </p:cNvPr>
          <p:cNvCxnSpPr>
            <a:cxnSpLocks/>
          </p:cNvCxnSpPr>
          <p:nvPr/>
        </p:nvCxnSpPr>
        <p:spPr>
          <a:xfrm flipV="1">
            <a:off x="7811495" y="3187461"/>
            <a:ext cx="2981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03F60BA-EC1F-9B91-BFB8-3812B7A72F06}"/>
              </a:ext>
            </a:extLst>
          </p:cNvPr>
          <p:cNvCxnSpPr>
            <a:cxnSpLocks/>
          </p:cNvCxnSpPr>
          <p:nvPr/>
        </p:nvCxnSpPr>
        <p:spPr>
          <a:xfrm>
            <a:off x="2290916" y="5144202"/>
            <a:ext cx="7423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DC3407-BE63-0226-6047-A29C412DC6DD}"/>
              </a:ext>
            </a:extLst>
          </p:cNvPr>
          <p:cNvSpPr txBox="1"/>
          <p:nvPr/>
        </p:nvSpPr>
        <p:spPr>
          <a:xfrm>
            <a:off x="7366107" y="5204062"/>
            <a:ext cx="273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딥러닝 기반 자동화</a:t>
            </a:r>
          </a:p>
        </p:txBody>
      </p:sp>
    </p:spTree>
    <p:extLst>
      <p:ext uri="{BB962C8B-B14F-4D97-AF65-F5344CB8AC3E}">
        <p14:creationId xmlns:p14="http://schemas.microsoft.com/office/powerpoint/2010/main" val="4292336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507865" y="792237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What to do next: Bi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(directional)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LSTM-RNN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0F500-602F-7315-9150-B487E3A2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67" y="1988318"/>
            <a:ext cx="9755559" cy="34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60F09-B9E0-B677-4B9D-324D9EBF0E4B}"/>
              </a:ext>
            </a:extLst>
          </p:cNvPr>
          <p:cNvSpPr txBox="1"/>
          <p:nvPr/>
        </p:nvSpPr>
        <p:spPr>
          <a:xfrm>
            <a:off x="0" y="4642972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cabinets …</a:t>
            </a:r>
            <a:endParaRPr lang="ko-KR" altLang="en-US" sz="2000" b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C208DC-B19A-2F2C-B76F-56AA4021D424}"/>
                  </a:ext>
                </a:extLst>
              </p:cNvPr>
              <p:cNvSpPr txBox="1"/>
              <p:nvPr/>
            </p:nvSpPr>
            <p:spPr>
              <a:xfrm>
                <a:off x="0" y="4892891"/>
                <a:ext cx="4857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]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C208DC-B19A-2F2C-B76F-56AA4021D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2891"/>
                <a:ext cx="4857136" cy="400110"/>
              </a:xfrm>
              <a:prstGeom prst="rect">
                <a:avLst/>
              </a:prstGeom>
              <a:blipFill>
                <a:blip r:embed="rId4"/>
                <a:stretch>
                  <a:fillRect l="-627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6BD231A-C7D5-2AA4-E27D-842114E30E75}"/>
              </a:ext>
            </a:extLst>
          </p:cNvPr>
          <p:cNvSpPr txBox="1"/>
          <p:nvPr/>
        </p:nvSpPr>
        <p:spPr>
          <a:xfrm>
            <a:off x="9478297" y="2010702"/>
            <a:ext cx="4129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… </a:t>
            </a:r>
            <a:r>
              <a:rPr lang="en-US" altLang="ko-KR" sz="2000" b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is/are</a:t>
            </a:r>
            <a:r>
              <a:rPr lang="en-US" altLang="ko-KR" sz="20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on the table</a:t>
            </a:r>
            <a:endParaRPr lang="ko-KR" altLang="en-US" sz="2000" b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E08B6-D196-A098-AB57-33E9204C4F2E}"/>
                  </a:ext>
                </a:extLst>
              </p:cNvPr>
              <p:cNvSpPr txBox="1"/>
              <p:nvPr/>
            </p:nvSpPr>
            <p:spPr>
              <a:xfrm>
                <a:off x="9645446" y="2378042"/>
                <a:ext cx="4129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E08B6-D196-A098-AB57-33E9204C4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446" y="2378042"/>
                <a:ext cx="4129548" cy="400110"/>
              </a:xfrm>
              <a:prstGeom prst="rect">
                <a:avLst/>
              </a:prstGeom>
              <a:blipFill>
                <a:blip r:embed="rId5"/>
                <a:stretch>
                  <a:fillRect l="-737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12655D2-68F8-EEBC-12BF-3A7030D813A7}"/>
              </a:ext>
            </a:extLst>
          </p:cNvPr>
          <p:cNvSpPr txBox="1"/>
          <p:nvPr/>
        </p:nvSpPr>
        <p:spPr>
          <a:xfrm>
            <a:off x="4857136" y="5715943"/>
            <a:ext cx="1045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Bi-LSTM. What is a neural network? Just like our… | by Raghav Aggarwal | Medium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26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527529" y="554491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What to do next: “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deep” 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B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(</a:t>
            </a:r>
            <a:r>
              <a:rPr lang="en-US" altLang="ko-KR" sz="2000" i="1" dirty="0" err="1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idirectional</a:t>
            </a:r>
            <a:r>
              <a:rPr lang="en-US" altLang="ko-KR" sz="20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)</a:t>
            </a:r>
            <a:r>
              <a:rPr lang="en-US" altLang="ko-KR" sz="2800" i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ERT</a:t>
            </a:r>
            <a:endParaRPr lang="ko-KR" altLang="en-US" sz="2800" i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DF306-083B-6881-1555-8CF247EE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1372916"/>
            <a:ext cx="8127457" cy="4706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70E42E-934E-B8E8-62FF-46AF85B6CF0B}"/>
              </a:ext>
            </a:extLst>
          </p:cNvPr>
          <p:cNvSpPr txBox="1"/>
          <p:nvPr/>
        </p:nvSpPr>
        <p:spPr>
          <a:xfrm>
            <a:off x="226142" y="6229814"/>
            <a:ext cx="9298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pashu123/Transformers: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Implementation of Transformers Explained with Comments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777A7-24A1-4A16-29DB-1A4C8C7FA805}"/>
              </a:ext>
            </a:extLst>
          </p:cNvPr>
          <p:cNvSpPr txBox="1"/>
          <p:nvPr/>
        </p:nvSpPr>
        <p:spPr>
          <a:xfrm>
            <a:off x="6318181" y="1531268"/>
            <a:ext cx="587381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___ </a:t>
            </a:r>
            <a:r>
              <a:rPr lang="en-US" altLang="ko-KR" sz="2200" b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is</a:t>
            </a:r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on the table</a:t>
            </a:r>
          </a:p>
          <a:p>
            <a:pPr algn="just"/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cabinets </a:t>
            </a:r>
            <a:r>
              <a:rPr lang="en-US" altLang="ko-KR" sz="2200" b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___</a:t>
            </a:r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on the table</a:t>
            </a:r>
          </a:p>
          <a:p>
            <a:pPr algn="just"/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The key to the cabinets </a:t>
            </a:r>
            <a:r>
              <a:rPr lang="en-US" altLang="ko-KR" sz="2200" b="1" dirty="0">
                <a:solidFill>
                  <a:srgbClr val="FF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is</a:t>
            </a:r>
            <a:r>
              <a:rPr lang="en-US" altLang="ko-KR" sz="22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on ___ table</a:t>
            </a:r>
          </a:p>
          <a:p>
            <a:pPr algn="ctr"/>
            <a:r>
              <a:rPr lang="en-US" altLang="ko-KR" sz="2000" b="1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...</a:t>
            </a:r>
            <a:endParaRPr lang="ko-KR" altLang="en-US" sz="2000" b="1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B7779-E967-0F02-EAB0-2079D7DFFDD3}"/>
                  </a:ext>
                </a:extLst>
              </p:cNvPr>
              <p:cNvSpPr txBox="1"/>
              <p:nvPr/>
            </p:nvSpPr>
            <p:spPr>
              <a:xfrm>
                <a:off x="8475407" y="3197723"/>
                <a:ext cx="4857136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𝑀𝐴𝑆𝐾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]</a:t>
                </a:r>
                <a:endParaRPr lang="ko-KR" altLang="en-US" sz="2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𝑀𝐴𝑆𝐾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]</a:t>
                </a:r>
                <a:endParaRPr lang="ko-KR" altLang="en-US" sz="2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𝑀𝐴𝑆𝐾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]</a:t>
                </a:r>
                <a:endParaRPr lang="ko-KR" altLang="en-US" sz="2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3B7779-E967-0F02-EAB0-2079D7DF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407" y="3197723"/>
                <a:ext cx="4857136" cy="1415772"/>
              </a:xfrm>
              <a:prstGeom prst="rect">
                <a:avLst/>
              </a:prstGeom>
              <a:blipFill>
                <a:blip r:embed="rId5"/>
                <a:stretch>
                  <a:fillRect l="-878" t="-2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54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47254-6FA6-FBBD-429B-4944F5E819FB}"/>
              </a:ext>
            </a:extLst>
          </p:cNvPr>
          <p:cNvSpPr txBox="1"/>
          <p:nvPr/>
        </p:nvSpPr>
        <p:spPr>
          <a:xfrm>
            <a:off x="73742" y="509434"/>
            <a:ext cx="120445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딥러닝 또는 심층학습은 어떤 거대한 인공 신경망을 가리킨다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refers to large artificial neural networks</a:t>
            </a:r>
            <a:r>
              <a:rPr lang="en-US" altLang="ko-KR" sz="2400" dirty="0"/>
              <a:t>).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32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거대한 신경망은 매우 작은 인공 뉴런을 쌓아 올려서 만든다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 neural networks are built by stacking tiny artificial neurons together)</a:t>
            </a:r>
            <a:r>
              <a:rPr lang="en-US" altLang="ko-KR" sz="32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38E1448-62E1-E5F0-4F55-C7E19F7AC2F8}"/>
              </a:ext>
            </a:extLst>
          </p:cNvPr>
          <p:cNvGrpSpPr/>
          <p:nvPr/>
        </p:nvGrpSpPr>
        <p:grpSpPr>
          <a:xfrm>
            <a:off x="2816407" y="4094666"/>
            <a:ext cx="6524239" cy="1371982"/>
            <a:chOff x="3352800" y="4438798"/>
            <a:chExt cx="5235678" cy="110959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EBE0EE-20A9-100F-2BBD-2D6557FCEF27}"/>
                </a:ext>
              </a:extLst>
            </p:cNvPr>
            <p:cNvSpPr/>
            <p:nvPr/>
          </p:nvSpPr>
          <p:spPr>
            <a:xfrm>
              <a:off x="5437240" y="4438798"/>
              <a:ext cx="658760" cy="61943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DD65E3D-E72C-6AAE-A7EB-9F53FC5340E8}"/>
                </a:ext>
              </a:extLst>
            </p:cNvPr>
            <p:cNvCxnSpPr/>
            <p:nvPr/>
          </p:nvCxnSpPr>
          <p:spPr>
            <a:xfrm>
              <a:off x="4326194" y="4748514"/>
              <a:ext cx="8160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0A48B37-8134-2DF5-E447-2AC0BA3422D9}"/>
                </a:ext>
              </a:extLst>
            </p:cNvPr>
            <p:cNvCxnSpPr/>
            <p:nvPr/>
          </p:nvCxnSpPr>
          <p:spPr>
            <a:xfrm>
              <a:off x="6366387" y="4752963"/>
              <a:ext cx="8160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F89EF-891D-3FE2-8664-16A39E7DA96D}"/>
                </a:ext>
              </a:extLst>
            </p:cNvPr>
            <p:cNvSpPr txBox="1"/>
            <p:nvPr/>
          </p:nvSpPr>
          <p:spPr>
            <a:xfrm>
              <a:off x="5277466" y="5224799"/>
              <a:ext cx="1248695" cy="32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인공 뉴런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404AB1-35D6-ADD9-4EED-685E0146565D}"/>
                </a:ext>
              </a:extLst>
            </p:cNvPr>
            <p:cNvSpPr txBox="1"/>
            <p:nvPr/>
          </p:nvSpPr>
          <p:spPr>
            <a:xfrm>
              <a:off x="7339783" y="5222483"/>
              <a:ext cx="1248695" cy="323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결과 예측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AEA307-82B1-C6A2-3A3F-F589793CFF02}"/>
                </a:ext>
              </a:extLst>
            </p:cNvPr>
            <p:cNvSpPr txBox="1"/>
            <p:nvPr/>
          </p:nvSpPr>
          <p:spPr>
            <a:xfrm>
              <a:off x="3352800" y="4521948"/>
              <a:ext cx="9733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751897-84F4-E6F5-711A-54B9E41E2F80}"/>
                </a:ext>
              </a:extLst>
            </p:cNvPr>
            <p:cNvSpPr txBox="1"/>
            <p:nvPr/>
          </p:nvSpPr>
          <p:spPr>
            <a:xfrm>
              <a:off x="7339783" y="4521948"/>
              <a:ext cx="108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BF4FCA-2B97-7587-B79F-21F7EE29EB1B}"/>
              </a:ext>
            </a:extLst>
          </p:cNvPr>
          <p:cNvSpPr txBox="1"/>
          <p:nvPr/>
        </p:nvSpPr>
        <p:spPr>
          <a:xfrm>
            <a:off x="2644879" y="5040301"/>
            <a:ext cx="1556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주변 정보</a:t>
            </a:r>
          </a:p>
        </p:txBody>
      </p:sp>
    </p:spTree>
    <p:extLst>
      <p:ext uri="{BB962C8B-B14F-4D97-AF65-F5344CB8AC3E}">
        <p14:creationId xmlns:p14="http://schemas.microsoft.com/office/powerpoint/2010/main" val="647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754472" y="506968"/>
            <a:ext cx="11643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외국인 학습자 한국어 수준 예측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인공 뉴런이 하는 일을 평면으로 나타내면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..</a:t>
            </a:r>
            <a:endParaRPr lang="ko-KR" altLang="en-US" sz="32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C0FD2D-27DB-1A3B-0ED0-B1D32C855738}"/>
              </a:ext>
            </a:extLst>
          </p:cNvPr>
          <p:cNvCxnSpPr>
            <a:cxnSpLocks/>
          </p:cNvCxnSpPr>
          <p:nvPr/>
        </p:nvCxnSpPr>
        <p:spPr>
          <a:xfrm>
            <a:off x="2826774" y="1548580"/>
            <a:ext cx="0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8B79A9-7B53-99DB-4AB7-76CF100037D3}"/>
              </a:ext>
            </a:extLst>
          </p:cNvPr>
          <p:cNvCxnSpPr>
            <a:cxnSpLocks/>
          </p:cNvCxnSpPr>
          <p:nvPr/>
        </p:nvCxnSpPr>
        <p:spPr>
          <a:xfrm flipH="1">
            <a:off x="2826774" y="5687961"/>
            <a:ext cx="5923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7103BB-3092-5A9E-F21E-28232B32D952}"/>
              </a:ext>
            </a:extLst>
          </p:cNvPr>
          <p:cNvCxnSpPr>
            <a:cxnSpLocks/>
          </p:cNvCxnSpPr>
          <p:nvPr/>
        </p:nvCxnSpPr>
        <p:spPr>
          <a:xfrm flipH="1">
            <a:off x="2826774" y="2236326"/>
            <a:ext cx="4921045" cy="345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가산 접합 19">
            <a:extLst>
              <a:ext uri="{FF2B5EF4-FFF2-40B4-BE49-F238E27FC236}">
                <a16:creationId xmlns:a16="http://schemas.microsoft.com/office/drawing/2014/main" id="{301C94FA-B79B-FC72-68A0-ED5721799863}"/>
              </a:ext>
            </a:extLst>
          </p:cNvPr>
          <p:cNvSpPr/>
          <p:nvPr/>
        </p:nvSpPr>
        <p:spPr>
          <a:xfrm>
            <a:off x="4712264" y="4857647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98F75044-5F58-8DA7-2ED6-2DE3091F8B64}"/>
              </a:ext>
            </a:extLst>
          </p:cNvPr>
          <p:cNvSpPr/>
          <p:nvPr/>
        </p:nvSpPr>
        <p:spPr>
          <a:xfrm>
            <a:off x="4813198" y="3469455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5EFDFF97-3C15-FCD5-A67B-338B89D890DB}"/>
              </a:ext>
            </a:extLst>
          </p:cNvPr>
          <p:cNvSpPr/>
          <p:nvPr/>
        </p:nvSpPr>
        <p:spPr>
          <a:xfrm>
            <a:off x="7452852" y="2891847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가산 접합 24">
            <a:extLst>
              <a:ext uri="{FF2B5EF4-FFF2-40B4-BE49-F238E27FC236}">
                <a16:creationId xmlns:a16="http://schemas.microsoft.com/office/drawing/2014/main" id="{0A4D5404-0A9E-0788-835B-78169F502264}"/>
              </a:ext>
            </a:extLst>
          </p:cNvPr>
          <p:cNvSpPr/>
          <p:nvPr/>
        </p:nvSpPr>
        <p:spPr>
          <a:xfrm>
            <a:off x="3377536" y="3754591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D0DBD945-5BEF-BC45-010E-03D232F4CF6F}"/>
              </a:ext>
            </a:extLst>
          </p:cNvPr>
          <p:cNvSpPr/>
          <p:nvPr/>
        </p:nvSpPr>
        <p:spPr>
          <a:xfrm>
            <a:off x="5717458" y="4041008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가산 접합 26">
            <a:extLst>
              <a:ext uri="{FF2B5EF4-FFF2-40B4-BE49-F238E27FC236}">
                <a16:creationId xmlns:a16="http://schemas.microsoft.com/office/drawing/2014/main" id="{C34CAB7A-1184-EC32-878C-E69656572061}"/>
              </a:ext>
            </a:extLst>
          </p:cNvPr>
          <p:cNvSpPr/>
          <p:nvPr/>
        </p:nvSpPr>
        <p:spPr>
          <a:xfrm>
            <a:off x="7103809" y="4066034"/>
            <a:ext cx="294967" cy="285136"/>
          </a:xfrm>
          <a:prstGeom prst="flowChartSummingJunctio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가산 접합 27">
            <a:extLst>
              <a:ext uri="{FF2B5EF4-FFF2-40B4-BE49-F238E27FC236}">
                <a16:creationId xmlns:a16="http://schemas.microsoft.com/office/drawing/2014/main" id="{9E8EB239-C058-A3B4-7E34-96D8F7633E44}"/>
              </a:ext>
            </a:extLst>
          </p:cNvPr>
          <p:cNvSpPr/>
          <p:nvPr/>
        </p:nvSpPr>
        <p:spPr>
          <a:xfrm>
            <a:off x="5139813" y="2184925"/>
            <a:ext cx="294967" cy="285136"/>
          </a:xfrm>
          <a:prstGeom prst="flowChartSummingJunction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570A6F-FD2F-0055-E217-306782A999A1}"/>
              </a:ext>
            </a:extLst>
          </p:cNvPr>
          <p:cNvSpPr txBox="1"/>
          <p:nvPr/>
        </p:nvSpPr>
        <p:spPr>
          <a:xfrm>
            <a:off x="9372443" y="1985138"/>
            <a:ext cx="2551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한국어 시험 점수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? </a:t>
            </a:r>
          </a:p>
          <a:p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응시자 정보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?</a:t>
            </a:r>
          </a:p>
          <a:p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교육 기간</a:t>
            </a:r>
            <a:endParaRPr lang="en-US" altLang="ko-KR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  <a:p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… </a:t>
            </a:r>
            <a:endParaRPr lang="ko-KR" altLang="en-US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E2902BF-DAE5-3385-7EE6-441C8FC3DA9A}"/>
              </a:ext>
            </a:extLst>
          </p:cNvPr>
          <p:cNvCxnSpPr>
            <a:cxnSpLocks/>
          </p:cNvCxnSpPr>
          <p:nvPr/>
        </p:nvCxnSpPr>
        <p:spPr>
          <a:xfrm>
            <a:off x="2920181" y="2377611"/>
            <a:ext cx="20870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286376-7AA9-8F67-5CBB-CFDF70F05210}"/>
              </a:ext>
            </a:extLst>
          </p:cNvPr>
          <p:cNvCxnSpPr>
            <a:cxnSpLocks/>
          </p:cNvCxnSpPr>
          <p:nvPr/>
        </p:nvCxnSpPr>
        <p:spPr>
          <a:xfrm flipV="1">
            <a:off x="5297128" y="2632084"/>
            <a:ext cx="0" cy="28679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2D5E7A-F0CA-2D30-39BC-690911D1DEB8}"/>
              </a:ext>
            </a:extLst>
          </p:cNvPr>
          <p:cNvCxnSpPr>
            <a:cxnSpLocks/>
          </p:cNvCxnSpPr>
          <p:nvPr/>
        </p:nvCxnSpPr>
        <p:spPr>
          <a:xfrm>
            <a:off x="9950245" y="4039727"/>
            <a:ext cx="0" cy="1957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74C85B-8EF6-0A0F-FC57-0EE6648B2458}"/>
              </a:ext>
            </a:extLst>
          </p:cNvPr>
          <p:cNvCxnSpPr>
            <a:cxnSpLocks/>
          </p:cNvCxnSpPr>
          <p:nvPr/>
        </p:nvCxnSpPr>
        <p:spPr>
          <a:xfrm flipH="1" flipV="1">
            <a:off x="7398776" y="5990970"/>
            <a:ext cx="2551469" cy="23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7C685F-D713-394A-2E96-F62114CCE2C2}"/>
              </a:ext>
            </a:extLst>
          </p:cNvPr>
          <p:cNvSpPr txBox="1"/>
          <p:nvPr/>
        </p:nvSpPr>
        <p:spPr>
          <a:xfrm>
            <a:off x="7016699" y="3658521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“</a:t>
            </a:r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불합격자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”A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9AA5C-B3F1-AE0F-93C2-45B66D91961E}"/>
              </a:ext>
            </a:extLst>
          </p:cNvPr>
          <p:cNvSpPr txBox="1"/>
          <p:nvPr/>
        </p:nvSpPr>
        <p:spPr>
          <a:xfrm>
            <a:off x="5439696" y="1961980"/>
            <a:ext cx="260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“</a:t>
            </a:r>
            <a:r>
              <a:rPr lang="ko-KR" altLang="en-US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합격자</a:t>
            </a:r>
            <a:r>
              <a:rPr lang="en-US" altLang="ko-KR" sz="16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”A</a:t>
            </a:r>
            <a:endParaRPr lang="ko-KR" altLang="en-US" sz="16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F504D-337A-4C6E-240E-EC28AF4AFE75}"/>
              </a:ext>
            </a:extLst>
          </p:cNvPr>
          <p:cNvSpPr txBox="1"/>
          <p:nvPr/>
        </p:nvSpPr>
        <p:spPr>
          <a:xfrm>
            <a:off x="837203" y="3187949"/>
            <a:ext cx="23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한국어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 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수준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DBDD0-F89D-B735-4BA7-D10F9DBF129A}"/>
              </a:ext>
            </a:extLst>
          </p:cNvPr>
          <p:cNvSpPr txBox="1"/>
          <p:nvPr/>
        </p:nvSpPr>
        <p:spPr>
          <a:xfrm>
            <a:off x="3672504" y="5766844"/>
            <a:ext cx="394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외국인 학습자 작문 점수</a:t>
            </a:r>
          </a:p>
        </p:txBody>
      </p:sp>
    </p:spTree>
    <p:extLst>
      <p:ext uri="{BB962C8B-B14F-4D97-AF65-F5344CB8AC3E}">
        <p14:creationId xmlns:p14="http://schemas.microsoft.com/office/powerpoint/2010/main" val="152244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ACCCB4E-D73A-2058-7C0A-D8D65F4C7441}"/>
              </a:ext>
            </a:extLst>
          </p:cNvPr>
          <p:cNvGrpSpPr/>
          <p:nvPr/>
        </p:nvGrpSpPr>
        <p:grpSpPr>
          <a:xfrm>
            <a:off x="1284798" y="1482154"/>
            <a:ext cx="8769914" cy="4303279"/>
            <a:chOff x="539513" y="1132396"/>
            <a:chExt cx="8769914" cy="430327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6DB1FC-C682-8E6A-E0F6-E4D966BF9CBF}"/>
                </a:ext>
              </a:extLst>
            </p:cNvPr>
            <p:cNvSpPr/>
            <p:nvPr/>
          </p:nvSpPr>
          <p:spPr>
            <a:xfrm>
              <a:off x="3755922" y="1563329"/>
              <a:ext cx="609600" cy="5702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4016EE-E387-5D29-1333-8F5315AAE81A}"/>
                </a:ext>
              </a:extLst>
            </p:cNvPr>
            <p:cNvSpPr/>
            <p:nvPr/>
          </p:nvSpPr>
          <p:spPr>
            <a:xfrm>
              <a:off x="3755922" y="4455829"/>
              <a:ext cx="609600" cy="5702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854B2B9-69D8-7E6D-598A-809B29DBDDEB}"/>
                </a:ext>
              </a:extLst>
            </p:cNvPr>
            <p:cNvSpPr/>
            <p:nvPr/>
          </p:nvSpPr>
          <p:spPr>
            <a:xfrm>
              <a:off x="3755922" y="2970223"/>
              <a:ext cx="609600" cy="5702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404679A-FC70-9F3F-B45B-1C40CB5B7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665" y="1995761"/>
              <a:ext cx="530942" cy="1624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994D147-ABF2-158D-0C17-E492512C2D7A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2802547"/>
              <a:ext cx="540774" cy="18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BA1DA49-3831-01EE-D715-6C17F90EB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7665" y="4960989"/>
              <a:ext cx="567813" cy="3502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A671C0B-C97D-2056-AE6A-F5384BA84C7B}"/>
                </a:ext>
              </a:extLst>
            </p:cNvPr>
            <p:cNvCxnSpPr>
              <a:cxnSpLocks/>
            </p:cNvCxnSpPr>
            <p:nvPr/>
          </p:nvCxnSpPr>
          <p:spPr>
            <a:xfrm>
              <a:off x="3067665" y="4316361"/>
              <a:ext cx="540774" cy="1890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48D10CF-26B2-4879-3DDD-FF89FCC50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252" y="3359546"/>
              <a:ext cx="565355" cy="1800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5425C6E-C736-1B77-F913-413E7C1BBB84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2" y="1366684"/>
              <a:ext cx="575187" cy="1966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278094B-7611-4631-80BD-8F745358DEDC}"/>
                </a:ext>
              </a:extLst>
            </p:cNvPr>
            <p:cNvCxnSpPr>
              <a:cxnSpLocks/>
            </p:cNvCxnSpPr>
            <p:nvPr/>
          </p:nvCxnSpPr>
          <p:spPr>
            <a:xfrm>
              <a:off x="4655575" y="1845218"/>
              <a:ext cx="1027470" cy="740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BF1BA23-3A80-F9B5-7391-7248958D7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1" y="3787263"/>
              <a:ext cx="1111044" cy="9212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A458E30-14EE-F60E-ABD6-C9AD3CCC004B}"/>
                </a:ext>
              </a:extLst>
            </p:cNvPr>
            <p:cNvSpPr/>
            <p:nvPr/>
          </p:nvSpPr>
          <p:spPr>
            <a:xfrm>
              <a:off x="6204157" y="2938557"/>
              <a:ext cx="609600" cy="5702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AB839E0-4615-664C-714F-8A1D0A38625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575" y="3187593"/>
              <a:ext cx="10274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1249065-537D-3CF0-4C73-4E23B450E392}"/>
                </a:ext>
              </a:extLst>
            </p:cNvPr>
            <p:cNvCxnSpPr>
              <a:cxnSpLocks/>
            </p:cNvCxnSpPr>
            <p:nvPr/>
          </p:nvCxnSpPr>
          <p:spPr>
            <a:xfrm>
              <a:off x="6997466" y="3179450"/>
              <a:ext cx="10274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C66F50-2BB8-D8AA-C5C1-AA14D099B93D}"/>
                </a:ext>
              </a:extLst>
            </p:cNvPr>
            <p:cNvSpPr txBox="1"/>
            <p:nvPr/>
          </p:nvSpPr>
          <p:spPr>
            <a:xfrm>
              <a:off x="1471642" y="1132396"/>
              <a:ext cx="2126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격 조사 사용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DA757A-F341-16B0-6B21-F341C902BB90}"/>
                </a:ext>
              </a:extLst>
            </p:cNvPr>
            <p:cNvSpPr txBox="1"/>
            <p:nvPr/>
          </p:nvSpPr>
          <p:spPr>
            <a:xfrm>
              <a:off x="709145" y="5035565"/>
              <a:ext cx="24901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외국인 학습자 연령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232D2F-6854-8F43-9427-787D719033DF}"/>
                </a:ext>
              </a:extLst>
            </p:cNvPr>
            <p:cNvSpPr txBox="1"/>
            <p:nvPr/>
          </p:nvSpPr>
          <p:spPr>
            <a:xfrm>
              <a:off x="539513" y="3362133"/>
              <a:ext cx="31116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상위어</a:t>
              </a:r>
              <a:r>
                <a:rPr lang="en-US" altLang="ko-KR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-</a:t>
              </a:r>
              <a:r>
                <a:rPr lang="ko-KR" altLang="en-US" sz="2000" dirty="0" err="1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하위어</a:t>
              </a:r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 관계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30D6F49-70C5-7CFB-D15E-100AAB73CEF8}"/>
                </a:ext>
              </a:extLst>
            </p:cNvPr>
            <p:cNvSpPr txBox="1"/>
            <p:nvPr/>
          </p:nvSpPr>
          <p:spPr>
            <a:xfrm>
              <a:off x="733973" y="1951702"/>
              <a:ext cx="2399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자연스러운 경어법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B9C1F-AE55-5F13-268B-ABA20AC10255}"/>
                </a:ext>
              </a:extLst>
            </p:cNvPr>
            <p:cNvSpPr txBox="1"/>
            <p:nvPr/>
          </p:nvSpPr>
          <p:spPr>
            <a:xfrm>
              <a:off x="1568241" y="2597514"/>
              <a:ext cx="1544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BC5673B-77E4-50E4-CBAC-CC708F7C86E6}"/>
                </a:ext>
              </a:extLst>
            </p:cNvPr>
            <p:cNvSpPr txBox="1"/>
            <p:nvPr/>
          </p:nvSpPr>
          <p:spPr>
            <a:xfrm>
              <a:off x="4311459" y="2720751"/>
              <a:ext cx="189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의미 구조 이해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ED28CD-2198-3E8F-B9FC-894B1875EB08}"/>
                </a:ext>
              </a:extLst>
            </p:cNvPr>
            <p:cNvSpPr txBox="1"/>
            <p:nvPr/>
          </p:nvSpPr>
          <p:spPr>
            <a:xfrm rot="2085473">
              <a:off x="4468032" y="1786605"/>
              <a:ext cx="189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문법 구조 이해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A23F82-F92A-DC7D-B28E-DEBB985A6759}"/>
                </a:ext>
              </a:extLst>
            </p:cNvPr>
            <p:cNvSpPr txBox="1"/>
            <p:nvPr/>
          </p:nvSpPr>
          <p:spPr>
            <a:xfrm rot="19167328">
              <a:off x="4608876" y="4058807"/>
              <a:ext cx="1892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학습자 특성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2C9A88D-8A12-DF84-48DE-B8156AD70D45}"/>
                </a:ext>
              </a:extLst>
            </p:cNvPr>
            <p:cNvSpPr txBox="1"/>
            <p:nvPr/>
          </p:nvSpPr>
          <p:spPr>
            <a:xfrm>
              <a:off x="8008381" y="2723913"/>
              <a:ext cx="13010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한국어</a:t>
              </a:r>
              <a:endParaRPr lang="en-US" altLang="ko-KR" sz="28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endParaRPr>
            </a:p>
            <a:p>
              <a:r>
                <a:rPr lang="ko-KR" altLang="en-US" sz="2800" dirty="0">
                  <a:latin typeface="KoPubWorld바탕체 Medium" panose="00000600000000000000" pitchFamily="2" charset="-127"/>
                  <a:ea typeface="KoPubWorld바탕체 Medium" panose="00000600000000000000" pitchFamily="2" charset="-127"/>
                </a:rPr>
                <a:t>수준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75811AB-5089-8023-A919-91B208D81078}"/>
              </a:ext>
            </a:extLst>
          </p:cNvPr>
          <p:cNvSpPr txBox="1"/>
          <p:nvPr/>
        </p:nvSpPr>
        <p:spPr>
          <a:xfrm>
            <a:off x="1821417" y="602615"/>
            <a:ext cx="10865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외국인 학습자 한국어 수준 예측 </a:t>
            </a:r>
            <a:r>
              <a:rPr lang="ko-KR" altLang="en-US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인공 뉴런을 쌓아 올려서 만들면</a:t>
            </a:r>
            <a:r>
              <a:rPr lang="en-US" altLang="ko-KR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..</a:t>
            </a:r>
            <a:endParaRPr lang="ko-KR" altLang="en-US" sz="32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4CC94-2B74-AB45-0052-7CA537528CE1}"/>
              </a:ext>
            </a:extLst>
          </p:cNvPr>
          <p:cNvSpPr txBox="1"/>
          <p:nvPr/>
        </p:nvSpPr>
        <p:spPr>
          <a:xfrm>
            <a:off x="1269066" y="2961437"/>
            <a:ext cx="3111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유의어</a:t>
            </a:r>
            <a:r>
              <a:rPr lang="en-US" altLang="ko-KR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-</a:t>
            </a:r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반의어 관계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3E903-8E43-4F6F-EF6B-0CA8159B83FF}"/>
              </a:ext>
            </a:extLst>
          </p:cNvPr>
          <p:cNvSpPr txBox="1"/>
          <p:nvPr/>
        </p:nvSpPr>
        <p:spPr>
          <a:xfrm>
            <a:off x="1420458" y="4489516"/>
            <a:ext cx="2490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외국인 학습자 국적</a:t>
            </a:r>
          </a:p>
        </p:txBody>
      </p:sp>
    </p:spTree>
    <p:extLst>
      <p:ext uri="{BB962C8B-B14F-4D97-AF65-F5344CB8AC3E}">
        <p14:creationId xmlns:p14="http://schemas.microsoft.com/office/powerpoint/2010/main" val="354996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LEGO Technic 42115 Lamborghini Sián FKP 37 neu mit Gratis-Beigabe ...">
            <a:extLst>
              <a:ext uri="{FF2B5EF4-FFF2-40B4-BE49-F238E27FC236}">
                <a16:creationId xmlns:a16="http://schemas.microsoft.com/office/drawing/2014/main" id="{71DCA767-E1C5-3240-8EF8-326C1982A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lego-technic-42115-lamborghini-sian-fkp-37-2020-tueren-zusammengebaut-matthias-kuhnt zusammengebaut.com">
            <a:extLst>
              <a:ext uri="{FF2B5EF4-FFF2-40B4-BE49-F238E27FC236}">
                <a16:creationId xmlns:a16="http://schemas.microsoft.com/office/drawing/2014/main" id="{3690428A-29F7-C734-849F-71859FDD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62136"/>
            <a:ext cx="6006007" cy="449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o blocks">
            <a:extLst>
              <a:ext uri="{FF2B5EF4-FFF2-40B4-BE49-F238E27FC236}">
                <a16:creationId xmlns:a16="http://schemas.microsoft.com/office/drawing/2014/main" id="{BF100821-D289-6BB5-5ABB-A36D6CBCA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4" y="777684"/>
            <a:ext cx="4872155" cy="366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0DCD6-1181-4DAA-AFF4-E9FE51B27FB6}"/>
              </a:ext>
            </a:extLst>
          </p:cNvPr>
          <p:cNvSpPr txBox="1"/>
          <p:nvPr/>
        </p:nvSpPr>
        <p:spPr>
          <a:xfrm>
            <a:off x="803071" y="5208200"/>
            <a:ext cx="1058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인공 뉴런과 신경망의 관계는 레고 블록과 완성품의 관계와 유사함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!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차이점이 있다면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, </a:t>
            </a:r>
            <a:r>
              <a:rPr lang="ko-KR" altLang="en-US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신경망은 사람이 만든 설명서를 참조하는 것이 아닌 스스로 추론 한다는 점</a:t>
            </a:r>
            <a:r>
              <a:rPr lang="en-US" altLang="ko-KR" sz="2400" dirty="0">
                <a:latin typeface="KoPubWorld바탕체 Medium" panose="00000600000000000000" pitchFamily="2" charset="-127"/>
                <a:ea typeface="KoPubWorld바탕체 Medium" panose="00000600000000000000" pitchFamily="2" charset="-127"/>
              </a:rPr>
              <a:t>.</a:t>
            </a:r>
            <a:endParaRPr lang="ko-KR" altLang="en-US" sz="2400" dirty="0">
              <a:latin typeface="KoPubWorld바탕체 Medium" panose="00000600000000000000" pitchFamily="2" charset="-127"/>
              <a:ea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6218C2-DFC9-CA41-9685-2D1555E2809A}"/>
              </a:ext>
            </a:extLst>
          </p:cNvPr>
          <p:cNvSpPr/>
          <p:nvPr/>
        </p:nvSpPr>
        <p:spPr>
          <a:xfrm>
            <a:off x="0" y="187601"/>
            <a:ext cx="12192000" cy="174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5E0A1C-0FB9-5A25-64CC-3656E382730B}"/>
              </a:ext>
            </a:extLst>
          </p:cNvPr>
          <p:cNvSpPr/>
          <p:nvPr/>
        </p:nvSpPr>
        <p:spPr>
          <a:xfrm>
            <a:off x="0" y="6512615"/>
            <a:ext cx="12192000" cy="15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89946-9547-D0F4-1AB7-3AF9C4387400}"/>
              </a:ext>
            </a:extLst>
          </p:cNvPr>
          <p:cNvSpPr txBox="1"/>
          <p:nvPr/>
        </p:nvSpPr>
        <p:spPr>
          <a:xfrm>
            <a:off x="866775" y="5837140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Fitch, W. T. (2014). Toward a computational framework for cognitive biology: Unifying approaches from cognitive neuroscience and comparative cognition.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Physics of life reviews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329-364.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97FE3-C8B6-0059-F922-F70B5479F33A}"/>
              </a:ext>
            </a:extLst>
          </p:cNvPr>
          <p:cNvSpPr txBox="1"/>
          <p:nvPr/>
        </p:nvSpPr>
        <p:spPr>
          <a:xfrm>
            <a:off x="570269" y="612783"/>
            <a:ext cx="1022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Spherical Neuron…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C3C284-2980-F074-604B-FA3E695E7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r="21023" b="14223"/>
          <a:stretch/>
        </p:blipFill>
        <p:spPr>
          <a:xfrm>
            <a:off x="1720646" y="1386837"/>
            <a:ext cx="8524566" cy="410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6990</TotalTime>
  <Words>1831</Words>
  <Application>Microsoft Office PowerPoint</Application>
  <PresentationFormat>와이드스크린</PresentationFormat>
  <Paragraphs>402</Paragraphs>
  <Slides>41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3" baseType="lpstr">
      <vt:lpstr>HY견명조</vt:lpstr>
      <vt:lpstr>KoPubWorld돋움체 Bold</vt:lpstr>
      <vt:lpstr>KoPubWorld돋움체 Light</vt:lpstr>
      <vt:lpstr>KoPubWorld바탕체 Bold</vt:lpstr>
      <vt:lpstr>KoPubWorld바탕체 Medium</vt:lpstr>
      <vt:lpstr>sohne</vt:lpstr>
      <vt:lpstr>맑은 고딕</vt:lpstr>
      <vt:lpstr>Arial</vt:lpstr>
      <vt:lpstr>Cambria Math</vt:lpstr>
      <vt:lpstr>Times New Roman</vt:lpstr>
      <vt:lpstr>Wingdings</vt:lpstr>
      <vt:lpstr>Office 테마</vt:lpstr>
      <vt:lpstr>딥러닝의 기본 작동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딥러닝의 기본 구조</dc:title>
  <dc:creator>Shin Unsub</dc:creator>
  <cp:lastModifiedBy>Shin Unsub</cp:lastModifiedBy>
  <cp:revision>2</cp:revision>
  <dcterms:created xsi:type="dcterms:W3CDTF">2023-01-09T07:42:19Z</dcterms:created>
  <dcterms:modified xsi:type="dcterms:W3CDTF">2023-02-04T12:48:38Z</dcterms:modified>
</cp:coreProperties>
</file>