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298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80C9-1883-4643-AE1E-AA466442243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7578-D3BA-4A51-AE24-0BBF889D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png"/><Relationship Id="rId39" Type="http://schemas.openxmlformats.org/officeDocument/2006/relationships/image" Target="../media/image15.png"/><Relationship Id="rId21" Type="http://schemas.openxmlformats.org/officeDocument/2006/relationships/tags" Target="../tags/tag21.xml"/><Relationship Id="rId34" Type="http://schemas.openxmlformats.org/officeDocument/2006/relationships/image" Target="../media/image10.png"/><Relationship Id="rId42" Type="http://schemas.openxmlformats.org/officeDocument/2006/relationships/image" Target="../media/image18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45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png"/><Relationship Id="rId36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7.png"/><Relationship Id="rId44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1.png"/><Relationship Id="rId43" Type="http://schemas.openxmlformats.org/officeDocument/2006/relationships/image" Target="../media/image19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46" Type="http://schemas.openxmlformats.org/officeDocument/2006/relationships/image" Target="../media/image22.png"/><Relationship Id="rId20" Type="http://schemas.openxmlformats.org/officeDocument/2006/relationships/tags" Target="../tags/tag20.xml"/><Relationship Id="rId4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11" y="1423299"/>
            <a:ext cx="650748" cy="265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045968"/>
            <a:ext cx="708660" cy="275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32" y="3710432"/>
            <a:ext cx="211836" cy="216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818636"/>
            <a:ext cx="193548" cy="214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18" y="4033520"/>
            <a:ext cx="199644" cy="214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81" y="3500120"/>
            <a:ext cx="246888" cy="210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2" y="4263783"/>
            <a:ext cx="252984" cy="210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74" y="2307176"/>
            <a:ext cx="504444" cy="220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03" y="2988818"/>
            <a:ext cx="105156" cy="114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128016" cy="11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26" y="1997834"/>
            <a:ext cx="118872" cy="1630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23" y="2079368"/>
            <a:ext cx="650748" cy="265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74" y="2597150"/>
            <a:ext cx="493776" cy="22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3" y="3385820"/>
            <a:ext cx="192024" cy="149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51" y="3857752"/>
            <a:ext cx="198120" cy="136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33" y="2656840"/>
            <a:ext cx="312420" cy="21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82" y="3965194"/>
            <a:ext cx="106680" cy="17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82" y="4117594"/>
            <a:ext cx="106680" cy="179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62" y="4974983"/>
            <a:ext cx="416052" cy="211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02" y="5470283"/>
            <a:ext cx="405384" cy="211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98" y="4140962"/>
            <a:ext cx="338328" cy="2148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26" y="4698180"/>
            <a:ext cx="333756" cy="2499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03" y="3141218"/>
            <a:ext cx="176784" cy="1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320.25"/>
  <p:tag name="LATEXADDIN" val="\documentclass{article}&#10;\usepackage{amsmath}&#10;\pagestyle{empty}&#10;\begin{document}&#10;&#10;$[x^t,y^t]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LATEXADDIN" val="\documentclass{article}&#10;\usepackage{amsmath}&#10;\pagestyle{empty}&#10;\begin{document}&#10;&#10;$x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5"/>
  <p:tag name="ORIGINALWIDTH" val="58.5"/>
  <p:tag name="LATEXADDIN" val="\documentclass{article}&#10;\usepackage{amsmath}&#10;\pagestyle{empty}&#10;\begin{document}&#10;$y$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320.25"/>
  <p:tag name="LATEXADDIN" val="\documentclass{article}&#10;\usepackage{amsmath}&#10;\pagestyle{empty}&#10;\begin{document}&#10;&#10;$[\hat{x}^t,\hat{y}^t]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243"/>
  <p:tag name="LATEXADDIN" val="\documentclass{article}&#10;\usepackage{amsmath}&#10;\pagestyle{empty}&#10;\begin{document}&#10;$c\Delta t_r$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"/>
  <p:tag name="ORIGINALWIDTH" val="94.5"/>
  <p:tag name="LATEXADDIN" val="\documentclass{article}&#10;\usepackage{amsmath}&#10;\pagestyle{empty}&#10;\begin{document}&#10;$r_1$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"/>
  <p:tag name="ORIGINALWIDTH" val="97.5"/>
  <p:tag name="LATEXADDIN" val="\documentclass{article}&#10;\usepackage{amsmath}&#10;\pagestyle{empty}&#10;\begin{document}&#10;$r_2$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153.75"/>
  <p:tag name="LATEXADDIN" val="\documentclass{article}&#10;\usepackage{amsmath}&#10;\pagestyle{empty}&#10;\begin{document}&#10;&#10;$d_{12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52.5"/>
  <p:tag name="LATEXADDIN" val="\documentclass{article}&#10;\usepackage{amsmath}&#10;\pagestyle{empty}&#10;\begin{document}&#10;&#10;$\theta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52.5"/>
  <p:tag name="LATEXADDIN" val="\documentclass{article}&#10;\usepackage{amsmath}&#10;\pagestyle{empty}&#10;\begin{document}&#10;&#10;$\theta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204.75"/>
  <p:tag name="LATEXADDIN" val="\documentclass{article}&#10;\usepackage{amsmath}&#10;\pagestyle{empty}&#10;\begin{document}&#10;$L_{wd}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348.75"/>
  <p:tag name="LATEXADDIN" val="\documentclass{article}&#10;\usepackage{amsmath}&#10;\pagestyle{empty}&#10;\begin{document}&#10;&#10;$[x^d,y^d]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99.5"/>
  <p:tag name="LATEXADDIN" val="\documentclass{article}&#10;\usepackage{amsmath}&#10;\pagestyle{empty}&#10;\begin{document}&#10;$L_{wr}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166.5"/>
  <p:tag name="LATEXADDIN" val="\documentclass{article}&#10;\usepackage{amsmath}&#10;\pagestyle{empty}&#10;\begin{document}&#10;$L_{x^t}$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"/>
  <p:tag name="ORIGINALWIDTH" val="164.25"/>
  <p:tag name="LATEXADDIN" val="\documentclass{article}&#10;\usepackage{amsmath}&#10;\pagestyle{empty}&#10;\begin{document}&#10;$L_{y^t}$&#10;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87"/>
  <p:tag name="LATEXADDIN" val="\documentclass{article}&#10;\usepackage{amsmath}&#10;\pagestyle{empty}&#10;\begin{document}&#10;$r_t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5"/>
  <p:tag name="ORIGINALWIDTH" val="104.25"/>
  <p:tag name="LATEXADDIN" val="\documentclass{article}&#10;\usepackage{amsmath}&#10;\pagestyle{empty}&#10;\begin{document}&#10;&#10;$\theta_d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95.25"/>
  <p:tag name="LATEXADDIN" val="\documentclass{article}&#10;\usepackage{amsmath}&#10;\pagestyle{empty}&#10;\begin{document}&#10;&#10;$\theta_1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98.25"/>
  <p:tag name="LATEXADDIN" val="\documentclass{article}&#10;\usepackage{amsmath}&#10;\pagestyle{empty}&#10;\begin{document}&#10;&#10;$\theta_2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5"/>
  <p:tag name="ORIGINALWIDTH" val="121.5"/>
  <p:tag name="LATEXADDIN" val="\documentclass{article}&#10;\usepackage{amsmath}&#10;\pagestyle{empty}&#10;\begin{document}&#10;$L_1$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5"/>
  <p:tag name="ORIGINALWIDTH" val="124.5"/>
  <p:tag name="LATEXADDIN" val="\documentclass{article}&#10;\usepackage{amsmath}&#10;\pagestyle{empty}&#10;\begin{document}&#10;$L_2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248.25"/>
  <p:tag name="LATEXADDIN" val="\documentclass{article}&#10;\usepackage{amsmath}&#10;\pagestyle{empty}&#10;\begin{document}&#10;$c\Delta t_d$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51.75"/>
  <p:tag name="LATEXADDIN" val="\documentclass{article}&#10;\usepackage{amsmath}&#10;\pagestyle{empty}&#10;\begin{document}&#10;$r$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Kuya</dc:creator>
  <cp:lastModifiedBy>Kuya</cp:lastModifiedBy>
  <cp:revision>9</cp:revision>
  <dcterms:created xsi:type="dcterms:W3CDTF">2015-07-10T19:09:24Z</dcterms:created>
  <dcterms:modified xsi:type="dcterms:W3CDTF">2015-07-20T01:30:04Z</dcterms:modified>
</cp:coreProperties>
</file>