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3"/>
          <p:cNvSpPr/>
          <p:nvPr/>
        </p:nvSpPr>
        <p:spPr>
          <a:xfrm>
            <a:off x="4393692" y="4149090"/>
            <a:ext cx="2998470" cy="0"/>
          </a:xfrm>
          <a:custGeom>
            <a:avLst/>
            <a:gdLst/>
            <a:rect l="l" t="t" r="r" b="b"/>
            <a:pathLst>
              <a:path w="2998470">
                <a:moveTo>
                  <a:pt x="0" y="0"/>
                </a:moveTo>
                <a:lnTo>
                  <a:pt x="2997962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415415" y="3104007"/>
            <a:ext cx="9577197" cy="64693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700">
                <a:latin typeface="맑은 고딕"/>
                <a:ea typeface="맑은 고딕"/>
              </a:rPr>
              <a:t>스텔스 프로세스 </a:t>
            </a:r>
            <a:r>
              <a:rPr lang="en-US" altLang="ko-KR" sz="3700">
                <a:latin typeface="맑은 고딕"/>
                <a:ea typeface="맑은 고딕"/>
              </a:rPr>
              <a:t>(Stealth Process)</a:t>
            </a:r>
            <a:endParaRPr lang="en-US" altLang="ko-KR" sz="37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Stealth Process?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261996" y="2957703"/>
            <a:ext cx="6866508" cy="133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>
                <a:latin typeface="맑은 고딕"/>
                <a:ea typeface="맑은 고딕"/>
              </a:rPr>
              <a:t>대상 프로세스를 은페 </a:t>
            </a:r>
            <a:r>
              <a:rPr lang="en-US" altLang="ko-KR" sz="2200" b="1">
                <a:latin typeface="맑은 고딕"/>
                <a:ea typeface="맑은 고딕"/>
              </a:rPr>
              <a:t>(Stealth)</a:t>
            </a:r>
            <a:r>
              <a:rPr lang="ko-KR" altLang="en-US" sz="2200" b="1">
                <a:latin typeface="맑은 고딕"/>
                <a:ea typeface="맑은 고딕"/>
              </a:rPr>
              <a:t>하기 위해</a:t>
            </a:r>
            <a:endParaRPr lang="ko-KR" altLang="en-US" sz="2200" b="1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2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900" b="1">
                <a:latin typeface="맑은 고딕"/>
                <a:ea typeface="맑은 고딕"/>
              </a:rPr>
              <a:t>-</a:t>
            </a:r>
            <a:r>
              <a:rPr lang="ko-KR" altLang="en-US" sz="1900" b="1">
                <a:latin typeface="맑은 고딕"/>
                <a:ea typeface="맑은 고딕"/>
              </a:rPr>
              <a:t> 시스템에 실행중인 모든 프로세스를 후킹</a:t>
            </a:r>
            <a:endParaRPr lang="ko-KR" altLang="en-US" sz="19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900" b="1">
                <a:latin typeface="맑은 고딕"/>
                <a:ea typeface="맑은 고딕"/>
              </a:rPr>
              <a:t>-</a:t>
            </a:r>
            <a:r>
              <a:rPr lang="ko-KR" altLang="en-US" sz="1900" b="1">
                <a:latin typeface="맑은 고딕"/>
                <a:ea typeface="맑은 고딕"/>
              </a:rPr>
              <a:t> 새로 생성되는 프로세스 또한 후킹</a:t>
            </a:r>
            <a:endParaRPr lang="ko-KR" altLang="en-US" sz="19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끝</a:t>
            </a:r>
            <a:endParaRPr lang="ko-KR" altLang="en-US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1.</a:t>
            </a:r>
            <a:r>
              <a:rPr lang="ko-KR" altLang="en-US" sz="3700">
                <a:latin typeface="맑은 고딕"/>
                <a:ea typeface="맑은 고딕"/>
              </a:rPr>
              <a:t> 스텔스 프로세스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1911477"/>
            <a:ext cx="9361170" cy="65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2.</a:t>
            </a:r>
            <a:r>
              <a:rPr lang="ko-KR" altLang="en-US" sz="3700">
                <a:latin typeface="맑은 고딕"/>
                <a:ea typeface="맑은 고딕"/>
              </a:rPr>
              <a:t> 목적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cxnSp>
        <p:nvCxnSpPr>
          <p:cNvPr id="9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299276" y="2240851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Stealth Process?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프로세스를 은폐</a:t>
            </a:r>
            <a:endParaRPr lang="ko-KR" altLang="en-US" sz="3100"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6954" y="2636901"/>
            <a:ext cx="6567782" cy="3424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Stealth Process?</a:t>
            </a:r>
            <a:endParaRPr lang="en-US" altLang="ko-KR" sz="3700"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741681" y="2023109"/>
            <a:ext cx="9721216" cy="3937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현재 실행 중인 모든 프로세스의 정보를 연결 리스트 형태로 얻을 수 있는 함수인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ZwQuerySystemInformation()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Nt</a:t>
            </a: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QuerySystemInformation()</a:t>
            </a:r>
            <a:r>
              <a:rPr lang="en-US" altLang="ko-KR">
                <a:latin typeface="맑은 고딕"/>
                <a:ea typeface="맑은 고딕"/>
              </a:rPr>
              <a:t> API</a:t>
            </a:r>
            <a:r>
              <a:rPr lang="ko-KR" altLang="en-US">
                <a:latin typeface="맑은 고딕"/>
                <a:ea typeface="맑은 고딕"/>
              </a:rPr>
              <a:t> 를 후킹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후킹을 하여 연결 리스트를 조작하여 리스트 목록에서 은폐를 원하는 프로세스를 빼면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해당 프로세스는 은폐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프로세스가 은폐된 프로세스를 인식하지 못하게됨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(notepad.exe</a:t>
            </a:r>
            <a:r>
              <a:rPr lang="ko-KR" altLang="en-US">
                <a:latin typeface="맑은 고딕"/>
                <a:ea typeface="맑은 고딕"/>
              </a:rPr>
              <a:t>를 대상으로 스텔스 프로세스 기법을 사용하면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작업관리자 프로세스 목록에 </a:t>
            </a:r>
            <a:r>
              <a:rPr lang="en-US" altLang="ko-KR">
                <a:latin typeface="맑은 고딕"/>
                <a:ea typeface="맑은 고딕"/>
              </a:rPr>
              <a:t>notepad.exe</a:t>
            </a:r>
            <a:r>
              <a:rPr lang="ko-KR" altLang="en-US">
                <a:latin typeface="맑은 고딕"/>
                <a:ea typeface="맑은 고딕"/>
              </a:rPr>
              <a:t>가 사라짐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Stealth Process?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901951" y="5229225"/>
            <a:ext cx="6866508" cy="118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후킹 작업을 하기 위해 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프로세스를 검색하는데 사용되는 함수인 </a:t>
            </a: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CreatToolhelp32Snapshot()</a:t>
            </a:r>
            <a:r>
              <a:rPr lang="ko-KR" altLang="en-US">
                <a:latin typeface="맑은 고딕"/>
                <a:ea typeface="맑은 고딕"/>
              </a:rPr>
              <a:t> 과 </a:t>
            </a: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EnumProcesses()</a:t>
            </a:r>
            <a:endParaRPr lang="ko-KR" altLang="en-US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함수를 사용하여 프로세스 핸들을 얻음</a:t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7829" y="1785202"/>
            <a:ext cx="6392549" cy="3287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Stealth Process?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901951" y="5229225"/>
            <a:ext cx="6866508" cy="90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타겟 대상 프로세스의</a:t>
            </a:r>
            <a:endParaRPr lang="ko-KR" altLang="en-US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Nt</a:t>
            </a: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QuerySystemInformation() </a:t>
            </a: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함수로 접근하여</a:t>
            </a:r>
            <a:endParaRPr lang="ko-KR" altLang="en-US" b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프로세스 정보를 연결리스트 상태로 얻을 수 있다</a:t>
            </a:r>
            <a:r>
              <a:rPr lang="en-US" altLang="ko-KR" b="0">
                <a:solidFill>
                  <a:schemeClr val="dk1"/>
                </a:solidFill>
                <a:latin typeface="맑은 고딕"/>
                <a:ea typeface="맑은 고딕"/>
              </a:rPr>
              <a:t>.</a:t>
            </a:r>
            <a:endParaRPr lang="en-US" altLang="ko-KR" b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0326" y="1652907"/>
            <a:ext cx="6085989" cy="3072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실습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681" y="1683346"/>
            <a:ext cx="4680585" cy="376190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07289" y="5627370"/>
            <a:ext cx="5570346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Nt</a:t>
            </a: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QuerySystemInformation() </a:t>
            </a: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후킹 전</a:t>
            </a:r>
            <a:endParaRPr lang="ko-KR" altLang="en-US" b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873157" y="5268759"/>
            <a:ext cx="914400" cy="358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5977635" y="3429000"/>
            <a:ext cx="694437" cy="6480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20153" y="2106770"/>
            <a:ext cx="4350317" cy="3161988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6358383" y="5627370"/>
            <a:ext cx="5570346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Nt</a:t>
            </a: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QuerySystemInformation() </a:t>
            </a: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후킹 후</a:t>
            </a:r>
            <a:endParaRPr lang="ko-KR" altLang="en-US" b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Stealth Process?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41681" y="2023109"/>
            <a:ext cx="9721216" cy="173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이러한 작업을 통하여 타겟 프로세스의 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Nt</a:t>
            </a: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QuerySystemInformation() </a:t>
            </a: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함수를 후킹하여</a:t>
            </a:r>
            <a:endParaRPr lang="ko-KR" altLang="en-US" b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원하는 프로세스를 은폐하는 작업을 할 수 있다</a:t>
            </a:r>
            <a:r>
              <a:rPr lang="en-US" altLang="ko-KR" b="0">
                <a:solidFill>
                  <a:schemeClr val="dk1"/>
                </a:solidFill>
                <a:latin typeface="맑은 고딕"/>
                <a:ea typeface="맑은 고딕"/>
              </a:rPr>
              <a:t>.</a:t>
            </a:r>
            <a:endParaRPr lang="en-US" altLang="ko-KR" b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b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이렇게 되면 후킹한 프로세스 </a:t>
            </a:r>
            <a:r>
              <a:rPr lang="en-US" altLang="ko-KR" b="0">
                <a:solidFill>
                  <a:schemeClr val="dk1"/>
                </a:solidFill>
                <a:latin typeface="맑은 고딕"/>
                <a:ea typeface="맑은 고딕"/>
              </a:rPr>
              <a:t>(</a:t>
            </a: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하나의 프로세스에서만</a:t>
            </a:r>
            <a:r>
              <a:rPr lang="en-US" altLang="ko-KR" b="0">
                <a:solidFill>
                  <a:schemeClr val="dk1"/>
                </a:solidFill>
                <a:latin typeface="맑은 고딕"/>
                <a:ea typeface="맑은 고딕"/>
              </a:rPr>
              <a:t>)</a:t>
            </a: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 프로세스를 숨길 수 있다</a:t>
            </a:r>
            <a:r>
              <a:rPr lang="en-US" altLang="ko-KR" b="0">
                <a:solidFill>
                  <a:schemeClr val="dk1"/>
                </a:solidFill>
                <a:latin typeface="맑은 고딕"/>
                <a:ea typeface="맑은 고딕"/>
              </a:rPr>
              <a:t>.</a:t>
            </a:r>
            <a:endParaRPr lang="en-US" altLang="ko-KR" b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b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b="0">
                <a:solidFill>
                  <a:schemeClr val="dk1"/>
                </a:solidFill>
                <a:latin typeface="맑은 고딕"/>
                <a:ea typeface="맑은 고딕"/>
              </a:rPr>
              <a:t>이는 새로 생성되는 작업 관리자 프로세스에는 여전히 노출됨</a:t>
            </a:r>
            <a:endParaRPr lang="ko-KR" altLang="en-US" b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4519" y="3760470"/>
            <a:ext cx="5150102" cy="2764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Stealth Process?</a:t>
            </a:r>
            <a:endParaRPr lang="en-US" altLang="ko-KR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0870" y="1899317"/>
            <a:ext cx="5630260" cy="305936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901951" y="5373243"/>
            <a:ext cx="6866508" cy="635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이를 해결하기 위해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</a:rPr>
              <a:t>Global Hooking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 기법을 사용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모든 프로세스의 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Nt</a:t>
            </a:r>
            <a:r>
              <a:rPr lang="ko-KR" altLang="en-US" b="1">
                <a:solidFill>
                  <a:srgbClr val="ff0000"/>
                </a:solidFill>
                <a:latin typeface="맑은 고딕"/>
                <a:ea typeface="맑은 고딕"/>
              </a:rPr>
              <a:t>QuerySystemInformation() 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를 후킹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975</ep:Words>
  <ep:PresentationFormat>화면 슬라이드 쇼(4:3)</ep:PresentationFormat>
  <ep:Paragraphs>262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2023-11-13T03:20:15.310</dcterms:created>
  <dc:creator>jdh69</dc:creator>
  <cp:lastModifiedBy>jdh69</cp:lastModifiedBy>
  <dcterms:modified xsi:type="dcterms:W3CDTF">2023-12-06T02:07:42.483</dcterms:modified>
  <cp:revision>377</cp:revision>
  <cp:version>1000.0000.01</cp:version>
</cp:coreProperties>
</file>