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Archivo Light"/>
      <p:regular r:id="rId10"/>
      <p:bold r:id="rId11"/>
      <p:italic r:id="rId12"/>
      <p:boldItalic r:id="rId13"/>
    </p:embeddedFont>
    <p:embeddedFont>
      <p:font typeface="Cuprum"/>
      <p:regular r:id="rId14"/>
      <p:bold r:id="rId15"/>
      <p:italic r:id="rId16"/>
      <p:boldItalic r:id="rId17"/>
    </p:embeddedFont>
    <p:embeddedFont>
      <p:font typeface="Orbitron"/>
      <p:regular r:id="rId18"/>
      <p:bold r:id="rId19"/>
    </p:embeddedFont>
    <p:embeddedFont>
      <p:font typeface="PT Sans"/>
      <p:regular r:id="rId20"/>
      <p:bold r:id="rId21"/>
      <p:italic r:id="rId22"/>
      <p:boldItalic r:id="rId23"/>
    </p:embeddedFont>
    <p:embeddedFont>
      <p:font typeface="Archiv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TSans-regular.fntdata"/><Relationship Id="rId22" Type="http://schemas.openxmlformats.org/officeDocument/2006/relationships/font" Target="fonts/PTSans-italic.fntdata"/><Relationship Id="rId21" Type="http://schemas.openxmlformats.org/officeDocument/2006/relationships/font" Target="fonts/PTSans-bold.fntdata"/><Relationship Id="rId24" Type="http://schemas.openxmlformats.org/officeDocument/2006/relationships/font" Target="fonts/Archivo-regular.fntdata"/><Relationship Id="rId23" Type="http://schemas.openxmlformats.org/officeDocument/2006/relationships/font" Target="fonts/PT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rchivo-italic.fntdata"/><Relationship Id="rId25" Type="http://schemas.openxmlformats.org/officeDocument/2006/relationships/font" Target="fonts/Archivo-bold.fntdata"/><Relationship Id="rId27" Type="http://schemas.openxmlformats.org/officeDocument/2006/relationships/font" Target="fonts/Archiv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ArchivoLight-bold.fntdata"/><Relationship Id="rId10" Type="http://schemas.openxmlformats.org/officeDocument/2006/relationships/font" Target="fonts/ArchivoLight-regular.fntdata"/><Relationship Id="rId13" Type="http://schemas.openxmlformats.org/officeDocument/2006/relationships/font" Target="fonts/ArchivoLight-boldItalic.fntdata"/><Relationship Id="rId12" Type="http://schemas.openxmlformats.org/officeDocument/2006/relationships/font" Target="fonts/ArchivoLight-italic.fntdata"/><Relationship Id="rId15" Type="http://schemas.openxmlformats.org/officeDocument/2006/relationships/font" Target="fonts/Cuprum-bold.fntdata"/><Relationship Id="rId14" Type="http://schemas.openxmlformats.org/officeDocument/2006/relationships/font" Target="fonts/Cuprum-regular.fntdata"/><Relationship Id="rId17" Type="http://schemas.openxmlformats.org/officeDocument/2006/relationships/font" Target="fonts/Cuprum-boldItalic.fntdata"/><Relationship Id="rId16" Type="http://schemas.openxmlformats.org/officeDocument/2006/relationships/font" Target="fonts/Cuprum-italic.fntdata"/><Relationship Id="rId19" Type="http://schemas.openxmlformats.org/officeDocument/2006/relationships/font" Target="fonts/Orbitron-bold.fntdata"/><Relationship Id="rId18" Type="http://schemas.openxmlformats.org/officeDocument/2006/relationships/font" Target="fonts/Orbitro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g11ff4044692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3" name="Google Shape;1373;g11ff4044692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g99f2f57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6" name="Google Shape;1526;g99f2f57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investigates the relationship between mental health trends and preventable deaths in the U.S. With increasing awareness around mental health, we wanted to examine how these trends are reflected in data and how they relate to preventable causes of death. We used two datasets: one on mental health disorders and another on causes of death. Both had data for each year between 1990-2019 in every country. By merging these datasets, we aimed to uncover meaningful correlations.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encountered several challenges during data preparation. For example, column naming differences like 'Country/Territory' and 'Entity' required standardization. Additionally, the original datasets had inconsistent data units, with one reporting absolute numbers of deaths, and the other reporting prevalence rates. To remedy this, we multiplied the values reported as rates by the population of the US that year to get an estimated number of cases, so that we would be comparing two sets of absolute numbers. Overall, we were able to use Python's Pandas library for cleaning and merging, which allowed us to handle large datasets efficiently.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to summarize our ETL </a:t>
            </a:r>
            <a:r>
              <a:rPr lang="en"/>
              <a:t>pipeline</a:t>
            </a:r>
            <a:r>
              <a:rPr lang="en"/>
              <a:t>, we first extracted our data by downloading the CSVs from Kaggle. Then, we transformed these datasets by cleaning up column name inconsistencies, converting prevalence rates to number of cases (for the mental health dataset), filtering to only include the US, and finally combining the datasets by joining on country and year. Finally, we loaded this new dataset to MongoDB and Google Cloud.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g99f2f57a7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7" name="Google Shape;1547;g99f2f57a7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2" name="Shape 1552"/>
        <p:cNvGrpSpPr/>
        <p:nvPr/>
      </p:nvGrpSpPr>
      <p:grpSpPr>
        <a:xfrm>
          <a:off x="0" y="0"/>
          <a:ext cx="0" cy="0"/>
          <a:chOff x="0" y="0"/>
          <a:chExt cx="0" cy="0"/>
        </a:xfrm>
      </p:grpSpPr>
      <p:sp>
        <p:nvSpPr>
          <p:cNvPr id="1553" name="Google Shape;1553;gbd6c00e73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4" name="Google Shape;1554;gbd6c00e73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Our correlation analysis uncovered several important relationships between mental health disorders, alcohol use, and related health outcomes. We found a positive correlation between depressive disorders and health issues linked to alcohol consumption, which may reflect the use of alcohol as a coping mechanism, leading to adverse physical health effects. In contrast, there was a negative correlation between anxiety disorders and alcohol use, possibly due to individuals with anxiety avoiding alcohol because it can exacerbate their symptoms. Additionally, we identified a strong positive correlation between alcohol use disorders and chronic liver diseases, such as cirrhosis, which aligns with established medical findings. These insights highlight the importance of targeted public health interventions for individuals at risk and suggest the need for further research to explore causation, demographic influences, and preventative strategies to address these issues.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6" name="Shape 1566"/>
        <p:cNvGrpSpPr/>
        <p:nvPr/>
      </p:nvGrpSpPr>
      <p:grpSpPr>
        <a:xfrm>
          <a:off x="0" y="0"/>
          <a:ext cx="0" cy="0"/>
          <a:chOff x="0" y="0"/>
          <a:chExt cx="0" cy="0"/>
        </a:xfrm>
      </p:grpSpPr>
      <p:sp>
        <p:nvSpPr>
          <p:cNvPr id="1567" name="Google Shape;1567;gbd6c00e73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8" name="Google Shape;1568;gbd6c00e73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project taught us technical skills, like using Pandas for data manipulation and querying, as well as soft skills like effective communication in collaborative work. Looking ahead, we aim to automate ETL processes using tools like Apache Airflow. This would reduce manual errors and ensure timely data updates.Another improvement is adopting interactive tools like Tableau to create dynamic visualizations, making data exploration more engaging.</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100" y="1166625"/>
            <a:ext cx="4640100" cy="2232300"/>
          </a:xfrm>
          <a:prstGeom prst="rect">
            <a:avLst/>
          </a:prstGeom>
          <a:noFill/>
        </p:spPr>
        <p:txBody>
          <a:bodyPr anchorCtr="0" anchor="ctr" bIns="91425" lIns="91425" spcFirstLastPara="1" rIns="91425" wrap="square" tIns="91425">
            <a:noAutofit/>
          </a:bodyPr>
          <a:lstStyle>
            <a:lvl1pPr lvl="0" algn="l">
              <a:spcBef>
                <a:spcPts val="0"/>
              </a:spcBef>
              <a:spcAft>
                <a:spcPts val="0"/>
              </a:spcAft>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093" y="3398924"/>
            <a:ext cx="42327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198627" y="452709"/>
            <a:ext cx="232368" cy="973684"/>
            <a:chOff x="6656577" y="3252597"/>
            <a:chExt cx="232368" cy="973684"/>
          </a:xfrm>
        </p:grpSpPr>
        <p:sp>
          <p:nvSpPr>
            <p:cNvPr id="12" name="Google Shape;12;p2"/>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783960" y="4261704"/>
            <a:ext cx="518269" cy="328105"/>
            <a:chOff x="783960" y="4261704"/>
            <a:chExt cx="518269" cy="328105"/>
          </a:xfrm>
        </p:grpSpPr>
        <p:sp>
          <p:nvSpPr>
            <p:cNvPr id="25" name="Google Shape;25;p2"/>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2"/>
            <p:cNvGrpSpPr/>
            <p:nvPr/>
          </p:nvGrpSpPr>
          <p:grpSpPr>
            <a:xfrm>
              <a:off x="783960" y="4261704"/>
              <a:ext cx="518269" cy="328105"/>
              <a:chOff x="783960" y="4261704"/>
              <a:chExt cx="518269" cy="328105"/>
            </a:xfrm>
          </p:grpSpPr>
          <p:sp>
            <p:nvSpPr>
              <p:cNvPr id="27" name="Google Shape;27;p2"/>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 name="Google Shape;31;p2"/>
          <p:cNvGrpSpPr/>
          <p:nvPr/>
        </p:nvGrpSpPr>
        <p:grpSpPr>
          <a:xfrm>
            <a:off x="107062" y="345649"/>
            <a:ext cx="4182177" cy="4176917"/>
            <a:chOff x="3047674" y="939549"/>
            <a:chExt cx="4182177" cy="4176917"/>
          </a:xfrm>
        </p:grpSpPr>
        <p:sp>
          <p:nvSpPr>
            <p:cNvPr id="32" name="Google Shape;32;p2"/>
            <p:cNvSpPr/>
            <p:nvPr/>
          </p:nvSpPr>
          <p:spPr>
            <a:xfrm>
              <a:off x="6974568" y="9395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875033" y="10372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074406" y="11813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656876" y="50307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533418" y="46849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047674" y="3856443"/>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191437" y="3990978"/>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165635" y="3676741"/>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
          <p:cNvGrpSpPr/>
          <p:nvPr/>
        </p:nvGrpSpPr>
        <p:grpSpPr>
          <a:xfrm>
            <a:off x="1714228" y="4261677"/>
            <a:ext cx="1271472" cy="625139"/>
            <a:chOff x="855125" y="612150"/>
            <a:chExt cx="511700" cy="251575"/>
          </a:xfrm>
        </p:grpSpPr>
        <p:sp>
          <p:nvSpPr>
            <p:cNvPr id="41" name="Google Shape;41;p2"/>
            <p:cNvSpPr/>
            <p:nvPr/>
          </p:nvSpPr>
          <p:spPr>
            <a:xfrm>
              <a:off x="1309725" y="612150"/>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2"/>
          <p:cNvGrpSpPr/>
          <p:nvPr/>
        </p:nvGrpSpPr>
        <p:grpSpPr>
          <a:xfrm>
            <a:off x="1476312" y="221824"/>
            <a:ext cx="609540" cy="583574"/>
            <a:chOff x="3105300" y="593625"/>
            <a:chExt cx="256800" cy="245850"/>
          </a:xfrm>
        </p:grpSpPr>
        <p:sp>
          <p:nvSpPr>
            <p:cNvPr id="45" name="Google Shape;45;p2"/>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2"/>
          <p:cNvGrpSpPr/>
          <p:nvPr/>
        </p:nvGrpSpPr>
        <p:grpSpPr>
          <a:xfrm>
            <a:off x="3963663" y="-2091225"/>
            <a:ext cx="8043475" cy="8043475"/>
            <a:chOff x="1241175" y="-1300650"/>
            <a:chExt cx="8043475" cy="8043475"/>
          </a:xfrm>
        </p:grpSpPr>
        <p:sp>
          <p:nvSpPr>
            <p:cNvPr id="50" name="Google Shape;50;p2"/>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9" name="Shape 379"/>
        <p:cNvGrpSpPr/>
        <p:nvPr/>
      </p:nvGrpSpPr>
      <p:grpSpPr>
        <a:xfrm>
          <a:off x="0" y="0"/>
          <a:ext cx="0" cy="0"/>
          <a:chOff x="0" y="0"/>
          <a:chExt cx="0" cy="0"/>
        </a:xfrm>
      </p:grpSpPr>
      <p:sp>
        <p:nvSpPr>
          <p:cNvPr id="380" name="Google Shape;380;p11"/>
          <p:cNvSpPr txBox="1"/>
          <p:nvPr>
            <p:ph hasCustomPrompt="1" type="title"/>
          </p:nvPr>
        </p:nvSpPr>
        <p:spPr>
          <a:xfrm>
            <a:off x="706649" y="1096375"/>
            <a:ext cx="5648100" cy="1234500"/>
          </a:xfrm>
          <a:prstGeom prst="rect">
            <a:avLst/>
          </a:prstGeom>
        </p:spPr>
        <p:txBody>
          <a:bodyPr anchorCtr="0" anchor="ctr" bIns="91425" lIns="91425" spcFirstLastPara="1" rIns="91425" wrap="square" tIns="91425">
            <a:noAutofit/>
          </a:bodyPr>
          <a:lstStyle>
            <a:lvl1pPr lvl="0" algn="l">
              <a:spcBef>
                <a:spcPts val="0"/>
              </a:spcBef>
              <a:spcAft>
                <a:spcPts val="0"/>
              </a:spcAft>
              <a:buSzPts val="9600"/>
              <a:buNone/>
              <a:defRPr sz="85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1" name="Google Shape;381;p11"/>
          <p:cNvSpPr txBox="1"/>
          <p:nvPr>
            <p:ph idx="1" type="subTitle"/>
          </p:nvPr>
        </p:nvSpPr>
        <p:spPr>
          <a:xfrm>
            <a:off x="706649" y="2350104"/>
            <a:ext cx="5648100" cy="39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382" name="Google Shape;382;p11"/>
          <p:cNvGrpSpPr/>
          <p:nvPr/>
        </p:nvGrpSpPr>
        <p:grpSpPr>
          <a:xfrm>
            <a:off x="3963663" y="-2091225"/>
            <a:ext cx="8043475" cy="8043475"/>
            <a:chOff x="1241175" y="-1300650"/>
            <a:chExt cx="8043475" cy="8043475"/>
          </a:xfrm>
        </p:grpSpPr>
        <p:sp>
          <p:nvSpPr>
            <p:cNvPr id="383" name="Google Shape;383;p11"/>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1"/>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1"/>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1"/>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1"/>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1"/>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1"/>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11"/>
          <p:cNvGrpSpPr/>
          <p:nvPr/>
        </p:nvGrpSpPr>
        <p:grpSpPr>
          <a:xfrm>
            <a:off x="551187" y="193699"/>
            <a:ext cx="609540" cy="583574"/>
            <a:chOff x="3105300" y="593625"/>
            <a:chExt cx="256800" cy="245850"/>
          </a:xfrm>
        </p:grpSpPr>
        <p:sp>
          <p:nvSpPr>
            <p:cNvPr id="391" name="Google Shape;391;p11"/>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1"/>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1"/>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1"/>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11"/>
          <p:cNvGrpSpPr/>
          <p:nvPr/>
        </p:nvGrpSpPr>
        <p:grpSpPr>
          <a:xfrm>
            <a:off x="706662" y="4516977"/>
            <a:ext cx="456233" cy="335252"/>
            <a:chOff x="8353512" y="4107552"/>
            <a:chExt cx="456233" cy="335252"/>
          </a:xfrm>
        </p:grpSpPr>
        <p:sp>
          <p:nvSpPr>
            <p:cNvPr id="396" name="Google Shape;396;p11"/>
            <p:cNvSpPr/>
            <p:nvPr/>
          </p:nvSpPr>
          <p:spPr>
            <a:xfrm>
              <a:off x="8353512" y="4162027"/>
              <a:ext cx="159778" cy="158864"/>
            </a:xfrm>
            <a:custGeom>
              <a:rect b="b" l="l" r="r" t="t"/>
              <a:pathLst>
                <a:path extrusionOk="0" h="3272" w="3291">
                  <a:moveTo>
                    <a:pt x="0" y="0"/>
                  </a:moveTo>
                  <a:lnTo>
                    <a:pt x="0" y="3272"/>
                  </a:lnTo>
                  <a:lnTo>
                    <a:pt x="3291" y="3272"/>
                  </a:lnTo>
                  <a:lnTo>
                    <a:pt x="3291"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1"/>
            <p:cNvSpPr/>
            <p:nvPr/>
          </p:nvSpPr>
          <p:spPr>
            <a:xfrm>
              <a:off x="8452315" y="4256216"/>
              <a:ext cx="185655" cy="186587"/>
            </a:xfrm>
            <a:custGeom>
              <a:rect b="b" l="l" r="r" t="t"/>
              <a:pathLst>
                <a:path extrusionOk="0" h="3843" w="3824">
                  <a:moveTo>
                    <a:pt x="1" y="0"/>
                  </a:moveTo>
                  <a:lnTo>
                    <a:pt x="1" y="3843"/>
                  </a:lnTo>
                  <a:lnTo>
                    <a:pt x="3824" y="3843"/>
                  </a:lnTo>
                  <a:lnTo>
                    <a:pt x="382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1"/>
            <p:cNvSpPr/>
            <p:nvPr/>
          </p:nvSpPr>
          <p:spPr>
            <a:xfrm>
              <a:off x="8616710" y="4107552"/>
              <a:ext cx="193035" cy="193045"/>
            </a:xfrm>
            <a:custGeom>
              <a:rect b="b" l="l" r="r" t="t"/>
              <a:pathLst>
                <a:path extrusionOk="0" h="3976" w="3976">
                  <a:moveTo>
                    <a:pt x="0" y="0"/>
                  </a:moveTo>
                  <a:lnTo>
                    <a:pt x="0" y="3975"/>
                  </a:lnTo>
                  <a:lnTo>
                    <a:pt x="3976" y="3975"/>
                  </a:lnTo>
                  <a:lnTo>
                    <a:pt x="397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11"/>
          <p:cNvGrpSpPr/>
          <p:nvPr/>
        </p:nvGrpSpPr>
        <p:grpSpPr>
          <a:xfrm>
            <a:off x="196508" y="2739893"/>
            <a:ext cx="232368" cy="974453"/>
            <a:chOff x="2546733" y="2525280"/>
            <a:chExt cx="232368" cy="974453"/>
          </a:xfrm>
        </p:grpSpPr>
        <p:sp>
          <p:nvSpPr>
            <p:cNvPr id="400" name="Google Shape;400;p11"/>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1"/>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1"/>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1"/>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1"/>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1"/>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1"/>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1"/>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1"/>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1"/>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1"/>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1"/>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11"/>
          <p:cNvGrpSpPr/>
          <p:nvPr/>
        </p:nvGrpSpPr>
        <p:grpSpPr>
          <a:xfrm>
            <a:off x="4713835" y="193704"/>
            <a:ext cx="3968914" cy="1092689"/>
            <a:chOff x="4713835" y="193704"/>
            <a:chExt cx="3968914" cy="1092689"/>
          </a:xfrm>
        </p:grpSpPr>
        <p:sp>
          <p:nvSpPr>
            <p:cNvPr id="413" name="Google Shape;413;p11"/>
            <p:cNvSpPr/>
            <p:nvPr/>
          </p:nvSpPr>
          <p:spPr>
            <a:xfrm flipH="1">
              <a:off x="6808929" y="1130852"/>
              <a:ext cx="48874" cy="48874"/>
            </a:xfrm>
            <a:custGeom>
              <a:rect b="b" l="l" r="r" t="t"/>
              <a:pathLst>
                <a:path extrusionOk="0" h="2170" w="2170">
                  <a:moveTo>
                    <a:pt x="1068" y="1"/>
                  </a:moveTo>
                  <a:cubicBezTo>
                    <a:pt x="501" y="1"/>
                    <a:pt x="1" y="468"/>
                    <a:pt x="1" y="1102"/>
                  </a:cubicBezTo>
                  <a:cubicBezTo>
                    <a:pt x="1" y="1669"/>
                    <a:pt x="435" y="2169"/>
                    <a:pt x="1068" y="2169"/>
                  </a:cubicBezTo>
                  <a:cubicBezTo>
                    <a:pt x="1669" y="2169"/>
                    <a:pt x="2169" y="1702"/>
                    <a:pt x="2169" y="1102"/>
                  </a:cubicBezTo>
                  <a:cubicBezTo>
                    <a:pt x="2169" y="501"/>
                    <a:pt x="1669" y="1"/>
                    <a:pt x="1068" y="1"/>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1"/>
            <p:cNvSpPr/>
            <p:nvPr/>
          </p:nvSpPr>
          <p:spPr>
            <a:xfrm flipH="1">
              <a:off x="6695483" y="1227023"/>
              <a:ext cx="60135" cy="59369"/>
            </a:xfrm>
            <a:custGeom>
              <a:rect b="b" l="l" r="r" t="t"/>
              <a:pathLst>
                <a:path extrusionOk="0" h="2636" w="2670">
                  <a:moveTo>
                    <a:pt x="1335" y="1"/>
                  </a:moveTo>
                  <a:cubicBezTo>
                    <a:pt x="601" y="1"/>
                    <a:pt x="1" y="568"/>
                    <a:pt x="1" y="1302"/>
                  </a:cubicBezTo>
                  <a:cubicBezTo>
                    <a:pt x="1" y="2069"/>
                    <a:pt x="601" y="2636"/>
                    <a:pt x="1335" y="2636"/>
                  </a:cubicBezTo>
                  <a:cubicBezTo>
                    <a:pt x="2102" y="2636"/>
                    <a:pt x="2669" y="2069"/>
                    <a:pt x="2669" y="1302"/>
                  </a:cubicBezTo>
                  <a:cubicBezTo>
                    <a:pt x="2669" y="568"/>
                    <a:pt x="2035" y="1"/>
                    <a:pt x="1335" y="1"/>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1"/>
            <p:cNvSpPr/>
            <p:nvPr/>
          </p:nvSpPr>
          <p:spPr>
            <a:xfrm flipH="1">
              <a:off x="6630889" y="1003150"/>
              <a:ext cx="143513" cy="121734"/>
            </a:xfrm>
            <a:custGeom>
              <a:rect b="b" l="l" r="r" t="t"/>
              <a:pathLst>
                <a:path extrusionOk="0" h="5405" w="6372">
                  <a:moveTo>
                    <a:pt x="835" y="0"/>
                  </a:moveTo>
                  <a:cubicBezTo>
                    <a:pt x="301" y="0"/>
                    <a:pt x="1" y="534"/>
                    <a:pt x="267" y="968"/>
                  </a:cubicBezTo>
                  <a:lnTo>
                    <a:pt x="2636" y="5104"/>
                  </a:lnTo>
                  <a:cubicBezTo>
                    <a:pt x="2753" y="5304"/>
                    <a:pt x="2969" y="5404"/>
                    <a:pt x="3186" y="5404"/>
                  </a:cubicBezTo>
                  <a:cubicBezTo>
                    <a:pt x="3403" y="5404"/>
                    <a:pt x="3620" y="5304"/>
                    <a:pt x="3737" y="5104"/>
                  </a:cubicBezTo>
                  <a:lnTo>
                    <a:pt x="6138" y="968"/>
                  </a:lnTo>
                  <a:cubicBezTo>
                    <a:pt x="6372" y="534"/>
                    <a:pt x="6072" y="0"/>
                    <a:pt x="5571" y="0"/>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11"/>
            <p:cNvGrpSpPr/>
            <p:nvPr/>
          </p:nvGrpSpPr>
          <p:grpSpPr>
            <a:xfrm>
              <a:off x="8184044" y="317575"/>
              <a:ext cx="498706" cy="477465"/>
              <a:chOff x="3105300" y="593625"/>
              <a:chExt cx="256800" cy="245850"/>
            </a:xfrm>
          </p:grpSpPr>
          <p:sp>
            <p:nvSpPr>
              <p:cNvPr id="417" name="Google Shape;417;p11"/>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1"/>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1"/>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1"/>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11"/>
            <p:cNvGrpSpPr/>
            <p:nvPr/>
          </p:nvGrpSpPr>
          <p:grpSpPr>
            <a:xfrm>
              <a:off x="4713835" y="193704"/>
              <a:ext cx="518269" cy="328105"/>
              <a:chOff x="783960" y="4261704"/>
              <a:chExt cx="518269" cy="328105"/>
            </a:xfrm>
          </p:grpSpPr>
          <p:sp>
            <p:nvSpPr>
              <p:cNvPr id="422" name="Google Shape;422;p11"/>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1"/>
              <p:cNvGrpSpPr/>
              <p:nvPr/>
            </p:nvGrpSpPr>
            <p:grpSpPr>
              <a:xfrm>
                <a:off x="783960" y="4261704"/>
                <a:ext cx="518269" cy="328105"/>
                <a:chOff x="783960" y="4261704"/>
                <a:chExt cx="518269" cy="328105"/>
              </a:xfrm>
            </p:grpSpPr>
            <p:sp>
              <p:nvSpPr>
                <p:cNvPr id="424" name="Google Shape;424;p11"/>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1"/>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1"/>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1"/>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28" name="Google Shape;428;p11"/>
          <p:cNvGrpSpPr/>
          <p:nvPr/>
        </p:nvGrpSpPr>
        <p:grpSpPr>
          <a:xfrm>
            <a:off x="2574719" y="4105346"/>
            <a:ext cx="2873149" cy="840725"/>
            <a:chOff x="2574719" y="4105346"/>
            <a:chExt cx="2873149" cy="840725"/>
          </a:xfrm>
        </p:grpSpPr>
        <p:sp>
          <p:nvSpPr>
            <p:cNvPr id="429" name="Google Shape;429;p11"/>
            <p:cNvSpPr/>
            <p:nvPr/>
          </p:nvSpPr>
          <p:spPr>
            <a:xfrm flipH="1">
              <a:off x="3202782" y="4245706"/>
              <a:ext cx="120991" cy="105946"/>
            </a:xfrm>
            <a:custGeom>
              <a:rect b="b" l="l" r="r" t="t"/>
              <a:pathLst>
                <a:path extrusionOk="0" h="4704" w="5372">
                  <a:moveTo>
                    <a:pt x="2683" y="1"/>
                  </a:moveTo>
                  <a:cubicBezTo>
                    <a:pt x="1942" y="1"/>
                    <a:pt x="1202" y="346"/>
                    <a:pt x="735" y="976"/>
                  </a:cubicBezTo>
                  <a:cubicBezTo>
                    <a:pt x="1" y="2010"/>
                    <a:pt x="234" y="3511"/>
                    <a:pt x="1302" y="4278"/>
                  </a:cubicBezTo>
                  <a:cubicBezTo>
                    <a:pt x="1705" y="4565"/>
                    <a:pt x="2179" y="4704"/>
                    <a:pt x="2651" y="4704"/>
                  </a:cubicBezTo>
                  <a:cubicBezTo>
                    <a:pt x="3389" y="4704"/>
                    <a:pt x="4123" y="4363"/>
                    <a:pt x="4571" y="3711"/>
                  </a:cubicBezTo>
                  <a:cubicBezTo>
                    <a:pt x="5371" y="2677"/>
                    <a:pt x="5138" y="1176"/>
                    <a:pt x="4037" y="442"/>
                  </a:cubicBezTo>
                  <a:cubicBezTo>
                    <a:pt x="3633" y="143"/>
                    <a:pt x="3158" y="1"/>
                    <a:pt x="2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flipH="1">
              <a:off x="2770057" y="4105346"/>
              <a:ext cx="101441" cy="88784"/>
            </a:xfrm>
            <a:custGeom>
              <a:rect b="b" l="l" r="r" t="t"/>
              <a:pathLst>
                <a:path extrusionOk="0" h="3942" w="4504">
                  <a:moveTo>
                    <a:pt x="2246" y="1"/>
                  </a:moveTo>
                  <a:cubicBezTo>
                    <a:pt x="1627" y="1"/>
                    <a:pt x="1020" y="290"/>
                    <a:pt x="634" y="837"/>
                  </a:cubicBezTo>
                  <a:cubicBezTo>
                    <a:pt x="1" y="1704"/>
                    <a:pt x="234" y="2905"/>
                    <a:pt x="1101" y="3572"/>
                  </a:cubicBezTo>
                  <a:cubicBezTo>
                    <a:pt x="1442" y="3821"/>
                    <a:pt x="1833" y="3941"/>
                    <a:pt x="2224" y="3941"/>
                  </a:cubicBezTo>
                  <a:cubicBezTo>
                    <a:pt x="2829" y="3941"/>
                    <a:pt x="3431" y="3652"/>
                    <a:pt x="3837" y="3105"/>
                  </a:cubicBezTo>
                  <a:cubicBezTo>
                    <a:pt x="4504" y="2238"/>
                    <a:pt x="4304" y="1037"/>
                    <a:pt x="3403" y="370"/>
                  </a:cubicBezTo>
                  <a:cubicBezTo>
                    <a:pt x="3050" y="121"/>
                    <a:pt x="2645" y="1"/>
                    <a:pt x="2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flipH="1">
              <a:off x="2650598" y="4625774"/>
              <a:ext cx="18806" cy="36622"/>
            </a:xfrm>
            <a:custGeom>
              <a:rect b="b" l="l" r="r" t="t"/>
              <a:pathLst>
                <a:path extrusionOk="0" h="1626" w="835">
                  <a:moveTo>
                    <a:pt x="238" y="0"/>
                  </a:moveTo>
                  <a:cubicBezTo>
                    <a:pt x="215" y="0"/>
                    <a:pt x="191" y="5"/>
                    <a:pt x="168" y="12"/>
                  </a:cubicBezTo>
                  <a:cubicBezTo>
                    <a:pt x="101" y="12"/>
                    <a:pt x="34" y="46"/>
                    <a:pt x="34" y="146"/>
                  </a:cubicBezTo>
                  <a:cubicBezTo>
                    <a:pt x="34" y="179"/>
                    <a:pt x="1" y="246"/>
                    <a:pt x="34" y="279"/>
                  </a:cubicBezTo>
                  <a:lnTo>
                    <a:pt x="434" y="1480"/>
                  </a:lnTo>
                  <a:cubicBezTo>
                    <a:pt x="460" y="1582"/>
                    <a:pt x="544" y="1626"/>
                    <a:pt x="612" y="1626"/>
                  </a:cubicBezTo>
                  <a:cubicBezTo>
                    <a:pt x="633" y="1626"/>
                    <a:pt x="652" y="1622"/>
                    <a:pt x="668" y="1614"/>
                  </a:cubicBezTo>
                  <a:cubicBezTo>
                    <a:pt x="801" y="1580"/>
                    <a:pt x="835" y="1447"/>
                    <a:pt x="801" y="1347"/>
                  </a:cubicBezTo>
                  <a:lnTo>
                    <a:pt x="434" y="146"/>
                  </a:lnTo>
                  <a:cubicBezTo>
                    <a:pt x="383" y="44"/>
                    <a:pt x="313"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flipH="1">
              <a:off x="2676881" y="4296495"/>
              <a:ext cx="98446" cy="283941"/>
            </a:xfrm>
            <a:custGeom>
              <a:rect b="b" l="l" r="r" t="t"/>
              <a:pathLst>
                <a:path extrusionOk="0" h="12607" w="4371">
                  <a:moveTo>
                    <a:pt x="203" y="0"/>
                  </a:moveTo>
                  <a:cubicBezTo>
                    <a:pt x="180" y="0"/>
                    <a:pt x="157" y="7"/>
                    <a:pt x="134" y="22"/>
                  </a:cubicBezTo>
                  <a:cubicBezTo>
                    <a:pt x="34" y="22"/>
                    <a:pt x="0" y="55"/>
                    <a:pt x="0" y="122"/>
                  </a:cubicBezTo>
                  <a:lnTo>
                    <a:pt x="0" y="256"/>
                  </a:lnTo>
                  <a:lnTo>
                    <a:pt x="801" y="2724"/>
                  </a:lnTo>
                  <a:cubicBezTo>
                    <a:pt x="830" y="2782"/>
                    <a:pt x="883" y="2864"/>
                    <a:pt x="983" y="2864"/>
                  </a:cubicBezTo>
                  <a:cubicBezTo>
                    <a:pt x="999" y="2864"/>
                    <a:pt x="1016" y="2862"/>
                    <a:pt x="1034" y="2857"/>
                  </a:cubicBezTo>
                  <a:cubicBezTo>
                    <a:pt x="1135" y="2857"/>
                    <a:pt x="1201" y="2724"/>
                    <a:pt x="1168" y="2591"/>
                  </a:cubicBezTo>
                  <a:lnTo>
                    <a:pt x="367" y="122"/>
                  </a:lnTo>
                  <a:cubicBezTo>
                    <a:pt x="342" y="71"/>
                    <a:pt x="277" y="0"/>
                    <a:pt x="203" y="0"/>
                  </a:cubicBezTo>
                  <a:close/>
                  <a:moveTo>
                    <a:pt x="1782" y="4871"/>
                  </a:moveTo>
                  <a:cubicBezTo>
                    <a:pt x="1758" y="4871"/>
                    <a:pt x="1732" y="4877"/>
                    <a:pt x="1702" y="4892"/>
                  </a:cubicBezTo>
                  <a:cubicBezTo>
                    <a:pt x="1635" y="4892"/>
                    <a:pt x="1568" y="4926"/>
                    <a:pt x="1568" y="5026"/>
                  </a:cubicBezTo>
                  <a:lnTo>
                    <a:pt x="1568" y="5126"/>
                  </a:lnTo>
                  <a:lnTo>
                    <a:pt x="2369" y="7594"/>
                  </a:lnTo>
                  <a:cubicBezTo>
                    <a:pt x="2398" y="7652"/>
                    <a:pt x="2476" y="7734"/>
                    <a:pt x="2583" y="7734"/>
                  </a:cubicBezTo>
                  <a:cubicBezTo>
                    <a:pt x="2600" y="7734"/>
                    <a:pt x="2617" y="7732"/>
                    <a:pt x="2636" y="7728"/>
                  </a:cubicBezTo>
                  <a:cubicBezTo>
                    <a:pt x="2702" y="7661"/>
                    <a:pt x="2802" y="7594"/>
                    <a:pt x="2736" y="7461"/>
                  </a:cubicBezTo>
                  <a:lnTo>
                    <a:pt x="1968" y="5026"/>
                  </a:lnTo>
                  <a:cubicBezTo>
                    <a:pt x="1917" y="4948"/>
                    <a:pt x="1865" y="4871"/>
                    <a:pt x="1782" y="4871"/>
                  </a:cubicBezTo>
                  <a:close/>
                  <a:moveTo>
                    <a:pt x="3356" y="9754"/>
                  </a:moveTo>
                  <a:cubicBezTo>
                    <a:pt x="3338" y="9754"/>
                    <a:pt x="3321" y="9756"/>
                    <a:pt x="3303" y="9762"/>
                  </a:cubicBezTo>
                  <a:cubicBezTo>
                    <a:pt x="3203" y="9762"/>
                    <a:pt x="3169" y="9796"/>
                    <a:pt x="3169" y="9896"/>
                  </a:cubicBezTo>
                  <a:lnTo>
                    <a:pt x="3169" y="10029"/>
                  </a:lnTo>
                  <a:lnTo>
                    <a:pt x="3970" y="12464"/>
                  </a:lnTo>
                  <a:cubicBezTo>
                    <a:pt x="3997" y="12547"/>
                    <a:pt x="4047" y="12606"/>
                    <a:pt x="4139" y="12606"/>
                  </a:cubicBezTo>
                  <a:cubicBezTo>
                    <a:pt x="4158" y="12606"/>
                    <a:pt x="4180" y="12604"/>
                    <a:pt x="4203" y="12598"/>
                  </a:cubicBezTo>
                  <a:cubicBezTo>
                    <a:pt x="4303" y="12598"/>
                    <a:pt x="4370" y="12464"/>
                    <a:pt x="4337" y="12364"/>
                  </a:cubicBezTo>
                  <a:lnTo>
                    <a:pt x="3536" y="9896"/>
                  </a:lnTo>
                  <a:cubicBezTo>
                    <a:pt x="3509" y="9813"/>
                    <a:pt x="3436" y="9754"/>
                    <a:pt x="3356" y="975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flipH="1">
              <a:off x="2785080" y="4213319"/>
              <a:ext cx="18806" cy="36622"/>
            </a:xfrm>
            <a:custGeom>
              <a:rect b="b" l="l" r="r" t="t"/>
              <a:pathLst>
                <a:path extrusionOk="0" h="1626" w="835">
                  <a:moveTo>
                    <a:pt x="242" y="0"/>
                  </a:moveTo>
                  <a:cubicBezTo>
                    <a:pt x="217" y="0"/>
                    <a:pt x="191" y="5"/>
                    <a:pt x="168" y="12"/>
                  </a:cubicBezTo>
                  <a:lnTo>
                    <a:pt x="68" y="146"/>
                  </a:lnTo>
                  <a:cubicBezTo>
                    <a:pt x="68" y="213"/>
                    <a:pt x="1" y="246"/>
                    <a:pt x="68" y="279"/>
                  </a:cubicBezTo>
                  <a:lnTo>
                    <a:pt x="434" y="1480"/>
                  </a:lnTo>
                  <a:cubicBezTo>
                    <a:pt x="460" y="1582"/>
                    <a:pt x="544" y="1626"/>
                    <a:pt x="612" y="1626"/>
                  </a:cubicBezTo>
                  <a:cubicBezTo>
                    <a:pt x="633" y="1626"/>
                    <a:pt x="652" y="1621"/>
                    <a:pt x="668" y="1614"/>
                  </a:cubicBezTo>
                  <a:cubicBezTo>
                    <a:pt x="801" y="1580"/>
                    <a:pt x="835" y="1447"/>
                    <a:pt x="801" y="1347"/>
                  </a:cubicBezTo>
                  <a:lnTo>
                    <a:pt x="434" y="146"/>
                  </a:lnTo>
                  <a:cubicBezTo>
                    <a:pt x="409" y="44"/>
                    <a:pt x="325" y="0"/>
                    <a:pt x="2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flipH="1">
              <a:off x="2574719" y="4681314"/>
              <a:ext cx="107455" cy="95540"/>
            </a:xfrm>
            <a:custGeom>
              <a:rect b="b" l="l" r="r" t="t"/>
              <a:pathLst>
                <a:path extrusionOk="0" h="4242" w="4771">
                  <a:moveTo>
                    <a:pt x="2410" y="0"/>
                  </a:moveTo>
                  <a:cubicBezTo>
                    <a:pt x="1752" y="0"/>
                    <a:pt x="1097" y="310"/>
                    <a:pt x="668" y="882"/>
                  </a:cubicBezTo>
                  <a:cubicBezTo>
                    <a:pt x="1" y="1850"/>
                    <a:pt x="201" y="3151"/>
                    <a:pt x="1168" y="3851"/>
                  </a:cubicBezTo>
                  <a:cubicBezTo>
                    <a:pt x="1536" y="4114"/>
                    <a:pt x="1960" y="4242"/>
                    <a:pt x="2382" y="4242"/>
                  </a:cubicBezTo>
                  <a:cubicBezTo>
                    <a:pt x="3033" y="4242"/>
                    <a:pt x="3679" y="3937"/>
                    <a:pt x="4104" y="3351"/>
                  </a:cubicBezTo>
                  <a:cubicBezTo>
                    <a:pt x="4771" y="2383"/>
                    <a:pt x="4537" y="1116"/>
                    <a:pt x="3603" y="382"/>
                  </a:cubicBezTo>
                  <a:cubicBezTo>
                    <a:pt x="3242" y="124"/>
                    <a:pt x="2825" y="0"/>
                    <a:pt x="24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flipH="1">
              <a:off x="5377981" y="4700959"/>
              <a:ext cx="9775" cy="130000"/>
            </a:xfrm>
            <a:custGeom>
              <a:rect b="b" l="l" r="r" t="t"/>
              <a:pathLst>
                <a:path extrusionOk="0" h="5772" w="434">
                  <a:moveTo>
                    <a:pt x="200" y="1"/>
                  </a:moveTo>
                  <a:cubicBezTo>
                    <a:pt x="67" y="1"/>
                    <a:pt x="0" y="101"/>
                    <a:pt x="0" y="201"/>
                  </a:cubicBezTo>
                  <a:lnTo>
                    <a:pt x="0" y="5538"/>
                  </a:lnTo>
                  <a:cubicBezTo>
                    <a:pt x="0" y="5672"/>
                    <a:pt x="67" y="5772"/>
                    <a:pt x="200" y="5772"/>
                  </a:cubicBezTo>
                  <a:cubicBezTo>
                    <a:pt x="334" y="5772"/>
                    <a:pt x="434" y="5672"/>
                    <a:pt x="400" y="5538"/>
                  </a:cubicBezTo>
                  <a:lnTo>
                    <a:pt x="400" y="201"/>
                  </a:lnTo>
                  <a:cubicBezTo>
                    <a:pt x="400" y="101"/>
                    <a:pt x="334" y="1"/>
                    <a:pt x="200" y="1"/>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flipH="1">
              <a:off x="5318612" y="4761072"/>
              <a:ext cx="129257" cy="9797"/>
            </a:xfrm>
            <a:custGeom>
              <a:rect b="b" l="l" r="r" t="t"/>
              <a:pathLst>
                <a:path extrusionOk="0" h="435" w="5739">
                  <a:moveTo>
                    <a:pt x="201" y="0"/>
                  </a:moveTo>
                  <a:cubicBezTo>
                    <a:pt x="67" y="0"/>
                    <a:pt x="1" y="100"/>
                    <a:pt x="1" y="201"/>
                  </a:cubicBezTo>
                  <a:cubicBezTo>
                    <a:pt x="1" y="334"/>
                    <a:pt x="67" y="434"/>
                    <a:pt x="201" y="434"/>
                  </a:cubicBezTo>
                  <a:lnTo>
                    <a:pt x="5538" y="434"/>
                  </a:lnTo>
                  <a:cubicBezTo>
                    <a:pt x="5671" y="434"/>
                    <a:pt x="5738" y="334"/>
                    <a:pt x="5738" y="201"/>
                  </a:cubicBezTo>
                  <a:cubicBezTo>
                    <a:pt x="5738" y="100"/>
                    <a:pt x="5671" y="0"/>
                    <a:pt x="5538" y="0"/>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5231472" y="4848999"/>
              <a:ext cx="95315" cy="97072"/>
            </a:xfrm>
            <a:custGeom>
              <a:rect b="b" l="l" r="r" t="t"/>
              <a:pathLst>
                <a:path extrusionOk="0" h="4310" w="4232">
                  <a:moveTo>
                    <a:pt x="509" y="0"/>
                  </a:moveTo>
                  <a:cubicBezTo>
                    <a:pt x="251" y="0"/>
                    <a:pt x="1" y="255"/>
                    <a:pt x="28" y="533"/>
                  </a:cubicBezTo>
                  <a:lnTo>
                    <a:pt x="495" y="3902"/>
                  </a:lnTo>
                  <a:cubicBezTo>
                    <a:pt x="518" y="4153"/>
                    <a:pt x="728" y="4310"/>
                    <a:pt x="944" y="4310"/>
                  </a:cubicBezTo>
                  <a:cubicBezTo>
                    <a:pt x="1044" y="4310"/>
                    <a:pt x="1145" y="4276"/>
                    <a:pt x="1229" y="4202"/>
                  </a:cubicBezTo>
                  <a:lnTo>
                    <a:pt x="3965" y="2101"/>
                  </a:lnTo>
                  <a:cubicBezTo>
                    <a:pt x="4231" y="1901"/>
                    <a:pt x="4165" y="1434"/>
                    <a:pt x="3831" y="1300"/>
                  </a:cubicBezTo>
                  <a:lnTo>
                    <a:pt x="662" y="33"/>
                  </a:lnTo>
                  <a:cubicBezTo>
                    <a:pt x="612" y="10"/>
                    <a:pt x="560" y="0"/>
                    <a:pt x="509" y="0"/>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438" name="Shape 4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39" name="Shape 439"/>
        <p:cNvGrpSpPr/>
        <p:nvPr/>
      </p:nvGrpSpPr>
      <p:grpSpPr>
        <a:xfrm>
          <a:off x="0" y="0"/>
          <a:ext cx="0" cy="0"/>
          <a:chOff x="0" y="0"/>
          <a:chExt cx="0" cy="0"/>
        </a:xfrm>
      </p:grpSpPr>
      <p:sp>
        <p:nvSpPr>
          <p:cNvPr id="440" name="Google Shape;440;p13"/>
          <p:cNvSpPr txBox="1"/>
          <p:nvPr>
            <p:ph type="title"/>
          </p:nvPr>
        </p:nvSpPr>
        <p:spPr>
          <a:xfrm>
            <a:off x="720000" y="1832050"/>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1" name="Google Shape;441;p13"/>
          <p:cNvSpPr txBox="1"/>
          <p:nvPr>
            <p:ph hasCustomPrompt="1" idx="2" type="title"/>
          </p:nvPr>
        </p:nvSpPr>
        <p:spPr>
          <a:xfrm>
            <a:off x="1309050" y="1437295"/>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42" name="Google Shape;442;p13"/>
          <p:cNvSpPr txBox="1"/>
          <p:nvPr>
            <p:ph idx="1" type="subTitle"/>
          </p:nvPr>
        </p:nvSpPr>
        <p:spPr>
          <a:xfrm>
            <a:off x="720000" y="2359748"/>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43" name="Google Shape;443;p13"/>
          <p:cNvSpPr txBox="1"/>
          <p:nvPr>
            <p:ph idx="3" type="title"/>
          </p:nvPr>
        </p:nvSpPr>
        <p:spPr>
          <a:xfrm>
            <a:off x="3535950" y="1832050"/>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4" name="Google Shape;444;p13"/>
          <p:cNvSpPr txBox="1"/>
          <p:nvPr>
            <p:ph hasCustomPrompt="1" idx="4" type="title"/>
          </p:nvPr>
        </p:nvSpPr>
        <p:spPr>
          <a:xfrm>
            <a:off x="4092375" y="1437295"/>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45" name="Google Shape;445;p13"/>
          <p:cNvSpPr txBox="1"/>
          <p:nvPr>
            <p:ph idx="5" type="subTitle"/>
          </p:nvPr>
        </p:nvSpPr>
        <p:spPr>
          <a:xfrm>
            <a:off x="3535950" y="2359748"/>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46" name="Google Shape;446;p13"/>
          <p:cNvSpPr txBox="1"/>
          <p:nvPr>
            <p:ph idx="6" type="title"/>
          </p:nvPr>
        </p:nvSpPr>
        <p:spPr>
          <a:xfrm>
            <a:off x="6351900" y="1832050"/>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7" name="Google Shape;447;p13"/>
          <p:cNvSpPr txBox="1"/>
          <p:nvPr>
            <p:ph hasCustomPrompt="1" idx="7" type="title"/>
          </p:nvPr>
        </p:nvSpPr>
        <p:spPr>
          <a:xfrm>
            <a:off x="6908325" y="1437295"/>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48" name="Google Shape;448;p13"/>
          <p:cNvSpPr txBox="1"/>
          <p:nvPr>
            <p:ph idx="8" type="subTitle"/>
          </p:nvPr>
        </p:nvSpPr>
        <p:spPr>
          <a:xfrm>
            <a:off x="6351900" y="2359748"/>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49" name="Google Shape;449;p13"/>
          <p:cNvSpPr txBox="1"/>
          <p:nvPr>
            <p:ph idx="9" type="title"/>
          </p:nvPr>
        </p:nvSpPr>
        <p:spPr>
          <a:xfrm>
            <a:off x="720000" y="3624304"/>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0" name="Google Shape;450;p13"/>
          <p:cNvSpPr txBox="1"/>
          <p:nvPr>
            <p:ph hasCustomPrompt="1" idx="13" type="title"/>
          </p:nvPr>
        </p:nvSpPr>
        <p:spPr>
          <a:xfrm>
            <a:off x="1309050" y="3232758"/>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451" name="Google Shape;451;p13"/>
          <p:cNvSpPr txBox="1"/>
          <p:nvPr>
            <p:ph idx="14" type="subTitle"/>
          </p:nvPr>
        </p:nvSpPr>
        <p:spPr>
          <a:xfrm>
            <a:off x="720000" y="4152027"/>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52" name="Google Shape;452;p13"/>
          <p:cNvSpPr txBox="1"/>
          <p:nvPr>
            <p:ph idx="15" type="title"/>
          </p:nvPr>
        </p:nvSpPr>
        <p:spPr>
          <a:xfrm>
            <a:off x="3535950" y="3624304"/>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3" name="Google Shape;453;p13"/>
          <p:cNvSpPr txBox="1"/>
          <p:nvPr>
            <p:ph hasCustomPrompt="1" idx="16" type="title"/>
          </p:nvPr>
        </p:nvSpPr>
        <p:spPr>
          <a:xfrm>
            <a:off x="4092375" y="3232758"/>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454" name="Google Shape;454;p13"/>
          <p:cNvSpPr txBox="1"/>
          <p:nvPr>
            <p:ph idx="17" type="subTitle"/>
          </p:nvPr>
        </p:nvSpPr>
        <p:spPr>
          <a:xfrm>
            <a:off x="3535950" y="4152027"/>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55" name="Google Shape;455;p13"/>
          <p:cNvSpPr txBox="1"/>
          <p:nvPr>
            <p:ph idx="18" type="title"/>
          </p:nvPr>
        </p:nvSpPr>
        <p:spPr>
          <a:xfrm>
            <a:off x="6351900" y="3624304"/>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6" name="Google Shape;456;p13"/>
          <p:cNvSpPr txBox="1"/>
          <p:nvPr>
            <p:ph hasCustomPrompt="1" idx="19" type="title"/>
          </p:nvPr>
        </p:nvSpPr>
        <p:spPr>
          <a:xfrm>
            <a:off x="6908325" y="3232758"/>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457" name="Google Shape;457;p13"/>
          <p:cNvSpPr txBox="1"/>
          <p:nvPr>
            <p:ph idx="20" type="subTitle"/>
          </p:nvPr>
        </p:nvSpPr>
        <p:spPr>
          <a:xfrm>
            <a:off x="6351900" y="4152027"/>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58" name="Google Shape;458;p13"/>
          <p:cNvSpPr txBox="1"/>
          <p:nvPr>
            <p:ph idx="21"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59" name="Google Shape;459;p13"/>
          <p:cNvGrpSpPr/>
          <p:nvPr/>
        </p:nvGrpSpPr>
        <p:grpSpPr>
          <a:xfrm>
            <a:off x="4796439" y="-2911087"/>
            <a:ext cx="8043475" cy="8043475"/>
            <a:chOff x="1241175" y="-1300650"/>
            <a:chExt cx="8043475" cy="8043475"/>
          </a:xfrm>
        </p:grpSpPr>
        <p:sp>
          <p:nvSpPr>
            <p:cNvPr id="460" name="Google Shape;460;p13"/>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3"/>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3"/>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3"/>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3"/>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3"/>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3"/>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13"/>
          <p:cNvGrpSpPr/>
          <p:nvPr/>
        </p:nvGrpSpPr>
        <p:grpSpPr>
          <a:xfrm>
            <a:off x="194827" y="164749"/>
            <a:ext cx="8680795" cy="4879924"/>
            <a:chOff x="194827" y="164749"/>
            <a:chExt cx="8680795" cy="4879924"/>
          </a:xfrm>
        </p:grpSpPr>
        <p:grpSp>
          <p:nvGrpSpPr>
            <p:cNvPr id="468" name="Google Shape;468;p13"/>
            <p:cNvGrpSpPr/>
            <p:nvPr/>
          </p:nvGrpSpPr>
          <p:grpSpPr>
            <a:xfrm>
              <a:off x="1019937" y="206524"/>
              <a:ext cx="609540" cy="583574"/>
              <a:chOff x="3105300" y="593625"/>
              <a:chExt cx="256800" cy="245850"/>
            </a:xfrm>
          </p:grpSpPr>
          <p:sp>
            <p:nvSpPr>
              <p:cNvPr id="469" name="Google Shape;469;p13"/>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3"/>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3"/>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3"/>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13"/>
            <p:cNvGrpSpPr/>
            <p:nvPr/>
          </p:nvGrpSpPr>
          <p:grpSpPr>
            <a:xfrm>
              <a:off x="8057878" y="710652"/>
              <a:ext cx="631910" cy="457789"/>
              <a:chOff x="855125" y="679497"/>
              <a:chExt cx="254310" cy="184228"/>
            </a:xfrm>
          </p:grpSpPr>
          <p:sp>
            <p:nvSpPr>
              <p:cNvPr id="474" name="Google Shape;474;p13"/>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3"/>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3"/>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13"/>
            <p:cNvGrpSpPr/>
            <p:nvPr/>
          </p:nvGrpSpPr>
          <p:grpSpPr>
            <a:xfrm>
              <a:off x="194835" y="1017604"/>
              <a:ext cx="518269" cy="328105"/>
              <a:chOff x="783960" y="4261704"/>
              <a:chExt cx="518269" cy="328105"/>
            </a:xfrm>
          </p:grpSpPr>
          <p:sp>
            <p:nvSpPr>
              <p:cNvPr id="478" name="Google Shape;478;p13"/>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13"/>
              <p:cNvGrpSpPr/>
              <p:nvPr/>
            </p:nvGrpSpPr>
            <p:grpSpPr>
              <a:xfrm>
                <a:off x="783960" y="4261704"/>
                <a:ext cx="518269" cy="328105"/>
                <a:chOff x="783960" y="4261704"/>
                <a:chExt cx="518269" cy="328105"/>
              </a:xfrm>
            </p:grpSpPr>
            <p:sp>
              <p:nvSpPr>
                <p:cNvPr id="480" name="Google Shape;480;p13"/>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3"/>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3"/>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3"/>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4" name="Google Shape;484;p13"/>
            <p:cNvGrpSpPr/>
            <p:nvPr/>
          </p:nvGrpSpPr>
          <p:grpSpPr>
            <a:xfrm>
              <a:off x="2976937" y="164749"/>
              <a:ext cx="5898685" cy="4879924"/>
              <a:chOff x="1223999" y="393649"/>
              <a:chExt cx="5898685" cy="4879924"/>
            </a:xfrm>
          </p:grpSpPr>
          <p:sp>
            <p:nvSpPr>
              <p:cNvPr id="485" name="Google Shape;485;p13"/>
              <p:cNvSpPr/>
              <p:nvPr/>
            </p:nvSpPr>
            <p:spPr>
              <a:xfrm>
                <a:off x="5254918" y="3936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3"/>
              <p:cNvSpPr/>
              <p:nvPr/>
            </p:nvSpPr>
            <p:spPr>
              <a:xfrm>
                <a:off x="5155383" y="4913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3"/>
              <p:cNvSpPr/>
              <p:nvPr/>
            </p:nvSpPr>
            <p:spPr>
              <a:xfrm>
                <a:off x="5354756" y="6354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3"/>
              <p:cNvSpPr/>
              <p:nvPr/>
            </p:nvSpPr>
            <p:spPr>
              <a:xfrm>
                <a:off x="7037876" y="50307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3"/>
              <p:cNvSpPr/>
              <p:nvPr/>
            </p:nvSpPr>
            <p:spPr>
              <a:xfrm>
                <a:off x="6914418" y="46849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3"/>
              <p:cNvSpPr/>
              <p:nvPr/>
            </p:nvSpPr>
            <p:spPr>
              <a:xfrm>
                <a:off x="1223999" y="5053318"/>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3"/>
              <p:cNvSpPr/>
              <p:nvPr/>
            </p:nvSpPr>
            <p:spPr>
              <a:xfrm>
                <a:off x="1367762" y="5187853"/>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3"/>
              <p:cNvSpPr/>
              <p:nvPr/>
            </p:nvSpPr>
            <p:spPr>
              <a:xfrm>
                <a:off x="1341960" y="4873616"/>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13"/>
            <p:cNvGrpSpPr/>
            <p:nvPr/>
          </p:nvGrpSpPr>
          <p:grpSpPr>
            <a:xfrm>
              <a:off x="194827" y="3591559"/>
              <a:ext cx="232368" cy="973684"/>
              <a:chOff x="6656577" y="3252597"/>
              <a:chExt cx="232368" cy="973684"/>
            </a:xfrm>
          </p:grpSpPr>
          <p:sp>
            <p:nvSpPr>
              <p:cNvPr id="494" name="Google Shape;494;p13"/>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3"/>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3"/>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3"/>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3"/>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3"/>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3"/>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3"/>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3"/>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3"/>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3"/>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506" name="Shape 506"/>
        <p:cNvGrpSpPr/>
        <p:nvPr/>
      </p:nvGrpSpPr>
      <p:grpSpPr>
        <a:xfrm>
          <a:off x="0" y="0"/>
          <a:ext cx="0" cy="0"/>
          <a:chOff x="0" y="0"/>
          <a:chExt cx="0" cy="0"/>
        </a:xfrm>
      </p:grpSpPr>
      <p:sp>
        <p:nvSpPr>
          <p:cNvPr id="507" name="Google Shape;507;p14"/>
          <p:cNvSpPr txBox="1"/>
          <p:nvPr>
            <p:ph idx="1" type="body"/>
          </p:nvPr>
        </p:nvSpPr>
        <p:spPr>
          <a:xfrm>
            <a:off x="713100" y="1208700"/>
            <a:ext cx="3858900" cy="1583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2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508" name="Google Shape;508;p14"/>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09" name="Google Shape;509;p14"/>
          <p:cNvGrpSpPr/>
          <p:nvPr/>
        </p:nvGrpSpPr>
        <p:grpSpPr>
          <a:xfrm>
            <a:off x="4222055" y="-3474610"/>
            <a:ext cx="8043475" cy="8043475"/>
            <a:chOff x="1241175" y="-1300650"/>
            <a:chExt cx="8043475" cy="8043475"/>
          </a:xfrm>
        </p:grpSpPr>
        <p:sp>
          <p:nvSpPr>
            <p:cNvPr id="510" name="Google Shape;510;p14"/>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4"/>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4"/>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4"/>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4"/>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4"/>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4"/>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14"/>
          <p:cNvGrpSpPr/>
          <p:nvPr/>
        </p:nvGrpSpPr>
        <p:grpSpPr>
          <a:xfrm>
            <a:off x="8028260" y="322966"/>
            <a:ext cx="365869" cy="328105"/>
            <a:chOff x="7194285" y="1228366"/>
            <a:chExt cx="365869" cy="328105"/>
          </a:xfrm>
        </p:grpSpPr>
        <p:sp>
          <p:nvSpPr>
            <p:cNvPr id="518" name="Google Shape;518;p14"/>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4"/>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4"/>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4"/>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14"/>
          <p:cNvGrpSpPr/>
          <p:nvPr/>
        </p:nvGrpSpPr>
        <p:grpSpPr>
          <a:xfrm>
            <a:off x="259146" y="2488768"/>
            <a:ext cx="354818" cy="2432541"/>
            <a:chOff x="174946" y="1297681"/>
            <a:chExt cx="354818" cy="2432541"/>
          </a:xfrm>
        </p:grpSpPr>
        <p:sp>
          <p:nvSpPr>
            <p:cNvPr id="523" name="Google Shape;523;p14"/>
            <p:cNvSpPr/>
            <p:nvPr/>
          </p:nvSpPr>
          <p:spPr>
            <a:xfrm>
              <a:off x="274480" y="332747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4"/>
            <p:cNvSpPr/>
            <p:nvPr/>
          </p:nvSpPr>
          <p:spPr>
            <a:xfrm>
              <a:off x="174946" y="342515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4"/>
            <p:cNvSpPr/>
            <p:nvPr/>
          </p:nvSpPr>
          <p:spPr>
            <a:xfrm>
              <a:off x="374318" y="356930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4"/>
            <p:cNvSpPr/>
            <p:nvPr/>
          </p:nvSpPr>
          <p:spPr>
            <a:xfrm>
              <a:off x="250712" y="1297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4"/>
            <p:cNvSpPr/>
            <p:nvPr/>
          </p:nvSpPr>
          <p:spPr>
            <a:xfrm>
              <a:off x="394474" y="1432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14"/>
          <p:cNvGrpSpPr/>
          <p:nvPr/>
        </p:nvGrpSpPr>
        <p:grpSpPr>
          <a:xfrm>
            <a:off x="906912" y="195249"/>
            <a:ext cx="609540" cy="583574"/>
            <a:chOff x="3105300" y="593625"/>
            <a:chExt cx="256800" cy="245850"/>
          </a:xfrm>
        </p:grpSpPr>
        <p:sp>
          <p:nvSpPr>
            <p:cNvPr id="529" name="Google Shape;529;p14"/>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4"/>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4"/>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4"/>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14"/>
          <p:cNvGrpSpPr/>
          <p:nvPr/>
        </p:nvGrpSpPr>
        <p:grpSpPr>
          <a:xfrm>
            <a:off x="8652612" y="4730718"/>
            <a:ext cx="229483" cy="220256"/>
            <a:chOff x="250712" y="1297681"/>
            <a:chExt cx="229483" cy="220256"/>
          </a:xfrm>
        </p:grpSpPr>
        <p:sp>
          <p:nvSpPr>
            <p:cNvPr id="534" name="Google Shape;534;p14"/>
            <p:cNvSpPr/>
            <p:nvPr/>
          </p:nvSpPr>
          <p:spPr>
            <a:xfrm>
              <a:off x="250712" y="1297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4"/>
            <p:cNvSpPr/>
            <p:nvPr/>
          </p:nvSpPr>
          <p:spPr>
            <a:xfrm>
              <a:off x="394474" y="1432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14"/>
          <p:cNvGrpSpPr/>
          <p:nvPr/>
        </p:nvGrpSpPr>
        <p:grpSpPr>
          <a:xfrm>
            <a:off x="8594804" y="1188192"/>
            <a:ext cx="477477" cy="478195"/>
            <a:chOff x="5022684" y="4300597"/>
            <a:chExt cx="648306" cy="649281"/>
          </a:xfrm>
        </p:grpSpPr>
        <p:sp>
          <p:nvSpPr>
            <p:cNvPr id="537" name="Google Shape;537;p14"/>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4"/>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4"/>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4"/>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41" name="Shape 541"/>
        <p:cNvGrpSpPr/>
        <p:nvPr/>
      </p:nvGrpSpPr>
      <p:grpSpPr>
        <a:xfrm>
          <a:off x="0" y="0"/>
          <a:ext cx="0" cy="0"/>
          <a:chOff x="0" y="0"/>
          <a:chExt cx="0" cy="0"/>
        </a:xfrm>
      </p:grpSpPr>
      <p:sp>
        <p:nvSpPr>
          <p:cNvPr id="542" name="Google Shape;542;p15"/>
          <p:cNvSpPr txBox="1"/>
          <p:nvPr>
            <p:ph type="title"/>
          </p:nvPr>
        </p:nvSpPr>
        <p:spPr>
          <a:xfrm>
            <a:off x="720475" y="3710100"/>
            <a:ext cx="4166100" cy="420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43" name="Google Shape;543;p15"/>
          <p:cNvSpPr txBox="1"/>
          <p:nvPr>
            <p:ph idx="1" type="subTitle"/>
          </p:nvPr>
        </p:nvSpPr>
        <p:spPr>
          <a:xfrm>
            <a:off x="720475" y="954200"/>
            <a:ext cx="4166100" cy="275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29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544" name="Google Shape;544;p15"/>
          <p:cNvGrpSpPr/>
          <p:nvPr/>
        </p:nvGrpSpPr>
        <p:grpSpPr>
          <a:xfrm>
            <a:off x="4800605" y="-2897864"/>
            <a:ext cx="8043475" cy="8043475"/>
            <a:chOff x="1241175" y="-1300650"/>
            <a:chExt cx="8043475" cy="8043475"/>
          </a:xfrm>
        </p:grpSpPr>
        <p:sp>
          <p:nvSpPr>
            <p:cNvPr id="545" name="Google Shape;545;p15"/>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5"/>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5"/>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5"/>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5"/>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5"/>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5"/>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15"/>
          <p:cNvGrpSpPr/>
          <p:nvPr/>
        </p:nvGrpSpPr>
        <p:grpSpPr>
          <a:xfrm>
            <a:off x="1740175" y="258921"/>
            <a:ext cx="535664" cy="317725"/>
            <a:chOff x="5182025" y="464396"/>
            <a:chExt cx="535664" cy="317725"/>
          </a:xfrm>
        </p:grpSpPr>
        <p:sp>
          <p:nvSpPr>
            <p:cNvPr id="553" name="Google Shape;553;p15"/>
            <p:cNvSpPr/>
            <p:nvPr/>
          </p:nvSpPr>
          <p:spPr>
            <a:xfrm>
              <a:off x="5534801" y="464396"/>
              <a:ext cx="182888" cy="183820"/>
            </a:xfrm>
            <a:custGeom>
              <a:rect b="b" l="l" r="r" t="t"/>
              <a:pathLst>
                <a:path extrusionOk="0" h="3786" w="3767">
                  <a:moveTo>
                    <a:pt x="0" y="1"/>
                  </a:moveTo>
                  <a:lnTo>
                    <a:pt x="0" y="3786"/>
                  </a:lnTo>
                  <a:lnTo>
                    <a:pt x="3767" y="3786"/>
                  </a:lnTo>
                  <a:lnTo>
                    <a:pt x="3767"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5"/>
            <p:cNvSpPr/>
            <p:nvPr/>
          </p:nvSpPr>
          <p:spPr>
            <a:xfrm>
              <a:off x="5389826" y="574268"/>
              <a:ext cx="207794" cy="207853"/>
            </a:xfrm>
            <a:custGeom>
              <a:rect b="b" l="l" r="r" t="t"/>
              <a:pathLst>
                <a:path extrusionOk="0" h="4281" w="4280">
                  <a:moveTo>
                    <a:pt x="0" y="1"/>
                  </a:moveTo>
                  <a:lnTo>
                    <a:pt x="0" y="4281"/>
                  </a:lnTo>
                  <a:lnTo>
                    <a:pt x="4280" y="4281"/>
                  </a:lnTo>
                  <a:lnTo>
                    <a:pt x="428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5"/>
            <p:cNvSpPr/>
            <p:nvPr/>
          </p:nvSpPr>
          <p:spPr>
            <a:xfrm>
              <a:off x="5182025" y="510568"/>
              <a:ext cx="110840" cy="110894"/>
            </a:xfrm>
            <a:custGeom>
              <a:rect b="b" l="l" r="r" t="t"/>
              <a:pathLst>
                <a:path extrusionOk="0" h="2284" w="2283">
                  <a:moveTo>
                    <a:pt x="0" y="1"/>
                  </a:moveTo>
                  <a:lnTo>
                    <a:pt x="0"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15"/>
          <p:cNvGrpSpPr/>
          <p:nvPr/>
        </p:nvGrpSpPr>
        <p:grpSpPr>
          <a:xfrm rot="10800000">
            <a:off x="216552" y="304484"/>
            <a:ext cx="232368" cy="973684"/>
            <a:chOff x="6656577" y="3252597"/>
            <a:chExt cx="232368" cy="973684"/>
          </a:xfrm>
        </p:grpSpPr>
        <p:sp>
          <p:nvSpPr>
            <p:cNvPr id="557" name="Google Shape;557;p15"/>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5"/>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5"/>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5"/>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5"/>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5"/>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5"/>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5"/>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5"/>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5"/>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5"/>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 name="Google Shape;569;p15"/>
          <p:cNvGrpSpPr/>
          <p:nvPr/>
        </p:nvGrpSpPr>
        <p:grpSpPr>
          <a:xfrm>
            <a:off x="381800" y="4615043"/>
            <a:ext cx="415595" cy="271553"/>
            <a:chOff x="5182025" y="510568"/>
            <a:chExt cx="415595" cy="271553"/>
          </a:xfrm>
        </p:grpSpPr>
        <p:sp>
          <p:nvSpPr>
            <p:cNvPr id="570" name="Google Shape;570;p15"/>
            <p:cNvSpPr/>
            <p:nvPr/>
          </p:nvSpPr>
          <p:spPr>
            <a:xfrm>
              <a:off x="5389826" y="574268"/>
              <a:ext cx="207794" cy="207853"/>
            </a:xfrm>
            <a:custGeom>
              <a:rect b="b" l="l" r="r" t="t"/>
              <a:pathLst>
                <a:path extrusionOk="0" h="4281" w="4280">
                  <a:moveTo>
                    <a:pt x="0" y="1"/>
                  </a:moveTo>
                  <a:lnTo>
                    <a:pt x="0" y="4281"/>
                  </a:lnTo>
                  <a:lnTo>
                    <a:pt x="4280" y="4281"/>
                  </a:lnTo>
                  <a:lnTo>
                    <a:pt x="428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a:off x="5182025" y="510568"/>
              <a:ext cx="110840" cy="110894"/>
            </a:xfrm>
            <a:custGeom>
              <a:rect b="b" l="l" r="r" t="t"/>
              <a:pathLst>
                <a:path extrusionOk="0" h="2284" w="2283">
                  <a:moveTo>
                    <a:pt x="0" y="1"/>
                  </a:moveTo>
                  <a:lnTo>
                    <a:pt x="0"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5"/>
          <p:cNvGrpSpPr/>
          <p:nvPr/>
        </p:nvGrpSpPr>
        <p:grpSpPr>
          <a:xfrm>
            <a:off x="3598396" y="4410499"/>
            <a:ext cx="354818" cy="402747"/>
            <a:chOff x="8117146" y="4166124"/>
            <a:chExt cx="354818" cy="402747"/>
          </a:xfrm>
        </p:grpSpPr>
        <p:sp>
          <p:nvSpPr>
            <p:cNvPr id="573" name="Google Shape;573;p15"/>
            <p:cNvSpPr/>
            <p:nvPr/>
          </p:nvSpPr>
          <p:spPr>
            <a:xfrm>
              <a:off x="8216680" y="41661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5"/>
            <p:cNvSpPr/>
            <p:nvPr/>
          </p:nvSpPr>
          <p:spPr>
            <a:xfrm>
              <a:off x="8117146" y="42638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5"/>
            <p:cNvSpPr/>
            <p:nvPr/>
          </p:nvSpPr>
          <p:spPr>
            <a:xfrm>
              <a:off x="8316518" y="44079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576" name="Shape 576"/>
        <p:cNvGrpSpPr/>
        <p:nvPr/>
      </p:nvGrpSpPr>
      <p:grpSpPr>
        <a:xfrm>
          <a:off x="0" y="0"/>
          <a:ext cx="0" cy="0"/>
          <a:chOff x="0" y="0"/>
          <a:chExt cx="0" cy="0"/>
        </a:xfrm>
      </p:grpSpPr>
      <p:sp>
        <p:nvSpPr>
          <p:cNvPr id="577" name="Google Shape;577;p16"/>
          <p:cNvSpPr txBox="1"/>
          <p:nvPr>
            <p:ph type="title"/>
          </p:nvPr>
        </p:nvSpPr>
        <p:spPr>
          <a:xfrm>
            <a:off x="5188500" y="835632"/>
            <a:ext cx="3238200" cy="2056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8" name="Google Shape;578;p16"/>
          <p:cNvSpPr txBox="1"/>
          <p:nvPr>
            <p:ph idx="1" type="subTitle"/>
          </p:nvPr>
        </p:nvSpPr>
        <p:spPr>
          <a:xfrm>
            <a:off x="5188500" y="2902750"/>
            <a:ext cx="3238200" cy="130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579" name="Google Shape;579;p16"/>
          <p:cNvGrpSpPr/>
          <p:nvPr/>
        </p:nvGrpSpPr>
        <p:grpSpPr>
          <a:xfrm>
            <a:off x="4713835" y="193704"/>
            <a:ext cx="4201291" cy="4832962"/>
            <a:chOff x="4713835" y="193704"/>
            <a:chExt cx="4201291" cy="4832962"/>
          </a:xfrm>
        </p:grpSpPr>
        <p:grpSp>
          <p:nvGrpSpPr>
            <p:cNvPr id="580" name="Google Shape;580;p16"/>
            <p:cNvGrpSpPr/>
            <p:nvPr/>
          </p:nvGrpSpPr>
          <p:grpSpPr>
            <a:xfrm>
              <a:off x="4992328" y="4568877"/>
              <a:ext cx="631910" cy="457789"/>
              <a:chOff x="855125" y="679497"/>
              <a:chExt cx="254310" cy="184228"/>
            </a:xfrm>
          </p:grpSpPr>
          <p:sp>
            <p:nvSpPr>
              <p:cNvPr id="581" name="Google Shape;581;p16"/>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6"/>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6"/>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6"/>
            <p:cNvGrpSpPr/>
            <p:nvPr/>
          </p:nvGrpSpPr>
          <p:grpSpPr>
            <a:xfrm>
              <a:off x="8184044" y="317575"/>
              <a:ext cx="498706" cy="477465"/>
              <a:chOff x="3105300" y="593625"/>
              <a:chExt cx="256800" cy="245850"/>
            </a:xfrm>
          </p:grpSpPr>
          <p:sp>
            <p:nvSpPr>
              <p:cNvPr id="585" name="Google Shape;585;p16"/>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6"/>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6"/>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6"/>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16"/>
            <p:cNvGrpSpPr/>
            <p:nvPr/>
          </p:nvGrpSpPr>
          <p:grpSpPr>
            <a:xfrm>
              <a:off x="8426712" y="4401252"/>
              <a:ext cx="456233" cy="335252"/>
              <a:chOff x="8353512" y="4107552"/>
              <a:chExt cx="456233" cy="335252"/>
            </a:xfrm>
          </p:grpSpPr>
          <p:sp>
            <p:nvSpPr>
              <p:cNvPr id="590" name="Google Shape;590;p16"/>
              <p:cNvSpPr/>
              <p:nvPr/>
            </p:nvSpPr>
            <p:spPr>
              <a:xfrm>
                <a:off x="8353512" y="4162027"/>
                <a:ext cx="159778" cy="158864"/>
              </a:xfrm>
              <a:custGeom>
                <a:rect b="b" l="l" r="r" t="t"/>
                <a:pathLst>
                  <a:path extrusionOk="0" h="3272" w="3291">
                    <a:moveTo>
                      <a:pt x="0" y="0"/>
                    </a:moveTo>
                    <a:lnTo>
                      <a:pt x="0" y="3272"/>
                    </a:lnTo>
                    <a:lnTo>
                      <a:pt x="3291" y="3272"/>
                    </a:lnTo>
                    <a:lnTo>
                      <a:pt x="3291"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6"/>
              <p:cNvSpPr/>
              <p:nvPr/>
            </p:nvSpPr>
            <p:spPr>
              <a:xfrm>
                <a:off x="8452315" y="4256216"/>
                <a:ext cx="185655" cy="186587"/>
              </a:xfrm>
              <a:custGeom>
                <a:rect b="b" l="l" r="r" t="t"/>
                <a:pathLst>
                  <a:path extrusionOk="0" h="3843" w="3824">
                    <a:moveTo>
                      <a:pt x="1" y="0"/>
                    </a:moveTo>
                    <a:lnTo>
                      <a:pt x="1" y="3843"/>
                    </a:lnTo>
                    <a:lnTo>
                      <a:pt x="3824" y="3843"/>
                    </a:lnTo>
                    <a:lnTo>
                      <a:pt x="382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6"/>
              <p:cNvSpPr/>
              <p:nvPr/>
            </p:nvSpPr>
            <p:spPr>
              <a:xfrm>
                <a:off x="8616710" y="4107552"/>
                <a:ext cx="193035" cy="193045"/>
              </a:xfrm>
              <a:custGeom>
                <a:rect b="b" l="l" r="r" t="t"/>
                <a:pathLst>
                  <a:path extrusionOk="0" h="3976" w="3976">
                    <a:moveTo>
                      <a:pt x="0" y="0"/>
                    </a:moveTo>
                    <a:lnTo>
                      <a:pt x="0" y="3975"/>
                    </a:lnTo>
                    <a:lnTo>
                      <a:pt x="3976" y="3975"/>
                    </a:lnTo>
                    <a:lnTo>
                      <a:pt x="397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6"/>
            <p:cNvGrpSpPr/>
            <p:nvPr/>
          </p:nvGrpSpPr>
          <p:grpSpPr>
            <a:xfrm>
              <a:off x="4713835" y="193704"/>
              <a:ext cx="518269" cy="328105"/>
              <a:chOff x="783960" y="4261704"/>
              <a:chExt cx="518269" cy="328105"/>
            </a:xfrm>
          </p:grpSpPr>
          <p:sp>
            <p:nvSpPr>
              <p:cNvPr id="594" name="Google Shape;594;p16"/>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5" name="Google Shape;595;p16"/>
              <p:cNvGrpSpPr/>
              <p:nvPr/>
            </p:nvGrpSpPr>
            <p:grpSpPr>
              <a:xfrm>
                <a:off x="783960" y="4261704"/>
                <a:ext cx="518269" cy="328105"/>
                <a:chOff x="783960" y="4261704"/>
                <a:chExt cx="518269" cy="328105"/>
              </a:xfrm>
            </p:grpSpPr>
            <p:sp>
              <p:nvSpPr>
                <p:cNvPr id="596" name="Google Shape;596;p16"/>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6"/>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6"/>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6"/>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0" name="Google Shape;600;p16"/>
            <p:cNvGrpSpPr/>
            <p:nvPr/>
          </p:nvGrpSpPr>
          <p:grpSpPr>
            <a:xfrm>
              <a:off x="8682758" y="1527568"/>
              <a:ext cx="232368" cy="974453"/>
              <a:chOff x="2546733" y="2525280"/>
              <a:chExt cx="232368" cy="974453"/>
            </a:xfrm>
          </p:grpSpPr>
          <p:sp>
            <p:nvSpPr>
              <p:cNvPr id="601" name="Google Shape;601;p16"/>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6"/>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6"/>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6"/>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6"/>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6"/>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6"/>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6"/>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6"/>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6"/>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6"/>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6"/>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613" name="Shape 613"/>
        <p:cNvGrpSpPr/>
        <p:nvPr/>
      </p:nvGrpSpPr>
      <p:grpSpPr>
        <a:xfrm>
          <a:off x="0" y="0"/>
          <a:ext cx="0" cy="0"/>
          <a:chOff x="0" y="0"/>
          <a:chExt cx="0" cy="0"/>
        </a:xfrm>
      </p:grpSpPr>
      <p:sp>
        <p:nvSpPr>
          <p:cNvPr id="614" name="Google Shape;614;p17"/>
          <p:cNvSpPr txBox="1"/>
          <p:nvPr>
            <p:ph type="title"/>
          </p:nvPr>
        </p:nvSpPr>
        <p:spPr>
          <a:xfrm>
            <a:off x="5434200" y="1666013"/>
            <a:ext cx="2996700" cy="507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5" name="Google Shape;615;p17"/>
          <p:cNvSpPr txBox="1"/>
          <p:nvPr>
            <p:ph idx="1" type="subTitle"/>
          </p:nvPr>
        </p:nvSpPr>
        <p:spPr>
          <a:xfrm>
            <a:off x="5434200" y="2173388"/>
            <a:ext cx="2996700" cy="130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16" name="Google Shape;616;p17"/>
          <p:cNvGrpSpPr/>
          <p:nvPr/>
        </p:nvGrpSpPr>
        <p:grpSpPr>
          <a:xfrm>
            <a:off x="4800605" y="-2897864"/>
            <a:ext cx="8043475" cy="8043475"/>
            <a:chOff x="1241175" y="-1300650"/>
            <a:chExt cx="8043475" cy="8043475"/>
          </a:xfrm>
        </p:grpSpPr>
        <p:sp>
          <p:nvSpPr>
            <p:cNvPr id="617" name="Google Shape;617;p17"/>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7"/>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7"/>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7"/>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7"/>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7"/>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7"/>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17"/>
          <p:cNvGrpSpPr/>
          <p:nvPr/>
        </p:nvGrpSpPr>
        <p:grpSpPr>
          <a:xfrm>
            <a:off x="551187" y="193699"/>
            <a:ext cx="609540" cy="583574"/>
            <a:chOff x="3105300" y="593625"/>
            <a:chExt cx="256800" cy="245850"/>
          </a:xfrm>
        </p:grpSpPr>
        <p:sp>
          <p:nvSpPr>
            <p:cNvPr id="625" name="Google Shape;625;p17"/>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7"/>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7"/>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7"/>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17"/>
          <p:cNvGrpSpPr/>
          <p:nvPr/>
        </p:nvGrpSpPr>
        <p:grpSpPr>
          <a:xfrm>
            <a:off x="8297559" y="4340559"/>
            <a:ext cx="648306" cy="649281"/>
            <a:chOff x="5022684" y="4300597"/>
            <a:chExt cx="648306" cy="649281"/>
          </a:xfrm>
        </p:grpSpPr>
        <p:sp>
          <p:nvSpPr>
            <p:cNvPr id="630" name="Google Shape;630;p17"/>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7"/>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7"/>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7"/>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4" name="Google Shape;634;p17"/>
          <p:cNvGrpSpPr/>
          <p:nvPr/>
        </p:nvGrpSpPr>
        <p:grpSpPr>
          <a:xfrm>
            <a:off x="2949085" y="475916"/>
            <a:ext cx="365869" cy="328105"/>
            <a:chOff x="7194285" y="1228366"/>
            <a:chExt cx="365869" cy="328105"/>
          </a:xfrm>
        </p:grpSpPr>
        <p:sp>
          <p:nvSpPr>
            <p:cNvPr id="635" name="Google Shape;635;p17"/>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7"/>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7"/>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7"/>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17"/>
          <p:cNvGrpSpPr/>
          <p:nvPr/>
        </p:nvGrpSpPr>
        <p:grpSpPr>
          <a:xfrm>
            <a:off x="8566483" y="404987"/>
            <a:ext cx="355724" cy="1888212"/>
            <a:chOff x="124471" y="1153724"/>
            <a:chExt cx="355724" cy="1888212"/>
          </a:xfrm>
        </p:grpSpPr>
        <p:sp>
          <p:nvSpPr>
            <p:cNvPr id="640" name="Google Shape;640;p17"/>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7"/>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7"/>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7"/>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7"/>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17"/>
          <p:cNvGrpSpPr/>
          <p:nvPr/>
        </p:nvGrpSpPr>
        <p:grpSpPr>
          <a:xfrm>
            <a:off x="194827" y="3591559"/>
            <a:ext cx="232368" cy="973684"/>
            <a:chOff x="6656577" y="3252597"/>
            <a:chExt cx="232368" cy="973684"/>
          </a:xfrm>
        </p:grpSpPr>
        <p:sp>
          <p:nvSpPr>
            <p:cNvPr id="646" name="Google Shape;646;p17"/>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7"/>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7"/>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7"/>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7"/>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7"/>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7"/>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7"/>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7"/>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7"/>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7"/>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7"/>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7"/>
          <p:cNvGrpSpPr/>
          <p:nvPr/>
        </p:nvGrpSpPr>
        <p:grpSpPr>
          <a:xfrm>
            <a:off x="1309778" y="4436302"/>
            <a:ext cx="631910" cy="457789"/>
            <a:chOff x="855125" y="679497"/>
            <a:chExt cx="254310" cy="184228"/>
          </a:xfrm>
        </p:grpSpPr>
        <p:sp>
          <p:nvSpPr>
            <p:cNvPr id="659" name="Google Shape;659;p17"/>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7"/>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7"/>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662" name="Shape 662"/>
        <p:cNvGrpSpPr/>
        <p:nvPr/>
      </p:nvGrpSpPr>
      <p:grpSpPr>
        <a:xfrm>
          <a:off x="0" y="0"/>
          <a:ext cx="0" cy="0"/>
          <a:chOff x="0" y="0"/>
          <a:chExt cx="0" cy="0"/>
        </a:xfrm>
      </p:grpSpPr>
      <p:sp>
        <p:nvSpPr>
          <p:cNvPr id="663" name="Google Shape;663;p18"/>
          <p:cNvSpPr txBox="1"/>
          <p:nvPr>
            <p:ph type="title"/>
          </p:nvPr>
        </p:nvSpPr>
        <p:spPr>
          <a:xfrm>
            <a:off x="4572000" y="1818400"/>
            <a:ext cx="3267900" cy="507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4" name="Google Shape;664;p18"/>
          <p:cNvSpPr txBox="1"/>
          <p:nvPr>
            <p:ph idx="1" type="subTitle"/>
          </p:nvPr>
        </p:nvSpPr>
        <p:spPr>
          <a:xfrm>
            <a:off x="4572000" y="2325775"/>
            <a:ext cx="3267900" cy="101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65" name="Google Shape;665;p18"/>
          <p:cNvGrpSpPr/>
          <p:nvPr/>
        </p:nvGrpSpPr>
        <p:grpSpPr>
          <a:xfrm>
            <a:off x="4846105" y="-5016964"/>
            <a:ext cx="8043475" cy="8043475"/>
            <a:chOff x="1241175" y="-1300650"/>
            <a:chExt cx="8043475" cy="8043475"/>
          </a:xfrm>
        </p:grpSpPr>
        <p:sp>
          <p:nvSpPr>
            <p:cNvPr id="666" name="Google Shape;666;p18"/>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8"/>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8"/>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8"/>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8"/>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8"/>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8"/>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18"/>
          <p:cNvGrpSpPr/>
          <p:nvPr/>
        </p:nvGrpSpPr>
        <p:grpSpPr>
          <a:xfrm>
            <a:off x="218646" y="193704"/>
            <a:ext cx="8696480" cy="4783211"/>
            <a:chOff x="218646" y="193704"/>
            <a:chExt cx="8696480" cy="4783211"/>
          </a:xfrm>
        </p:grpSpPr>
        <p:grpSp>
          <p:nvGrpSpPr>
            <p:cNvPr id="674" name="Google Shape;674;p18"/>
            <p:cNvGrpSpPr/>
            <p:nvPr/>
          </p:nvGrpSpPr>
          <p:grpSpPr>
            <a:xfrm>
              <a:off x="4713835" y="193704"/>
              <a:ext cx="518269" cy="328105"/>
              <a:chOff x="783960" y="4261704"/>
              <a:chExt cx="518269" cy="328105"/>
            </a:xfrm>
          </p:grpSpPr>
          <p:sp>
            <p:nvSpPr>
              <p:cNvPr id="675" name="Google Shape;675;p18"/>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18"/>
              <p:cNvGrpSpPr/>
              <p:nvPr/>
            </p:nvGrpSpPr>
            <p:grpSpPr>
              <a:xfrm>
                <a:off x="783960" y="4261704"/>
                <a:ext cx="518269" cy="328105"/>
                <a:chOff x="783960" y="4261704"/>
                <a:chExt cx="518269" cy="328105"/>
              </a:xfrm>
            </p:grpSpPr>
            <p:sp>
              <p:nvSpPr>
                <p:cNvPr id="677" name="Google Shape;677;p18"/>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8"/>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8"/>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8"/>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1" name="Google Shape;681;p18"/>
            <p:cNvGrpSpPr/>
            <p:nvPr/>
          </p:nvGrpSpPr>
          <p:grpSpPr>
            <a:xfrm>
              <a:off x="8682758" y="1527568"/>
              <a:ext cx="232368" cy="974453"/>
              <a:chOff x="2546733" y="2525280"/>
              <a:chExt cx="232368" cy="974453"/>
            </a:xfrm>
          </p:grpSpPr>
          <p:sp>
            <p:nvSpPr>
              <p:cNvPr id="682" name="Google Shape;682;p18"/>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8"/>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8"/>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8"/>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8"/>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8"/>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8"/>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8"/>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8"/>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8"/>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8"/>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8"/>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18"/>
            <p:cNvGrpSpPr/>
            <p:nvPr/>
          </p:nvGrpSpPr>
          <p:grpSpPr>
            <a:xfrm>
              <a:off x="7782584" y="4327634"/>
              <a:ext cx="648306" cy="649281"/>
              <a:chOff x="5022684" y="4300597"/>
              <a:chExt cx="648306" cy="649281"/>
            </a:xfrm>
          </p:grpSpPr>
          <p:sp>
            <p:nvSpPr>
              <p:cNvPr id="695" name="Google Shape;695;p18"/>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8"/>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8"/>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8"/>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18"/>
            <p:cNvGrpSpPr/>
            <p:nvPr/>
          </p:nvGrpSpPr>
          <p:grpSpPr>
            <a:xfrm>
              <a:off x="713110" y="4532091"/>
              <a:ext cx="365869" cy="328105"/>
              <a:chOff x="7194285" y="1228366"/>
              <a:chExt cx="365869" cy="328105"/>
            </a:xfrm>
          </p:grpSpPr>
          <p:sp>
            <p:nvSpPr>
              <p:cNvPr id="700" name="Google Shape;700;p18"/>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8"/>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8"/>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8"/>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4" name="Google Shape;704;p18"/>
            <p:cNvSpPr/>
            <p:nvPr/>
          </p:nvSpPr>
          <p:spPr>
            <a:xfrm>
              <a:off x="8656805" y="36312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5" name="Google Shape;705;p18"/>
            <p:cNvGrpSpPr/>
            <p:nvPr/>
          </p:nvGrpSpPr>
          <p:grpSpPr>
            <a:xfrm>
              <a:off x="218646" y="488887"/>
              <a:ext cx="355724" cy="1888212"/>
              <a:chOff x="124471" y="1153724"/>
              <a:chExt cx="355724" cy="1888212"/>
            </a:xfrm>
          </p:grpSpPr>
          <p:sp>
            <p:nvSpPr>
              <p:cNvPr id="706" name="Google Shape;706;p18"/>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8"/>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8"/>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8"/>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8"/>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18"/>
            <p:cNvGrpSpPr/>
            <p:nvPr/>
          </p:nvGrpSpPr>
          <p:grpSpPr>
            <a:xfrm>
              <a:off x="3655937" y="4360499"/>
              <a:ext cx="609540" cy="583574"/>
              <a:chOff x="3105300" y="593625"/>
              <a:chExt cx="256800" cy="245850"/>
            </a:xfrm>
          </p:grpSpPr>
          <p:sp>
            <p:nvSpPr>
              <p:cNvPr id="712" name="Google Shape;712;p18"/>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8"/>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8"/>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8"/>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spTree>
      <p:nvGrpSpPr>
        <p:cNvPr id="716" name="Shape 716"/>
        <p:cNvGrpSpPr/>
        <p:nvPr/>
      </p:nvGrpSpPr>
      <p:grpSpPr>
        <a:xfrm>
          <a:off x="0" y="0"/>
          <a:ext cx="0" cy="0"/>
          <a:chOff x="0" y="0"/>
          <a:chExt cx="0" cy="0"/>
        </a:xfrm>
      </p:grpSpPr>
      <p:sp>
        <p:nvSpPr>
          <p:cNvPr id="717" name="Google Shape;717;p19"/>
          <p:cNvSpPr txBox="1"/>
          <p:nvPr>
            <p:ph type="title"/>
          </p:nvPr>
        </p:nvSpPr>
        <p:spPr>
          <a:xfrm>
            <a:off x="1309777" y="1818400"/>
            <a:ext cx="3267900" cy="507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a:solidFill>
                  <a:schemeClr val="lt2"/>
                </a:solidFill>
              </a:defRPr>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
        <p:nvSpPr>
          <p:cNvPr id="718" name="Google Shape;718;p19"/>
          <p:cNvSpPr txBox="1"/>
          <p:nvPr>
            <p:ph idx="1" type="subTitle"/>
          </p:nvPr>
        </p:nvSpPr>
        <p:spPr>
          <a:xfrm>
            <a:off x="1309777" y="2325775"/>
            <a:ext cx="3267900" cy="1018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grpSp>
        <p:nvGrpSpPr>
          <p:cNvPr id="719" name="Google Shape;719;p19"/>
          <p:cNvGrpSpPr/>
          <p:nvPr/>
        </p:nvGrpSpPr>
        <p:grpSpPr>
          <a:xfrm>
            <a:off x="4846105" y="-5016964"/>
            <a:ext cx="8043475" cy="8043475"/>
            <a:chOff x="1241175" y="-1300650"/>
            <a:chExt cx="8043475" cy="8043475"/>
          </a:xfrm>
        </p:grpSpPr>
        <p:sp>
          <p:nvSpPr>
            <p:cNvPr id="720" name="Google Shape;720;p19"/>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9"/>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9"/>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9"/>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9"/>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9"/>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9"/>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19"/>
          <p:cNvGrpSpPr/>
          <p:nvPr/>
        </p:nvGrpSpPr>
        <p:grpSpPr>
          <a:xfrm>
            <a:off x="551187" y="193699"/>
            <a:ext cx="609540" cy="583574"/>
            <a:chOff x="3105300" y="593625"/>
            <a:chExt cx="256800" cy="245850"/>
          </a:xfrm>
        </p:grpSpPr>
        <p:sp>
          <p:nvSpPr>
            <p:cNvPr id="728" name="Google Shape;728;p19"/>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9"/>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9"/>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9"/>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19"/>
          <p:cNvGrpSpPr/>
          <p:nvPr/>
        </p:nvGrpSpPr>
        <p:grpSpPr>
          <a:xfrm>
            <a:off x="1309778" y="4436302"/>
            <a:ext cx="631910" cy="457789"/>
            <a:chOff x="855125" y="679497"/>
            <a:chExt cx="254310" cy="184228"/>
          </a:xfrm>
        </p:grpSpPr>
        <p:sp>
          <p:nvSpPr>
            <p:cNvPr id="733" name="Google Shape;733;p19"/>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9"/>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9"/>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9"/>
          <p:cNvGrpSpPr/>
          <p:nvPr/>
        </p:nvGrpSpPr>
        <p:grpSpPr>
          <a:xfrm>
            <a:off x="2949085" y="475916"/>
            <a:ext cx="365869" cy="328105"/>
            <a:chOff x="7194285" y="1228366"/>
            <a:chExt cx="365869" cy="328105"/>
          </a:xfrm>
        </p:grpSpPr>
        <p:sp>
          <p:nvSpPr>
            <p:cNvPr id="737" name="Google Shape;737;p19"/>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9"/>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9"/>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9"/>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1" name="Google Shape;741;p19"/>
          <p:cNvSpPr/>
          <p:nvPr/>
        </p:nvSpPr>
        <p:spPr>
          <a:xfrm>
            <a:off x="418330" y="2739372"/>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2" name="Google Shape;742;p19"/>
          <p:cNvGrpSpPr/>
          <p:nvPr/>
        </p:nvGrpSpPr>
        <p:grpSpPr>
          <a:xfrm>
            <a:off x="8566483" y="404987"/>
            <a:ext cx="355724" cy="1888212"/>
            <a:chOff x="124471" y="1153724"/>
            <a:chExt cx="355724" cy="1888212"/>
          </a:xfrm>
        </p:grpSpPr>
        <p:sp>
          <p:nvSpPr>
            <p:cNvPr id="743" name="Google Shape;743;p19"/>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9"/>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9"/>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9"/>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9"/>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19"/>
          <p:cNvGrpSpPr/>
          <p:nvPr/>
        </p:nvGrpSpPr>
        <p:grpSpPr>
          <a:xfrm>
            <a:off x="194827" y="3591559"/>
            <a:ext cx="232368" cy="973684"/>
            <a:chOff x="6656577" y="3252597"/>
            <a:chExt cx="232368" cy="973684"/>
          </a:xfrm>
        </p:grpSpPr>
        <p:sp>
          <p:nvSpPr>
            <p:cNvPr id="749" name="Google Shape;749;p19"/>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9"/>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9"/>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9"/>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9"/>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9"/>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9"/>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9"/>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9"/>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9"/>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9"/>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9"/>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19"/>
          <p:cNvGrpSpPr/>
          <p:nvPr/>
        </p:nvGrpSpPr>
        <p:grpSpPr>
          <a:xfrm>
            <a:off x="8297559" y="4340559"/>
            <a:ext cx="648306" cy="649281"/>
            <a:chOff x="5022684" y="4300597"/>
            <a:chExt cx="648306" cy="649281"/>
          </a:xfrm>
        </p:grpSpPr>
        <p:sp>
          <p:nvSpPr>
            <p:cNvPr id="762" name="Google Shape;762;p19"/>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9"/>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9"/>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2">
    <p:spTree>
      <p:nvGrpSpPr>
        <p:cNvPr id="766" name="Shape 766"/>
        <p:cNvGrpSpPr/>
        <p:nvPr/>
      </p:nvGrpSpPr>
      <p:grpSpPr>
        <a:xfrm>
          <a:off x="0" y="0"/>
          <a:ext cx="0" cy="0"/>
          <a:chOff x="0" y="0"/>
          <a:chExt cx="0" cy="0"/>
        </a:xfrm>
      </p:grpSpPr>
      <p:sp>
        <p:nvSpPr>
          <p:cNvPr id="767" name="Google Shape;767;p20"/>
          <p:cNvSpPr txBox="1"/>
          <p:nvPr>
            <p:ph type="title"/>
          </p:nvPr>
        </p:nvSpPr>
        <p:spPr>
          <a:xfrm>
            <a:off x="5191718" y="3343742"/>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68" name="Google Shape;768;p20"/>
          <p:cNvSpPr txBox="1"/>
          <p:nvPr>
            <p:ph idx="1" type="subTitle"/>
          </p:nvPr>
        </p:nvSpPr>
        <p:spPr>
          <a:xfrm>
            <a:off x="5191718" y="3871457"/>
            <a:ext cx="1944900" cy="46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9" name="Google Shape;769;p20"/>
          <p:cNvSpPr txBox="1"/>
          <p:nvPr>
            <p:ph idx="2" type="title"/>
          </p:nvPr>
        </p:nvSpPr>
        <p:spPr>
          <a:xfrm>
            <a:off x="2007382" y="3343755"/>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70" name="Google Shape;770;p20"/>
          <p:cNvSpPr txBox="1"/>
          <p:nvPr>
            <p:ph idx="3" type="subTitle"/>
          </p:nvPr>
        </p:nvSpPr>
        <p:spPr>
          <a:xfrm>
            <a:off x="2007382" y="3871455"/>
            <a:ext cx="1944900" cy="46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1" name="Google Shape;771;p20"/>
          <p:cNvSpPr txBox="1"/>
          <p:nvPr>
            <p:ph idx="4"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72" name="Google Shape;772;p20"/>
          <p:cNvGrpSpPr/>
          <p:nvPr/>
        </p:nvGrpSpPr>
        <p:grpSpPr>
          <a:xfrm>
            <a:off x="4800605" y="-2897864"/>
            <a:ext cx="8043475" cy="8043475"/>
            <a:chOff x="1241175" y="-1300650"/>
            <a:chExt cx="8043475" cy="8043475"/>
          </a:xfrm>
        </p:grpSpPr>
        <p:sp>
          <p:nvSpPr>
            <p:cNvPr id="773" name="Google Shape;773;p20"/>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0"/>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0"/>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0"/>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0"/>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0"/>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0"/>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20"/>
          <p:cNvGrpSpPr/>
          <p:nvPr/>
        </p:nvGrpSpPr>
        <p:grpSpPr>
          <a:xfrm>
            <a:off x="8689233" y="737268"/>
            <a:ext cx="232368" cy="974453"/>
            <a:chOff x="2546733" y="2525280"/>
            <a:chExt cx="232368" cy="974453"/>
          </a:xfrm>
        </p:grpSpPr>
        <p:sp>
          <p:nvSpPr>
            <p:cNvPr id="781" name="Google Shape;781;p20"/>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0"/>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0"/>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0"/>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0"/>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0"/>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0"/>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0"/>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0"/>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0"/>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0"/>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0"/>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20"/>
          <p:cNvGrpSpPr/>
          <p:nvPr/>
        </p:nvGrpSpPr>
        <p:grpSpPr>
          <a:xfrm>
            <a:off x="7782584" y="4327634"/>
            <a:ext cx="648306" cy="649281"/>
            <a:chOff x="5022684" y="4300597"/>
            <a:chExt cx="648306" cy="649281"/>
          </a:xfrm>
        </p:grpSpPr>
        <p:sp>
          <p:nvSpPr>
            <p:cNvPr id="794" name="Google Shape;794;p20"/>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0"/>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0"/>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0"/>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8" name="Google Shape;798;p20"/>
          <p:cNvSpPr/>
          <p:nvPr/>
        </p:nvSpPr>
        <p:spPr>
          <a:xfrm>
            <a:off x="305569" y="3409076"/>
            <a:ext cx="462359" cy="462382"/>
          </a:xfrm>
          <a:custGeom>
            <a:rect b="b" l="l" r="r" t="t"/>
            <a:pathLst>
              <a:path extrusionOk="0" h="19849" w="19848">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0"/>
          <p:cNvSpPr/>
          <p:nvPr/>
        </p:nvSpPr>
        <p:spPr>
          <a:xfrm>
            <a:off x="8656805" y="36312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0" name="Google Shape;800;p20"/>
          <p:cNvGrpSpPr/>
          <p:nvPr/>
        </p:nvGrpSpPr>
        <p:grpSpPr>
          <a:xfrm>
            <a:off x="218646" y="488887"/>
            <a:ext cx="355724" cy="1888212"/>
            <a:chOff x="124471" y="1153724"/>
            <a:chExt cx="355724" cy="1888212"/>
          </a:xfrm>
        </p:grpSpPr>
        <p:sp>
          <p:nvSpPr>
            <p:cNvPr id="801" name="Google Shape;801;p20"/>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0"/>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0"/>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0"/>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0"/>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6" name="Google Shape;806;p20"/>
          <p:cNvGrpSpPr/>
          <p:nvPr/>
        </p:nvGrpSpPr>
        <p:grpSpPr>
          <a:xfrm>
            <a:off x="786212" y="4277087"/>
            <a:ext cx="609540" cy="583574"/>
            <a:chOff x="3105300" y="593625"/>
            <a:chExt cx="256800" cy="245850"/>
          </a:xfrm>
        </p:grpSpPr>
        <p:sp>
          <p:nvSpPr>
            <p:cNvPr id="807" name="Google Shape;807;p20"/>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0"/>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20"/>
          <p:cNvGrpSpPr/>
          <p:nvPr/>
        </p:nvGrpSpPr>
        <p:grpSpPr>
          <a:xfrm>
            <a:off x="7227285" y="329729"/>
            <a:ext cx="518269" cy="328105"/>
            <a:chOff x="783960" y="4261704"/>
            <a:chExt cx="518269" cy="328105"/>
          </a:xfrm>
        </p:grpSpPr>
        <p:sp>
          <p:nvSpPr>
            <p:cNvPr id="812" name="Google Shape;812;p20"/>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20"/>
            <p:cNvGrpSpPr/>
            <p:nvPr/>
          </p:nvGrpSpPr>
          <p:grpSpPr>
            <a:xfrm>
              <a:off x="783960" y="4261704"/>
              <a:ext cx="518269" cy="328105"/>
              <a:chOff x="783960" y="4261704"/>
              <a:chExt cx="518269" cy="328105"/>
            </a:xfrm>
          </p:grpSpPr>
          <p:sp>
            <p:nvSpPr>
              <p:cNvPr id="814" name="Google Shape;814;p20"/>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0"/>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0"/>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0"/>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3"/>
          <p:cNvSpPr txBox="1"/>
          <p:nvPr>
            <p:ph type="title"/>
          </p:nvPr>
        </p:nvSpPr>
        <p:spPr>
          <a:xfrm>
            <a:off x="728363" y="2063200"/>
            <a:ext cx="3520200" cy="154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500">
                <a:solidFill>
                  <a:schemeClr val="accen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59" name="Google Shape;59;p3"/>
          <p:cNvSpPr txBox="1"/>
          <p:nvPr>
            <p:ph hasCustomPrompt="1" idx="2" type="title"/>
          </p:nvPr>
        </p:nvSpPr>
        <p:spPr>
          <a:xfrm>
            <a:off x="1736363" y="1231507"/>
            <a:ext cx="1504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0" name="Google Shape;60;p3"/>
          <p:cNvSpPr txBox="1"/>
          <p:nvPr>
            <p:ph idx="1" type="subTitle"/>
          </p:nvPr>
        </p:nvSpPr>
        <p:spPr>
          <a:xfrm>
            <a:off x="728363" y="3604718"/>
            <a:ext cx="3520200" cy="4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61" name="Google Shape;61;p3"/>
          <p:cNvGrpSpPr/>
          <p:nvPr/>
        </p:nvGrpSpPr>
        <p:grpSpPr>
          <a:xfrm>
            <a:off x="107062" y="345649"/>
            <a:ext cx="5576778" cy="4450078"/>
            <a:chOff x="107062" y="345649"/>
            <a:chExt cx="5576778" cy="4450078"/>
          </a:xfrm>
        </p:grpSpPr>
        <p:grpSp>
          <p:nvGrpSpPr>
            <p:cNvPr id="62" name="Google Shape;62;p3"/>
            <p:cNvGrpSpPr/>
            <p:nvPr/>
          </p:nvGrpSpPr>
          <p:grpSpPr>
            <a:xfrm>
              <a:off x="5035534" y="4146447"/>
              <a:ext cx="648306" cy="649281"/>
              <a:chOff x="5022684" y="4300597"/>
              <a:chExt cx="648306" cy="649281"/>
            </a:xfrm>
          </p:grpSpPr>
          <p:sp>
            <p:nvSpPr>
              <p:cNvPr id="63" name="Google Shape;63;p3"/>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198627" y="452709"/>
              <a:ext cx="232368" cy="973684"/>
              <a:chOff x="6656577" y="3252597"/>
              <a:chExt cx="232368" cy="973684"/>
            </a:xfrm>
          </p:grpSpPr>
          <p:sp>
            <p:nvSpPr>
              <p:cNvPr id="68" name="Google Shape;68;p3"/>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107062" y="345649"/>
              <a:ext cx="4182177" cy="4176917"/>
              <a:chOff x="3047674" y="939549"/>
              <a:chExt cx="4182177" cy="4176917"/>
            </a:xfrm>
          </p:grpSpPr>
          <p:sp>
            <p:nvSpPr>
              <p:cNvPr id="81" name="Google Shape;81;p3"/>
              <p:cNvSpPr/>
              <p:nvPr/>
            </p:nvSpPr>
            <p:spPr>
              <a:xfrm>
                <a:off x="6974568" y="9395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6875033" y="10372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074406" y="11813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6656876" y="50307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6533418" y="46849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3047674" y="3856443"/>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191437" y="3990978"/>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165635" y="3676741"/>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 name="Google Shape;89;p3"/>
          <p:cNvGrpSpPr/>
          <p:nvPr/>
        </p:nvGrpSpPr>
        <p:grpSpPr>
          <a:xfrm>
            <a:off x="3967105" y="-2089664"/>
            <a:ext cx="8043475" cy="8043475"/>
            <a:chOff x="1241175" y="-1300650"/>
            <a:chExt cx="8043475" cy="8043475"/>
          </a:xfrm>
        </p:grpSpPr>
        <p:sp>
          <p:nvSpPr>
            <p:cNvPr id="90" name="Google Shape;90;p3"/>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818" name="Shape 818"/>
        <p:cNvGrpSpPr/>
        <p:nvPr/>
      </p:nvGrpSpPr>
      <p:grpSpPr>
        <a:xfrm>
          <a:off x="0" y="0"/>
          <a:ext cx="0" cy="0"/>
          <a:chOff x="0" y="0"/>
          <a:chExt cx="0" cy="0"/>
        </a:xfrm>
      </p:grpSpPr>
      <p:sp>
        <p:nvSpPr>
          <p:cNvPr id="819" name="Google Shape;819;p21"/>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0" name="Google Shape;820;p21"/>
          <p:cNvSpPr txBox="1"/>
          <p:nvPr>
            <p:ph idx="1" type="body"/>
          </p:nvPr>
        </p:nvSpPr>
        <p:spPr>
          <a:xfrm>
            <a:off x="720000" y="1101450"/>
            <a:ext cx="3852000" cy="34674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accent1"/>
              </a:buClr>
              <a:buSzPts val="10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0"/>
              </a:spcBef>
              <a:spcAft>
                <a:spcPts val="0"/>
              </a:spcAft>
              <a:buSzPts val="1200"/>
              <a:buFont typeface="Roboto Condensed Light"/>
              <a:buChar char="■"/>
              <a:defRPr/>
            </a:lvl3pPr>
            <a:lvl4pPr indent="-304800" lvl="3" marL="1828800" rtl="0">
              <a:lnSpc>
                <a:spcPct val="115000"/>
              </a:lnSpc>
              <a:spcBef>
                <a:spcPts val="0"/>
              </a:spcBef>
              <a:spcAft>
                <a:spcPts val="0"/>
              </a:spcAft>
              <a:buSzPts val="1200"/>
              <a:buFont typeface="Roboto Condensed Light"/>
              <a:buChar char="●"/>
              <a:defRPr/>
            </a:lvl4pPr>
            <a:lvl5pPr indent="-304800" lvl="4" marL="2286000" rtl="0">
              <a:lnSpc>
                <a:spcPct val="115000"/>
              </a:lnSpc>
              <a:spcBef>
                <a:spcPts val="0"/>
              </a:spcBef>
              <a:spcAft>
                <a:spcPts val="0"/>
              </a:spcAft>
              <a:buSzPts val="1200"/>
              <a:buFont typeface="Roboto Condensed Light"/>
              <a:buChar char="○"/>
              <a:defRPr/>
            </a:lvl5pPr>
            <a:lvl6pPr indent="-304800" lvl="5" marL="2743200" rtl="0">
              <a:lnSpc>
                <a:spcPct val="115000"/>
              </a:lnSpc>
              <a:spcBef>
                <a:spcPts val="0"/>
              </a:spcBef>
              <a:spcAft>
                <a:spcPts val="0"/>
              </a:spcAft>
              <a:buSzPts val="1200"/>
              <a:buFont typeface="Roboto Condensed Light"/>
              <a:buChar char="■"/>
              <a:defRPr/>
            </a:lvl6pPr>
            <a:lvl7pPr indent="-304800" lvl="6" marL="3200400" rtl="0">
              <a:lnSpc>
                <a:spcPct val="115000"/>
              </a:lnSpc>
              <a:spcBef>
                <a:spcPts val="0"/>
              </a:spcBef>
              <a:spcAft>
                <a:spcPts val="0"/>
              </a:spcAft>
              <a:buSzPts val="1200"/>
              <a:buFont typeface="Roboto Condensed Light"/>
              <a:buChar char="●"/>
              <a:defRPr/>
            </a:lvl7pPr>
            <a:lvl8pPr indent="-304800" lvl="7" marL="3657600" rtl="0">
              <a:lnSpc>
                <a:spcPct val="115000"/>
              </a:lnSpc>
              <a:spcBef>
                <a:spcPts val="0"/>
              </a:spcBef>
              <a:spcAft>
                <a:spcPts val="0"/>
              </a:spcAft>
              <a:buSzPts val="1200"/>
              <a:buFont typeface="Roboto Condensed Light"/>
              <a:buChar char="○"/>
              <a:defRPr/>
            </a:lvl8pPr>
            <a:lvl9pPr indent="-304800" lvl="8" marL="4114800" rtl="0">
              <a:lnSpc>
                <a:spcPct val="115000"/>
              </a:lnSpc>
              <a:spcBef>
                <a:spcPts val="0"/>
              </a:spcBef>
              <a:spcAft>
                <a:spcPts val="0"/>
              </a:spcAft>
              <a:buSzPts val="1200"/>
              <a:buFont typeface="Roboto Condensed Light"/>
              <a:buChar char="■"/>
              <a:defRPr/>
            </a:lvl9pPr>
          </a:lstStyle>
          <a:p/>
        </p:txBody>
      </p:sp>
      <p:sp>
        <p:nvSpPr>
          <p:cNvPr id="821" name="Google Shape;821;p21"/>
          <p:cNvSpPr txBox="1"/>
          <p:nvPr>
            <p:ph idx="2" type="body"/>
          </p:nvPr>
        </p:nvSpPr>
        <p:spPr>
          <a:xfrm>
            <a:off x="4572000" y="1546462"/>
            <a:ext cx="3852000" cy="2895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0"/>
              </a:spcBef>
              <a:spcAft>
                <a:spcPts val="0"/>
              </a:spcAft>
              <a:buSzPts val="1200"/>
              <a:buFont typeface="Roboto Condensed Light"/>
              <a:buChar char="■"/>
              <a:defRPr/>
            </a:lvl3pPr>
            <a:lvl4pPr indent="-304800" lvl="3" marL="1828800" rtl="0">
              <a:lnSpc>
                <a:spcPct val="115000"/>
              </a:lnSpc>
              <a:spcBef>
                <a:spcPts val="0"/>
              </a:spcBef>
              <a:spcAft>
                <a:spcPts val="0"/>
              </a:spcAft>
              <a:buSzPts val="1200"/>
              <a:buFont typeface="Roboto Condensed Light"/>
              <a:buChar char="●"/>
              <a:defRPr/>
            </a:lvl4pPr>
            <a:lvl5pPr indent="-304800" lvl="4" marL="2286000" rtl="0">
              <a:lnSpc>
                <a:spcPct val="115000"/>
              </a:lnSpc>
              <a:spcBef>
                <a:spcPts val="0"/>
              </a:spcBef>
              <a:spcAft>
                <a:spcPts val="0"/>
              </a:spcAft>
              <a:buSzPts val="1200"/>
              <a:buFont typeface="Roboto Condensed Light"/>
              <a:buChar char="○"/>
              <a:defRPr/>
            </a:lvl5pPr>
            <a:lvl6pPr indent="-304800" lvl="5" marL="2743200" rtl="0">
              <a:lnSpc>
                <a:spcPct val="115000"/>
              </a:lnSpc>
              <a:spcBef>
                <a:spcPts val="0"/>
              </a:spcBef>
              <a:spcAft>
                <a:spcPts val="0"/>
              </a:spcAft>
              <a:buSzPts val="1200"/>
              <a:buFont typeface="Roboto Condensed Light"/>
              <a:buChar char="■"/>
              <a:defRPr/>
            </a:lvl6pPr>
            <a:lvl7pPr indent="-304800" lvl="6" marL="3200400" rtl="0">
              <a:lnSpc>
                <a:spcPct val="115000"/>
              </a:lnSpc>
              <a:spcBef>
                <a:spcPts val="0"/>
              </a:spcBef>
              <a:spcAft>
                <a:spcPts val="0"/>
              </a:spcAft>
              <a:buSzPts val="1200"/>
              <a:buFont typeface="Roboto Condensed Light"/>
              <a:buChar char="●"/>
              <a:defRPr/>
            </a:lvl7pPr>
            <a:lvl8pPr indent="-304800" lvl="7" marL="3657600" rtl="0">
              <a:lnSpc>
                <a:spcPct val="115000"/>
              </a:lnSpc>
              <a:spcBef>
                <a:spcPts val="0"/>
              </a:spcBef>
              <a:spcAft>
                <a:spcPts val="0"/>
              </a:spcAft>
              <a:buSzPts val="1200"/>
              <a:buFont typeface="Roboto Condensed Light"/>
              <a:buChar char="○"/>
              <a:defRPr/>
            </a:lvl8pPr>
            <a:lvl9pPr indent="-304800" lvl="8" marL="4114800" rtl="0">
              <a:lnSpc>
                <a:spcPct val="115000"/>
              </a:lnSpc>
              <a:spcBef>
                <a:spcPts val="0"/>
              </a:spcBef>
              <a:spcAft>
                <a:spcPts val="0"/>
              </a:spcAft>
              <a:buSzPts val="1200"/>
              <a:buFont typeface="Roboto Condensed Light"/>
              <a:buChar char="■"/>
              <a:defRPr/>
            </a:lvl9pPr>
          </a:lstStyle>
          <a:p/>
        </p:txBody>
      </p:sp>
      <p:grpSp>
        <p:nvGrpSpPr>
          <p:cNvPr id="822" name="Google Shape;822;p21"/>
          <p:cNvGrpSpPr/>
          <p:nvPr/>
        </p:nvGrpSpPr>
        <p:grpSpPr>
          <a:xfrm>
            <a:off x="4572005" y="-3329310"/>
            <a:ext cx="8043475" cy="8043475"/>
            <a:chOff x="1241175" y="-1300650"/>
            <a:chExt cx="8043475" cy="8043475"/>
          </a:xfrm>
        </p:grpSpPr>
        <p:sp>
          <p:nvSpPr>
            <p:cNvPr id="823" name="Google Shape;823;p21"/>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1"/>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1"/>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1"/>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1"/>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1"/>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1"/>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21"/>
          <p:cNvSpPr/>
          <p:nvPr/>
        </p:nvSpPr>
        <p:spPr>
          <a:xfrm>
            <a:off x="8759913" y="4908943"/>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1"/>
          <p:cNvSpPr/>
          <p:nvPr/>
        </p:nvSpPr>
        <p:spPr>
          <a:xfrm>
            <a:off x="8636455" y="4563185"/>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21"/>
          <p:cNvGrpSpPr/>
          <p:nvPr/>
        </p:nvGrpSpPr>
        <p:grpSpPr>
          <a:xfrm>
            <a:off x="291521" y="401824"/>
            <a:ext cx="354818" cy="4210262"/>
            <a:chOff x="174946" y="-1168326"/>
            <a:chExt cx="354818" cy="4210262"/>
          </a:xfrm>
        </p:grpSpPr>
        <p:sp>
          <p:nvSpPr>
            <p:cNvPr id="833" name="Google Shape;833;p21"/>
            <p:cNvSpPr/>
            <p:nvPr/>
          </p:nvSpPr>
          <p:spPr>
            <a:xfrm>
              <a:off x="274480" y="-1168326"/>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1"/>
            <p:cNvSpPr/>
            <p:nvPr/>
          </p:nvSpPr>
          <p:spPr>
            <a:xfrm>
              <a:off x="174946" y="-1070643"/>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1"/>
            <p:cNvSpPr/>
            <p:nvPr/>
          </p:nvSpPr>
          <p:spPr>
            <a:xfrm>
              <a:off x="374318" y="-926494"/>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1"/>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1"/>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21"/>
          <p:cNvGrpSpPr/>
          <p:nvPr/>
        </p:nvGrpSpPr>
        <p:grpSpPr>
          <a:xfrm>
            <a:off x="3626987" y="4325387"/>
            <a:ext cx="609540" cy="583574"/>
            <a:chOff x="3105300" y="593625"/>
            <a:chExt cx="256800" cy="245850"/>
          </a:xfrm>
        </p:grpSpPr>
        <p:sp>
          <p:nvSpPr>
            <p:cNvPr id="839" name="Google Shape;839;p21"/>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1"/>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1"/>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1"/>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21"/>
          <p:cNvGrpSpPr/>
          <p:nvPr/>
        </p:nvGrpSpPr>
        <p:grpSpPr>
          <a:xfrm>
            <a:off x="8594804" y="1188192"/>
            <a:ext cx="477477" cy="478195"/>
            <a:chOff x="5022684" y="4300597"/>
            <a:chExt cx="648306" cy="649281"/>
          </a:xfrm>
        </p:grpSpPr>
        <p:sp>
          <p:nvSpPr>
            <p:cNvPr id="844" name="Google Shape;844;p21"/>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1"/>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1"/>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8" name="Google Shape;848;p21"/>
          <p:cNvGrpSpPr/>
          <p:nvPr/>
        </p:nvGrpSpPr>
        <p:grpSpPr>
          <a:xfrm>
            <a:off x="8028260" y="322966"/>
            <a:ext cx="365869" cy="328105"/>
            <a:chOff x="7194285" y="1228366"/>
            <a:chExt cx="365869" cy="328105"/>
          </a:xfrm>
        </p:grpSpPr>
        <p:sp>
          <p:nvSpPr>
            <p:cNvPr id="849" name="Google Shape;849;p21"/>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1"/>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1"/>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53" name="Shape 853"/>
        <p:cNvGrpSpPr/>
        <p:nvPr/>
      </p:nvGrpSpPr>
      <p:grpSpPr>
        <a:xfrm>
          <a:off x="0" y="0"/>
          <a:ext cx="0" cy="0"/>
          <a:chOff x="0" y="0"/>
          <a:chExt cx="0" cy="0"/>
        </a:xfrm>
      </p:grpSpPr>
      <p:sp>
        <p:nvSpPr>
          <p:cNvPr id="854" name="Google Shape;854;p22"/>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55" name="Google Shape;855;p22"/>
          <p:cNvSpPr txBox="1"/>
          <p:nvPr>
            <p:ph idx="2" type="title"/>
          </p:nvPr>
        </p:nvSpPr>
        <p:spPr>
          <a:xfrm>
            <a:off x="3599548" y="328251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56" name="Google Shape;856;p22"/>
          <p:cNvSpPr txBox="1"/>
          <p:nvPr>
            <p:ph idx="1" type="subTitle"/>
          </p:nvPr>
        </p:nvSpPr>
        <p:spPr>
          <a:xfrm>
            <a:off x="3599552" y="3810230"/>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7" name="Google Shape;857;p22"/>
          <p:cNvSpPr txBox="1"/>
          <p:nvPr>
            <p:ph idx="3" type="title"/>
          </p:nvPr>
        </p:nvSpPr>
        <p:spPr>
          <a:xfrm>
            <a:off x="720000" y="2592325"/>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58" name="Google Shape;858;p22"/>
          <p:cNvSpPr txBox="1"/>
          <p:nvPr>
            <p:ph idx="4" type="subTitle"/>
          </p:nvPr>
        </p:nvSpPr>
        <p:spPr>
          <a:xfrm>
            <a:off x="720025" y="3120025"/>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9" name="Google Shape;859;p22"/>
          <p:cNvSpPr txBox="1"/>
          <p:nvPr>
            <p:ph idx="5" type="title"/>
          </p:nvPr>
        </p:nvSpPr>
        <p:spPr>
          <a:xfrm>
            <a:off x="6486000" y="2592325"/>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60" name="Google Shape;860;p22"/>
          <p:cNvSpPr txBox="1"/>
          <p:nvPr>
            <p:ph idx="6" type="subTitle"/>
          </p:nvPr>
        </p:nvSpPr>
        <p:spPr>
          <a:xfrm>
            <a:off x="6486007" y="3120025"/>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61" name="Google Shape;861;p22"/>
          <p:cNvGrpSpPr/>
          <p:nvPr/>
        </p:nvGrpSpPr>
        <p:grpSpPr>
          <a:xfrm>
            <a:off x="4856905" y="-5007110"/>
            <a:ext cx="8043475" cy="8043475"/>
            <a:chOff x="1241175" y="-1300650"/>
            <a:chExt cx="8043475" cy="8043475"/>
          </a:xfrm>
        </p:grpSpPr>
        <p:sp>
          <p:nvSpPr>
            <p:cNvPr id="862" name="Google Shape;862;p22"/>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2"/>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2"/>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2"/>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2"/>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2"/>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2"/>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9" name="Google Shape;869;p22"/>
          <p:cNvGrpSpPr/>
          <p:nvPr/>
        </p:nvGrpSpPr>
        <p:grpSpPr>
          <a:xfrm>
            <a:off x="194837" y="164743"/>
            <a:ext cx="8803210" cy="4879931"/>
            <a:chOff x="194837" y="164743"/>
            <a:chExt cx="8803210" cy="4879931"/>
          </a:xfrm>
        </p:grpSpPr>
        <p:sp>
          <p:nvSpPr>
            <p:cNvPr id="870" name="Google Shape;870;p22"/>
            <p:cNvSpPr/>
            <p:nvPr/>
          </p:nvSpPr>
          <p:spPr>
            <a:xfrm>
              <a:off x="8913238" y="164743"/>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1" name="Google Shape;871;p22"/>
            <p:cNvGrpSpPr/>
            <p:nvPr/>
          </p:nvGrpSpPr>
          <p:grpSpPr>
            <a:xfrm rot="5400000">
              <a:off x="887952" y="4372134"/>
              <a:ext cx="232368" cy="973684"/>
              <a:chOff x="6656577" y="3252597"/>
              <a:chExt cx="232368" cy="973684"/>
            </a:xfrm>
          </p:grpSpPr>
          <p:sp>
            <p:nvSpPr>
              <p:cNvPr id="872" name="Google Shape;872;p22"/>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2"/>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2"/>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2"/>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2"/>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2"/>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2"/>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2"/>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2"/>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2"/>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2"/>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2"/>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22"/>
            <p:cNvGrpSpPr/>
            <p:nvPr/>
          </p:nvGrpSpPr>
          <p:grpSpPr>
            <a:xfrm>
              <a:off x="194837" y="1474124"/>
              <a:ext cx="609540" cy="583574"/>
              <a:chOff x="3105300" y="593625"/>
              <a:chExt cx="256800" cy="245850"/>
            </a:xfrm>
          </p:grpSpPr>
          <p:sp>
            <p:nvSpPr>
              <p:cNvPr id="885" name="Google Shape;885;p22"/>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2"/>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2"/>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2"/>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22"/>
            <p:cNvGrpSpPr/>
            <p:nvPr/>
          </p:nvGrpSpPr>
          <p:grpSpPr>
            <a:xfrm>
              <a:off x="6400103" y="4403577"/>
              <a:ext cx="631910" cy="457789"/>
              <a:chOff x="855125" y="679497"/>
              <a:chExt cx="254310" cy="184228"/>
            </a:xfrm>
          </p:grpSpPr>
          <p:sp>
            <p:nvSpPr>
              <p:cNvPr id="890" name="Google Shape;890;p22"/>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2"/>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2"/>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3" name="Google Shape;893;p22"/>
            <p:cNvGrpSpPr/>
            <p:nvPr/>
          </p:nvGrpSpPr>
          <p:grpSpPr>
            <a:xfrm>
              <a:off x="720035" y="350304"/>
              <a:ext cx="518269" cy="328105"/>
              <a:chOff x="783960" y="4261704"/>
              <a:chExt cx="518269" cy="328105"/>
            </a:xfrm>
          </p:grpSpPr>
          <p:sp>
            <p:nvSpPr>
              <p:cNvPr id="894" name="Google Shape;894;p22"/>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5" name="Google Shape;895;p22"/>
              <p:cNvGrpSpPr/>
              <p:nvPr/>
            </p:nvGrpSpPr>
            <p:grpSpPr>
              <a:xfrm>
                <a:off x="783960" y="4261704"/>
                <a:ext cx="518269" cy="328105"/>
                <a:chOff x="783960" y="4261704"/>
                <a:chExt cx="518269" cy="328105"/>
              </a:xfrm>
            </p:grpSpPr>
            <p:sp>
              <p:nvSpPr>
                <p:cNvPr id="896" name="Google Shape;896;p22"/>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2"/>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2"/>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2"/>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0" name="Google Shape;900;p22"/>
            <p:cNvGrpSpPr/>
            <p:nvPr/>
          </p:nvGrpSpPr>
          <p:grpSpPr>
            <a:xfrm>
              <a:off x="8092971" y="4166124"/>
              <a:ext cx="354818" cy="402747"/>
              <a:chOff x="8117146" y="4166124"/>
              <a:chExt cx="354818" cy="402747"/>
            </a:xfrm>
          </p:grpSpPr>
          <p:sp>
            <p:nvSpPr>
              <p:cNvPr id="901" name="Google Shape;901;p22"/>
              <p:cNvSpPr/>
              <p:nvPr/>
            </p:nvSpPr>
            <p:spPr>
              <a:xfrm>
                <a:off x="8216680" y="41661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2"/>
              <p:cNvSpPr/>
              <p:nvPr/>
            </p:nvSpPr>
            <p:spPr>
              <a:xfrm>
                <a:off x="8117146" y="42638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2"/>
              <p:cNvSpPr/>
              <p:nvPr/>
            </p:nvSpPr>
            <p:spPr>
              <a:xfrm>
                <a:off x="8316518" y="44079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4" name="Google Shape;904;p22"/>
            <p:cNvSpPr/>
            <p:nvPr/>
          </p:nvSpPr>
          <p:spPr>
            <a:xfrm>
              <a:off x="8718288" y="9751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2"/>
            <p:cNvSpPr/>
            <p:nvPr/>
          </p:nvSpPr>
          <p:spPr>
            <a:xfrm>
              <a:off x="8594830" y="6293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2"/>
            <p:cNvSpPr/>
            <p:nvPr/>
          </p:nvSpPr>
          <p:spPr>
            <a:xfrm>
              <a:off x="2976937" y="4824418"/>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2"/>
            <p:cNvSpPr/>
            <p:nvPr/>
          </p:nvSpPr>
          <p:spPr>
            <a:xfrm>
              <a:off x="3120699" y="4958953"/>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2"/>
            <p:cNvSpPr/>
            <p:nvPr/>
          </p:nvSpPr>
          <p:spPr>
            <a:xfrm>
              <a:off x="3094897" y="4644716"/>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9" name="Google Shape;909;p22"/>
            <p:cNvGrpSpPr/>
            <p:nvPr/>
          </p:nvGrpSpPr>
          <p:grpSpPr>
            <a:xfrm>
              <a:off x="8680877" y="2751434"/>
              <a:ext cx="232368" cy="973684"/>
              <a:chOff x="6656577" y="3252597"/>
              <a:chExt cx="232368" cy="973684"/>
            </a:xfrm>
          </p:grpSpPr>
          <p:sp>
            <p:nvSpPr>
              <p:cNvPr id="910" name="Google Shape;910;p22"/>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2"/>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2"/>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2"/>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2"/>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2"/>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2"/>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2"/>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2"/>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2"/>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922" name="Shape 922"/>
        <p:cNvGrpSpPr/>
        <p:nvPr/>
      </p:nvGrpSpPr>
      <p:grpSpPr>
        <a:xfrm>
          <a:off x="0" y="0"/>
          <a:ext cx="0" cy="0"/>
          <a:chOff x="0" y="0"/>
          <a:chExt cx="0" cy="0"/>
        </a:xfrm>
      </p:grpSpPr>
      <p:sp>
        <p:nvSpPr>
          <p:cNvPr id="923" name="Google Shape;923;p23"/>
          <p:cNvSpPr txBox="1"/>
          <p:nvPr>
            <p:ph type="title"/>
          </p:nvPr>
        </p:nvSpPr>
        <p:spPr>
          <a:xfrm>
            <a:off x="3599548" y="267291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4" name="Google Shape;924;p23"/>
          <p:cNvSpPr txBox="1"/>
          <p:nvPr>
            <p:ph idx="1" type="subTitle"/>
          </p:nvPr>
        </p:nvSpPr>
        <p:spPr>
          <a:xfrm>
            <a:off x="3599552" y="3200632"/>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5" name="Google Shape;925;p23"/>
          <p:cNvSpPr txBox="1"/>
          <p:nvPr>
            <p:ph idx="2" type="title"/>
          </p:nvPr>
        </p:nvSpPr>
        <p:spPr>
          <a:xfrm>
            <a:off x="720000" y="2672925"/>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6" name="Google Shape;926;p23"/>
          <p:cNvSpPr txBox="1"/>
          <p:nvPr>
            <p:ph idx="3" type="subTitle"/>
          </p:nvPr>
        </p:nvSpPr>
        <p:spPr>
          <a:xfrm>
            <a:off x="720025" y="3200625"/>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7" name="Google Shape;927;p23"/>
          <p:cNvSpPr txBox="1"/>
          <p:nvPr>
            <p:ph idx="4" type="title"/>
          </p:nvPr>
        </p:nvSpPr>
        <p:spPr>
          <a:xfrm>
            <a:off x="6486000" y="2672925"/>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8" name="Google Shape;928;p23"/>
          <p:cNvSpPr txBox="1"/>
          <p:nvPr>
            <p:ph idx="5" type="subTitle"/>
          </p:nvPr>
        </p:nvSpPr>
        <p:spPr>
          <a:xfrm>
            <a:off x="6486007" y="3200625"/>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9" name="Google Shape;929;p23"/>
          <p:cNvSpPr txBox="1"/>
          <p:nvPr>
            <p:ph idx="6"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30" name="Google Shape;930;p23"/>
          <p:cNvGrpSpPr/>
          <p:nvPr/>
        </p:nvGrpSpPr>
        <p:grpSpPr>
          <a:xfrm>
            <a:off x="4800605" y="-2897864"/>
            <a:ext cx="8043475" cy="8043475"/>
            <a:chOff x="1241175" y="-1300650"/>
            <a:chExt cx="8043475" cy="8043475"/>
          </a:xfrm>
        </p:grpSpPr>
        <p:sp>
          <p:nvSpPr>
            <p:cNvPr id="931" name="Google Shape;931;p23"/>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3"/>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3"/>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3"/>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3"/>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3"/>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3"/>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23"/>
          <p:cNvGrpSpPr/>
          <p:nvPr/>
        </p:nvGrpSpPr>
        <p:grpSpPr>
          <a:xfrm>
            <a:off x="774553" y="4436302"/>
            <a:ext cx="631910" cy="457789"/>
            <a:chOff x="855125" y="679497"/>
            <a:chExt cx="254310" cy="184228"/>
          </a:xfrm>
        </p:grpSpPr>
        <p:sp>
          <p:nvSpPr>
            <p:cNvPr id="939" name="Google Shape;939;p23"/>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3"/>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3"/>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2" name="Google Shape;942;p23"/>
          <p:cNvGrpSpPr/>
          <p:nvPr/>
        </p:nvGrpSpPr>
        <p:grpSpPr>
          <a:xfrm>
            <a:off x="5789084" y="4301884"/>
            <a:ext cx="648306" cy="649281"/>
            <a:chOff x="5022684" y="4300597"/>
            <a:chExt cx="648306" cy="649281"/>
          </a:xfrm>
        </p:grpSpPr>
        <p:sp>
          <p:nvSpPr>
            <p:cNvPr id="943" name="Google Shape;943;p23"/>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3"/>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3"/>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3"/>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23"/>
          <p:cNvGrpSpPr/>
          <p:nvPr/>
        </p:nvGrpSpPr>
        <p:grpSpPr>
          <a:xfrm>
            <a:off x="8566483" y="404987"/>
            <a:ext cx="355724" cy="1888212"/>
            <a:chOff x="124471" y="1153724"/>
            <a:chExt cx="355724" cy="1888212"/>
          </a:xfrm>
        </p:grpSpPr>
        <p:sp>
          <p:nvSpPr>
            <p:cNvPr id="948" name="Google Shape;948;p23"/>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3"/>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3"/>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3"/>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3"/>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3" name="Google Shape;953;p23"/>
          <p:cNvGrpSpPr/>
          <p:nvPr/>
        </p:nvGrpSpPr>
        <p:grpSpPr>
          <a:xfrm>
            <a:off x="169027" y="1732884"/>
            <a:ext cx="232368" cy="973684"/>
            <a:chOff x="6656577" y="3252597"/>
            <a:chExt cx="232368" cy="973684"/>
          </a:xfrm>
        </p:grpSpPr>
        <p:sp>
          <p:nvSpPr>
            <p:cNvPr id="954" name="Google Shape;954;p23"/>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3"/>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3"/>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3"/>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3"/>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3"/>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3"/>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3"/>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3"/>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3"/>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3"/>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3"/>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6" name="Google Shape;966;p23"/>
          <p:cNvGrpSpPr/>
          <p:nvPr/>
        </p:nvGrpSpPr>
        <p:grpSpPr>
          <a:xfrm>
            <a:off x="3043824" y="4730918"/>
            <a:ext cx="229483" cy="220256"/>
            <a:chOff x="250712" y="2821681"/>
            <a:chExt cx="229483" cy="220256"/>
          </a:xfrm>
        </p:grpSpPr>
        <p:sp>
          <p:nvSpPr>
            <p:cNvPr id="967" name="Google Shape;967;p23"/>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3"/>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9" name="Google Shape;969;p23"/>
          <p:cNvGrpSpPr/>
          <p:nvPr/>
        </p:nvGrpSpPr>
        <p:grpSpPr>
          <a:xfrm>
            <a:off x="551187" y="193699"/>
            <a:ext cx="609540" cy="583574"/>
            <a:chOff x="3105300" y="593625"/>
            <a:chExt cx="256800" cy="245850"/>
          </a:xfrm>
        </p:grpSpPr>
        <p:sp>
          <p:nvSpPr>
            <p:cNvPr id="970" name="Google Shape;970;p23"/>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3"/>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3"/>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3"/>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974" name="Shape 974"/>
        <p:cNvGrpSpPr/>
        <p:nvPr/>
      </p:nvGrpSpPr>
      <p:grpSpPr>
        <a:xfrm>
          <a:off x="0" y="0"/>
          <a:ext cx="0" cy="0"/>
          <a:chOff x="0" y="0"/>
          <a:chExt cx="0" cy="0"/>
        </a:xfrm>
      </p:grpSpPr>
      <p:sp>
        <p:nvSpPr>
          <p:cNvPr id="975" name="Google Shape;975;p24"/>
          <p:cNvSpPr txBox="1"/>
          <p:nvPr>
            <p:ph type="title"/>
          </p:nvPr>
        </p:nvSpPr>
        <p:spPr>
          <a:xfrm>
            <a:off x="865488" y="1509084"/>
            <a:ext cx="1978200" cy="527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6" name="Google Shape;976;p24"/>
          <p:cNvSpPr txBox="1"/>
          <p:nvPr>
            <p:ph idx="1" type="subTitle"/>
          </p:nvPr>
        </p:nvSpPr>
        <p:spPr>
          <a:xfrm>
            <a:off x="865488" y="2043311"/>
            <a:ext cx="1978200" cy="448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7" name="Google Shape;977;p24"/>
          <p:cNvSpPr txBox="1"/>
          <p:nvPr>
            <p:ph idx="2" type="title"/>
          </p:nvPr>
        </p:nvSpPr>
        <p:spPr>
          <a:xfrm>
            <a:off x="6300295" y="1509084"/>
            <a:ext cx="197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8" name="Google Shape;978;p24"/>
          <p:cNvSpPr txBox="1"/>
          <p:nvPr>
            <p:ph idx="3" type="subTitle"/>
          </p:nvPr>
        </p:nvSpPr>
        <p:spPr>
          <a:xfrm>
            <a:off x="6300288" y="2043311"/>
            <a:ext cx="1978200" cy="44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9" name="Google Shape;979;p24"/>
          <p:cNvSpPr txBox="1"/>
          <p:nvPr>
            <p:ph idx="4" type="title"/>
          </p:nvPr>
        </p:nvSpPr>
        <p:spPr>
          <a:xfrm>
            <a:off x="865488" y="3090484"/>
            <a:ext cx="1978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80" name="Google Shape;980;p24"/>
          <p:cNvSpPr txBox="1"/>
          <p:nvPr>
            <p:ph idx="5" type="subTitle"/>
          </p:nvPr>
        </p:nvSpPr>
        <p:spPr>
          <a:xfrm>
            <a:off x="865488" y="3624711"/>
            <a:ext cx="1978200" cy="448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1" name="Google Shape;981;p24"/>
          <p:cNvSpPr txBox="1"/>
          <p:nvPr>
            <p:ph idx="6" type="title"/>
          </p:nvPr>
        </p:nvSpPr>
        <p:spPr>
          <a:xfrm>
            <a:off x="6300295" y="3090484"/>
            <a:ext cx="197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82" name="Google Shape;982;p24"/>
          <p:cNvSpPr txBox="1"/>
          <p:nvPr>
            <p:ph idx="7" type="subTitle"/>
          </p:nvPr>
        </p:nvSpPr>
        <p:spPr>
          <a:xfrm>
            <a:off x="6300288" y="3624711"/>
            <a:ext cx="1978200" cy="44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3" name="Google Shape;983;p24"/>
          <p:cNvSpPr txBox="1"/>
          <p:nvPr>
            <p:ph idx="8"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84" name="Google Shape;984;p24"/>
          <p:cNvGrpSpPr/>
          <p:nvPr/>
        </p:nvGrpSpPr>
        <p:grpSpPr>
          <a:xfrm>
            <a:off x="4800605" y="-2897864"/>
            <a:ext cx="8043475" cy="8043475"/>
            <a:chOff x="1241175" y="-1300650"/>
            <a:chExt cx="8043475" cy="8043475"/>
          </a:xfrm>
        </p:grpSpPr>
        <p:sp>
          <p:nvSpPr>
            <p:cNvPr id="985" name="Google Shape;985;p24"/>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4"/>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4"/>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4"/>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4"/>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4"/>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4"/>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2" name="Google Shape;992;p24"/>
          <p:cNvGrpSpPr/>
          <p:nvPr/>
        </p:nvGrpSpPr>
        <p:grpSpPr>
          <a:xfrm>
            <a:off x="208785" y="164743"/>
            <a:ext cx="8789262" cy="4888443"/>
            <a:chOff x="208785" y="164743"/>
            <a:chExt cx="8789262" cy="4888443"/>
          </a:xfrm>
        </p:grpSpPr>
        <p:sp>
          <p:nvSpPr>
            <p:cNvPr id="993" name="Google Shape;993;p24"/>
            <p:cNvSpPr/>
            <p:nvPr/>
          </p:nvSpPr>
          <p:spPr>
            <a:xfrm>
              <a:off x="8913238" y="164743"/>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4" name="Google Shape;994;p24"/>
            <p:cNvGrpSpPr/>
            <p:nvPr/>
          </p:nvGrpSpPr>
          <p:grpSpPr>
            <a:xfrm rot="5400000">
              <a:off x="3021502" y="4450159"/>
              <a:ext cx="232368" cy="973684"/>
              <a:chOff x="6656577" y="3252597"/>
              <a:chExt cx="232368" cy="973684"/>
            </a:xfrm>
          </p:grpSpPr>
          <p:sp>
            <p:nvSpPr>
              <p:cNvPr id="995" name="Google Shape;995;p24"/>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4"/>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4"/>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4"/>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4"/>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4"/>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4"/>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4"/>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4"/>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4"/>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4"/>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4"/>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24"/>
            <p:cNvGrpSpPr/>
            <p:nvPr/>
          </p:nvGrpSpPr>
          <p:grpSpPr>
            <a:xfrm>
              <a:off x="964262" y="250499"/>
              <a:ext cx="609540" cy="583574"/>
              <a:chOff x="3105300" y="593625"/>
              <a:chExt cx="256800" cy="245850"/>
            </a:xfrm>
          </p:grpSpPr>
          <p:sp>
            <p:nvSpPr>
              <p:cNvPr id="1008" name="Google Shape;1008;p24"/>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4"/>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4"/>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4"/>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2" name="Google Shape;1012;p24"/>
            <p:cNvGrpSpPr/>
            <p:nvPr/>
          </p:nvGrpSpPr>
          <p:grpSpPr>
            <a:xfrm>
              <a:off x="8243553" y="4397527"/>
              <a:ext cx="631910" cy="457789"/>
              <a:chOff x="855125" y="679497"/>
              <a:chExt cx="254310" cy="184228"/>
            </a:xfrm>
          </p:grpSpPr>
          <p:sp>
            <p:nvSpPr>
              <p:cNvPr id="1013" name="Google Shape;1013;p24"/>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4"/>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4"/>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24"/>
            <p:cNvGrpSpPr/>
            <p:nvPr/>
          </p:nvGrpSpPr>
          <p:grpSpPr>
            <a:xfrm>
              <a:off x="208785" y="1782754"/>
              <a:ext cx="518269" cy="328105"/>
              <a:chOff x="783960" y="4261704"/>
              <a:chExt cx="518269" cy="328105"/>
            </a:xfrm>
          </p:grpSpPr>
          <p:sp>
            <p:nvSpPr>
              <p:cNvPr id="1017" name="Google Shape;1017;p24"/>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8" name="Google Shape;1018;p24"/>
              <p:cNvGrpSpPr/>
              <p:nvPr/>
            </p:nvGrpSpPr>
            <p:grpSpPr>
              <a:xfrm>
                <a:off x="783960" y="4261704"/>
                <a:ext cx="518269" cy="328105"/>
                <a:chOff x="783960" y="4261704"/>
                <a:chExt cx="518269" cy="328105"/>
              </a:xfrm>
            </p:grpSpPr>
            <p:sp>
              <p:nvSpPr>
                <p:cNvPr id="1019" name="Google Shape;1019;p24"/>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4"/>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4"/>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4"/>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3" name="Google Shape;1023;p24"/>
            <p:cNvGrpSpPr/>
            <p:nvPr/>
          </p:nvGrpSpPr>
          <p:grpSpPr>
            <a:xfrm>
              <a:off x="6001721" y="4397524"/>
              <a:ext cx="354818" cy="402747"/>
              <a:chOff x="8117146" y="4166124"/>
              <a:chExt cx="354818" cy="402747"/>
            </a:xfrm>
          </p:grpSpPr>
          <p:sp>
            <p:nvSpPr>
              <p:cNvPr id="1024" name="Google Shape;1024;p24"/>
              <p:cNvSpPr/>
              <p:nvPr/>
            </p:nvSpPr>
            <p:spPr>
              <a:xfrm>
                <a:off x="8216680" y="41661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4"/>
              <p:cNvSpPr/>
              <p:nvPr/>
            </p:nvSpPr>
            <p:spPr>
              <a:xfrm>
                <a:off x="8117146" y="42638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4"/>
              <p:cNvSpPr/>
              <p:nvPr/>
            </p:nvSpPr>
            <p:spPr>
              <a:xfrm>
                <a:off x="8316518" y="44079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7" name="Google Shape;1027;p24"/>
            <p:cNvSpPr/>
            <p:nvPr/>
          </p:nvSpPr>
          <p:spPr>
            <a:xfrm>
              <a:off x="8718288" y="9751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4"/>
            <p:cNvSpPr/>
            <p:nvPr/>
          </p:nvSpPr>
          <p:spPr>
            <a:xfrm>
              <a:off x="8594830" y="6293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4"/>
            <p:cNvSpPr/>
            <p:nvPr/>
          </p:nvSpPr>
          <p:spPr>
            <a:xfrm>
              <a:off x="281287" y="4606143"/>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4"/>
            <p:cNvSpPr/>
            <p:nvPr/>
          </p:nvSpPr>
          <p:spPr>
            <a:xfrm>
              <a:off x="425049" y="4740678"/>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4"/>
            <p:cNvSpPr/>
            <p:nvPr/>
          </p:nvSpPr>
          <p:spPr>
            <a:xfrm>
              <a:off x="399247" y="4426441"/>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2" name="Google Shape;1032;p24"/>
            <p:cNvGrpSpPr/>
            <p:nvPr/>
          </p:nvGrpSpPr>
          <p:grpSpPr>
            <a:xfrm>
              <a:off x="8680877" y="2751434"/>
              <a:ext cx="232368" cy="973684"/>
              <a:chOff x="6656577" y="3252597"/>
              <a:chExt cx="232368" cy="973684"/>
            </a:xfrm>
          </p:grpSpPr>
          <p:sp>
            <p:nvSpPr>
              <p:cNvPr id="1033" name="Google Shape;1033;p24"/>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4"/>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4"/>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4"/>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4"/>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4"/>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4"/>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4"/>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4"/>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4"/>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4"/>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4"/>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045" name="Shape 1045"/>
        <p:cNvGrpSpPr/>
        <p:nvPr/>
      </p:nvGrpSpPr>
      <p:grpSpPr>
        <a:xfrm>
          <a:off x="0" y="0"/>
          <a:ext cx="0" cy="0"/>
          <a:chOff x="0" y="0"/>
          <a:chExt cx="0" cy="0"/>
        </a:xfrm>
      </p:grpSpPr>
      <p:sp>
        <p:nvSpPr>
          <p:cNvPr id="1046" name="Google Shape;1046;p25"/>
          <p:cNvSpPr txBox="1"/>
          <p:nvPr>
            <p:ph type="title"/>
          </p:nvPr>
        </p:nvSpPr>
        <p:spPr>
          <a:xfrm>
            <a:off x="2174175" y="1286588"/>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47" name="Google Shape;1047;p25"/>
          <p:cNvSpPr txBox="1"/>
          <p:nvPr>
            <p:ph idx="1" type="subTitle"/>
          </p:nvPr>
        </p:nvSpPr>
        <p:spPr>
          <a:xfrm>
            <a:off x="2174175" y="1814288"/>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8" name="Google Shape;1048;p25"/>
          <p:cNvSpPr txBox="1"/>
          <p:nvPr>
            <p:ph idx="2" type="title"/>
          </p:nvPr>
        </p:nvSpPr>
        <p:spPr>
          <a:xfrm>
            <a:off x="6145098" y="1286600"/>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49" name="Google Shape;1049;p25"/>
          <p:cNvSpPr txBox="1"/>
          <p:nvPr>
            <p:ph idx="3" type="subTitle"/>
          </p:nvPr>
        </p:nvSpPr>
        <p:spPr>
          <a:xfrm>
            <a:off x="6145150" y="1814300"/>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0" name="Google Shape;1050;p25"/>
          <p:cNvSpPr txBox="1"/>
          <p:nvPr>
            <p:ph idx="4" type="title"/>
          </p:nvPr>
        </p:nvSpPr>
        <p:spPr>
          <a:xfrm>
            <a:off x="2174175" y="3611400"/>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1" name="Google Shape;1051;p25"/>
          <p:cNvSpPr txBox="1"/>
          <p:nvPr>
            <p:ph idx="5" type="subTitle"/>
          </p:nvPr>
        </p:nvSpPr>
        <p:spPr>
          <a:xfrm>
            <a:off x="2174175" y="4139100"/>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2" name="Google Shape;1052;p25"/>
          <p:cNvSpPr txBox="1"/>
          <p:nvPr>
            <p:ph idx="6" type="title"/>
          </p:nvPr>
        </p:nvSpPr>
        <p:spPr>
          <a:xfrm>
            <a:off x="6145098" y="3611400"/>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3" name="Google Shape;1053;p25"/>
          <p:cNvSpPr txBox="1"/>
          <p:nvPr>
            <p:ph idx="7" type="subTitle"/>
          </p:nvPr>
        </p:nvSpPr>
        <p:spPr>
          <a:xfrm>
            <a:off x="6145097" y="4139100"/>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4" name="Google Shape;1054;p25"/>
          <p:cNvSpPr txBox="1"/>
          <p:nvPr>
            <p:ph idx="8" type="title"/>
          </p:nvPr>
        </p:nvSpPr>
        <p:spPr>
          <a:xfrm>
            <a:off x="2174177" y="2449000"/>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5" name="Google Shape;1055;p25"/>
          <p:cNvSpPr txBox="1"/>
          <p:nvPr>
            <p:ph idx="9" type="subTitle"/>
          </p:nvPr>
        </p:nvSpPr>
        <p:spPr>
          <a:xfrm>
            <a:off x="2174175" y="2976700"/>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6" name="Google Shape;1056;p25"/>
          <p:cNvSpPr txBox="1"/>
          <p:nvPr>
            <p:ph idx="13" type="title"/>
          </p:nvPr>
        </p:nvSpPr>
        <p:spPr>
          <a:xfrm>
            <a:off x="6145102" y="2449000"/>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7" name="Google Shape;1057;p25"/>
          <p:cNvSpPr txBox="1"/>
          <p:nvPr>
            <p:ph idx="14" type="subTitle"/>
          </p:nvPr>
        </p:nvSpPr>
        <p:spPr>
          <a:xfrm>
            <a:off x="6145100" y="2976700"/>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8" name="Google Shape;1058;p25"/>
          <p:cNvSpPr txBox="1"/>
          <p:nvPr>
            <p:ph idx="15"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59" name="Google Shape;1059;p25"/>
          <p:cNvGrpSpPr/>
          <p:nvPr/>
        </p:nvGrpSpPr>
        <p:grpSpPr>
          <a:xfrm>
            <a:off x="4800605" y="-2897864"/>
            <a:ext cx="8043475" cy="8043475"/>
            <a:chOff x="1241175" y="-1300650"/>
            <a:chExt cx="8043475" cy="8043475"/>
          </a:xfrm>
        </p:grpSpPr>
        <p:sp>
          <p:nvSpPr>
            <p:cNvPr id="1060" name="Google Shape;1060;p25"/>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5"/>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5"/>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5"/>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5"/>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5"/>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5"/>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7" name="Google Shape;1067;p25"/>
          <p:cNvGrpSpPr/>
          <p:nvPr/>
        </p:nvGrpSpPr>
        <p:grpSpPr>
          <a:xfrm>
            <a:off x="218646" y="467609"/>
            <a:ext cx="8696480" cy="4569349"/>
            <a:chOff x="218646" y="467609"/>
            <a:chExt cx="8696480" cy="4569349"/>
          </a:xfrm>
        </p:grpSpPr>
        <p:grpSp>
          <p:nvGrpSpPr>
            <p:cNvPr id="1068" name="Google Shape;1068;p25"/>
            <p:cNvGrpSpPr/>
            <p:nvPr/>
          </p:nvGrpSpPr>
          <p:grpSpPr>
            <a:xfrm>
              <a:off x="8309110" y="4708854"/>
              <a:ext cx="518269" cy="328105"/>
              <a:chOff x="783960" y="4261704"/>
              <a:chExt cx="518269" cy="328105"/>
            </a:xfrm>
          </p:grpSpPr>
          <p:sp>
            <p:nvSpPr>
              <p:cNvPr id="1069" name="Google Shape;1069;p25"/>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0" name="Google Shape;1070;p25"/>
              <p:cNvGrpSpPr/>
              <p:nvPr/>
            </p:nvGrpSpPr>
            <p:grpSpPr>
              <a:xfrm>
                <a:off x="783960" y="4261704"/>
                <a:ext cx="518269" cy="328105"/>
                <a:chOff x="783960" y="4261704"/>
                <a:chExt cx="518269" cy="328105"/>
              </a:xfrm>
            </p:grpSpPr>
            <p:sp>
              <p:nvSpPr>
                <p:cNvPr id="1071" name="Google Shape;1071;p25"/>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5"/>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5"/>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5"/>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75" name="Google Shape;1075;p25"/>
            <p:cNvGrpSpPr/>
            <p:nvPr/>
          </p:nvGrpSpPr>
          <p:grpSpPr>
            <a:xfrm>
              <a:off x="8682758" y="1527568"/>
              <a:ext cx="232368" cy="974453"/>
              <a:chOff x="2546733" y="2525280"/>
              <a:chExt cx="232368" cy="974453"/>
            </a:xfrm>
          </p:grpSpPr>
          <p:sp>
            <p:nvSpPr>
              <p:cNvPr id="1076" name="Google Shape;1076;p25"/>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5"/>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5"/>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5"/>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5"/>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5"/>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5"/>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5"/>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5"/>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5"/>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5"/>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5"/>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8" name="Google Shape;1088;p25"/>
            <p:cNvGrpSpPr/>
            <p:nvPr/>
          </p:nvGrpSpPr>
          <p:grpSpPr>
            <a:xfrm>
              <a:off x="7931584" y="467609"/>
              <a:ext cx="648306" cy="649281"/>
              <a:chOff x="5022684" y="4300597"/>
              <a:chExt cx="648306" cy="649281"/>
            </a:xfrm>
          </p:grpSpPr>
          <p:sp>
            <p:nvSpPr>
              <p:cNvPr id="1089" name="Google Shape;1089;p25"/>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5"/>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5"/>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5"/>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3" name="Google Shape;1093;p25"/>
            <p:cNvSpPr/>
            <p:nvPr/>
          </p:nvSpPr>
          <p:spPr>
            <a:xfrm>
              <a:off x="4772155" y="4845647"/>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4" name="Google Shape;1094;p25"/>
            <p:cNvGrpSpPr/>
            <p:nvPr/>
          </p:nvGrpSpPr>
          <p:grpSpPr>
            <a:xfrm>
              <a:off x="218646" y="488887"/>
              <a:ext cx="355724" cy="1888212"/>
              <a:chOff x="124471" y="1153724"/>
              <a:chExt cx="355724" cy="1888212"/>
            </a:xfrm>
          </p:grpSpPr>
          <p:sp>
            <p:nvSpPr>
              <p:cNvPr id="1095" name="Google Shape;1095;p25"/>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5"/>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5"/>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5"/>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5"/>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0" name="Google Shape;1100;p25"/>
            <p:cNvGrpSpPr/>
            <p:nvPr/>
          </p:nvGrpSpPr>
          <p:grpSpPr>
            <a:xfrm>
              <a:off x="313312" y="4328124"/>
              <a:ext cx="609540" cy="583574"/>
              <a:chOff x="3105300" y="593625"/>
              <a:chExt cx="256800" cy="245850"/>
            </a:xfrm>
          </p:grpSpPr>
          <p:sp>
            <p:nvSpPr>
              <p:cNvPr id="1101" name="Google Shape;1101;p25"/>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5"/>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5"/>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5"/>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105" name="Shape 1105"/>
        <p:cNvGrpSpPr/>
        <p:nvPr/>
      </p:nvGrpSpPr>
      <p:grpSpPr>
        <a:xfrm>
          <a:off x="0" y="0"/>
          <a:ext cx="0" cy="0"/>
          <a:chOff x="0" y="0"/>
          <a:chExt cx="0" cy="0"/>
        </a:xfrm>
      </p:grpSpPr>
      <p:grpSp>
        <p:nvGrpSpPr>
          <p:cNvPr id="1106" name="Google Shape;1106;p26"/>
          <p:cNvGrpSpPr/>
          <p:nvPr/>
        </p:nvGrpSpPr>
        <p:grpSpPr>
          <a:xfrm>
            <a:off x="4856905" y="-5007110"/>
            <a:ext cx="8043475" cy="8043475"/>
            <a:chOff x="1241175" y="-1300650"/>
            <a:chExt cx="8043475" cy="8043475"/>
          </a:xfrm>
        </p:grpSpPr>
        <p:sp>
          <p:nvSpPr>
            <p:cNvPr id="1107" name="Google Shape;1107;p26"/>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6"/>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6"/>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6"/>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6"/>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6"/>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6"/>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4" name="Google Shape;1114;p26"/>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15" name="Google Shape;1115;p26"/>
          <p:cNvGrpSpPr/>
          <p:nvPr/>
        </p:nvGrpSpPr>
        <p:grpSpPr>
          <a:xfrm>
            <a:off x="8028260" y="322966"/>
            <a:ext cx="365869" cy="328105"/>
            <a:chOff x="7194285" y="1228366"/>
            <a:chExt cx="365869" cy="328105"/>
          </a:xfrm>
        </p:grpSpPr>
        <p:sp>
          <p:nvSpPr>
            <p:cNvPr id="1116" name="Google Shape;1116;p26"/>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6"/>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6"/>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6"/>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0" name="Google Shape;1120;p26"/>
          <p:cNvSpPr/>
          <p:nvPr/>
        </p:nvSpPr>
        <p:spPr>
          <a:xfrm>
            <a:off x="8759913" y="4908943"/>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6"/>
          <p:cNvSpPr/>
          <p:nvPr/>
        </p:nvSpPr>
        <p:spPr>
          <a:xfrm>
            <a:off x="8636455" y="4563185"/>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2" name="Google Shape;1122;p26"/>
          <p:cNvGrpSpPr/>
          <p:nvPr/>
        </p:nvGrpSpPr>
        <p:grpSpPr>
          <a:xfrm>
            <a:off x="259146" y="784762"/>
            <a:ext cx="354818" cy="4210262"/>
            <a:chOff x="174946" y="-1168326"/>
            <a:chExt cx="354818" cy="4210262"/>
          </a:xfrm>
        </p:grpSpPr>
        <p:sp>
          <p:nvSpPr>
            <p:cNvPr id="1123" name="Google Shape;1123;p26"/>
            <p:cNvSpPr/>
            <p:nvPr/>
          </p:nvSpPr>
          <p:spPr>
            <a:xfrm>
              <a:off x="274480" y="-1168326"/>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6"/>
            <p:cNvSpPr/>
            <p:nvPr/>
          </p:nvSpPr>
          <p:spPr>
            <a:xfrm>
              <a:off x="174946" y="-1070643"/>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6"/>
            <p:cNvSpPr/>
            <p:nvPr/>
          </p:nvSpPr>
          <p:spPr>
            <a:xfrm>
              <a:off x="374318" y="-926494"/>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6"/>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6"/>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26"/>
          <p:cNvGrpSpPr/>
          <p:nvPr/>
        </p:nvGrpSpPr>
        <p:grpSpPr>
          <a:xfrm>
            <a:off x="815562" y="153237"/>
            <a:ext cx="609540" cy="583574"/>
            <a:chOff x="3105300" y="593625"/>
            <a:chExt cx="256800" cy="245850"/>
          </a:xfrm>
        </p:grpSpPr>
        <p:sp>
          <p:nvSpPr>
            <p:cNvPr id="1129" name="Google Shape;1129;p26"/>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6"/>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6"/>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3" name="Google Shape;1133;p26"/>
          <p:cNvGrpSpPr/>
          <p:nvPr/>
        </p:nvGrpSpPr>
        <p:grpSpPr>
          <a:xfrm>
            <a:off x="8594804" y="1188192"/>
            <a:ext cx="477477" cy="478195"/>
            <a:chOff x="5022684" y="4300597"/>
            <a:chExt cx="648306" cy="649281"/>
          </a:xfrm>
        </p:grpSpPr>
        <p:sp>
          <p:nvSpPr>
            <p:cNvPr id="1134" name="Google Shape;1134;p26"/>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6"/>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6"/>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138" name="Shape 1138"/>
        <p:cNvGrpSpPr/>
        <p:nvPr/>
      </p:nvGrpSpPr>
      <p:grpSpPr>
        <a:xfrm>
          <a:off x="0" y="0"/>
          <a:ext cx="0" cy="0"/>
          <a:chOff x="0" y="0"/>
          <a:chExt cx="0" cy="0"/>
        </a:xfrm>
      </p:grpSpPr>
      <p:sp>
        <p:nvSpPr>
          <p:cNvPr id="1139" name="Google Shape;1139;p27"/>
          <p:cNvSpPr txBox="1"/>
          <p:nvPr>
            <p:ph hasCustomPrompt="1" type="title"/>
          </p:nvPr>
        </p:nvSpPr>
        <p:spPr>
          <a:xfrm>
            <a:off x="713100" y="2909109"/>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40" name="Google Shape;1140;p27"/>
          <p:cNvSpPr txBox="1"/>
          <p:nvPr>
            <p:ph idx="1" type="subTitle"/>
          </p:nvPr>
        </p:nvSpPr>
        <p:spPr>
          <a:xfrm>
            <a:off x="713100" y="3563592"/>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141" name="Google Shape;1141;p27"/>
          <p:cNvSpPr txBox="1"/>
          <p:nvPr>
            <p:ph hasCustomPrompt="1" idx="2" type="title"/>
          </p:nvPr>
        </p:nvSpPr>
        <p:spPr>
          <a:xfrm>
            <a:off x="3442950" y="2909101"/>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42" name="Google Shape;1142;p27"/>
          <p:cNvSpPr txBox="1"/>
          <p:nvPr>
            <p:ph idx="3" type="subTitle"/>
          </p:nvPr>
        </p:nvSpPr>
        <p:spPr>
          <a:xfrm>
            <a:off x="3442950" y="3563573"/>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143" name="Google Shape;1143;p27"/>
          <p:cNvSpPr txBox="1"/>
          <p:nvPr>
            <p:ph hasCustomPrompt="1" idx="4" type="title"/>
          </p:nvPr>
        </p:nvSpPr>
        <p:spPr>
          <a:xfrm>
            <a:off x="6172800" y="2909106"/>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44" name="Google Shape;1144;p27"/>
          <p:cNvSpPr txBox="1"/>
          <p:nvPr>
            <p:ph idx="5" type="subTitle"/>
          </p:nvPr>
        </p:nvSpPr>
        <p:spPr>
          <a:xfrm>
            <a:off x="6172800" y="3563570"/>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145" name="Google Shape;1145;p27"/>
          <p:cNvSpPr txBox="1"/>
          <p:nvPr>
            <p:ph idx="6"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46" name="Google Shape;1146;p27"/>
          <p:cNvGrpSpPr/>
          <p:nvPr/>
        </p:nvGrpSpPr>
        <p:grpSpPr>
          <a:xfrm>
            <a:off x="4800605" y="-2897864"/>
            <a:ext cx="8043475" cy="8043475"/>
            <a:chOff x="1241175" y="-1300650"/>
            <a:chExt cx="8043475" cy="8043475"/>
          </a:xfrm>
        </p:grpSpPr>
        <p:sp>
          <p:nvSpPr>
            <p:cNvPr id="1147" name="Google Shape;1147;p27"/>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7"/>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7"/>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7"/>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7"/>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7"/>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7"/>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4" name="Google Shape;1154;p27"/>
          <p:cNvGrpSpPr/>
          <p:nvPr/>
        </p:nvGrpSpPr>
        <p:grpSpPr>
          <a:xfrm>
            <a:off x="151608" y="193697"/>
            <a:ext cx="8800604" cy="4799168"/>
            <a:chOff x="151608" y="193697"/>
            <a:chExt cx="8800604" cy="4799168"/>
          </a:xfrm>
        </p:grpSpPr>
        <p:grpSp>
          <p:nvGrpSpPr>
            <p:cNvPr id="1155" name="Google Shape;1155;p27"/>
            <p:cNvGrpSpPr/>
            <p:nvPr/>
          </p:nvGrpSpPr>
          <p:grpSpPr>
            <a:xfrm>
              <a:off x="507337" y="193699"/>
              <a:ext cx="609540" cy="583574"/>
              <a:chOff x="3105300" y="593625"/>
              <a:chExt cx="256800" cy="245850"/>
            </a:xfrm>
          </p:grpSpPr>
          <p:sp>
            <p:nvSpPr>
              <p:cNvPr id="1156" name="Google Shape;1156;p27"/>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7"/>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7"/>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7"/>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27"/>
            <p:cNvGrpSpPr/>
            <p:nvPr/>
          </p:nvGrpSpPr>
          <p:grpSpPr>
            <a:xfrm>
              <a:off x="8320303" y="4439327"/>
              <a:ext cx="631910" cy="457789"/>
              <a:chOff x="855125" y="679497"/>
              <a:chExt cx="254310" cy="184228"/>
            </a:xfrm>
          </p:grpSpPr>
          <p:sp>
            <p:nvSpPr>
              <p:cNvPr id="1161" name="Google Shape;1161;p27"/>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7"/>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7"/>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4" name="Google Shape;1164;p27"/>
            <p:cNvGrpSpPr/>
            <p:nvPr/>
          </p:nvGrpSpPr>
          <p:grpSpPr>
            <a:xfrm>
              <a:off x="342634" y="4343584"/>
              <a:ext cx="648306" cy="649281"/>
              <a:chOff x="5022684" y="4300597"/>
              <a:chExt cx="648306" cy="649281"/>
            </a:xfrm>
          </p:grpSpPr>
          <p:sp>
            <p:nvSpPr>
              <p:cNvPr id="1165" name="Google Shape;1165;p27"/>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7"/>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7"/>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7"/>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9" name="Google Shape;1169;p27"/>
            <p:cNvSpPr/>
            <p:nvPr/>
          </p:nvSpPr>
          <p:spPr>
            <a:xfrm>
              <a:off x="7913330" y="193697"/>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0" name="Google Shape;1170;p27"/>
            <p:cNvGrpSpPr/>
            <p:nvPr/>
          </p:nvGrpSpPr>
          <p:grpSpPr>
            <a:xfrm>
              <a:off x="151608" y="1402587"/>
              <a:ext cx="355724" cy="1888212"/>
              <a:chOff x="124471" y="1153724"/>
              <a:chExt cx="355724" cy="1888212"/>
            </a:xfrm>
          </p:grpSpPr>
          <p:sp>
            <p:nvSpPr>
              <p:cNvPr id="1171" name="Google Shape;1171;p27"/>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7"/>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7"/>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7"/>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7"/>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6" name="Google Shape;1176;p27"/>
            <p:cNvGrpSpPr/>
            <p:nvPr/>
          </p:nvGrpSpPr>
          <p:grpSpPr>
            <a:xfrm>
              <a:off x="8719827" y="646259"/>
              <a:ext cx="232368" cy="973684"/>
              <a:chOff x="6656577" y="3252597"/>
              <a:chExt cx="232368" cy="973684"/>
            </a:xfrm>
          </p:grpSpPr>
          <p:sp>
            <p:nvSpPr>
              <p:cNvPr id="1177" name="Google Shape;1177;p27"/>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7"/>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7"/>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7"/>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7"/>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7"/>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7"/>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7"/>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7"/>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7"/>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7"/>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7"/>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27"/>
            <p:cNvGrpSpPr/>
            <p:nvPr/>
          </p:nvGrpSpPr>
          <p:grpSpPr>
            <a:xfrm>
              <a:off x="5669774" y="4743018"/>
              <a:ext cx="229483" cy="220256"/>
              <a:chOff x="250712" y="2821681"/>
              <a:chExt cx="229483" cy="220256"/>
            </a:xfrm>
          </p:grpSpPr>
          <p:sp>
            <p:nvSpPr>
              <p:cNvPr id="1190" name="Google Shape;1190;p27"/>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7"/>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192" name="Shape 1192"/>
        <p:cNvGrpSpPr/>
        <p:nvPr/>
      </p:nvGrpSpPr>
      <p:grpSpPr>
        <a:xfrm>
          <a:off x="0" y="0"/>
          <a:ext cx="0" cy="0"/>
          <a:chOff x="0" y="0"/>
          <a:chExt cx="0" cy="0"/>
        </a:xfrm>
      </p:grpSpPr>
      <p:sp>
        <p:nvSpPr>
          <p:cNvPr id="1193" name="Google Shape;1193;p28"/>
          <p:cNvSpPr txBox="1"/>
          <p:nvPr>
            <p:ph type="title"/>
          </p:nvPr>
        </p:nvSpPr>
        <p:spPr>
          <a:xfrm flipH="1">
            <a:off x="725995" y="720375"/>
            <a:ext cx="4738800" cy="897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sz="56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94" name="Google Shape;1194;p28"/>
          <p:cNvSpPr txBox="1"/>
          <p:nvPr>
            <p:ph idx="1" type="subTitle"/>
          </p:nvPr>
        </p:nvSpPr>
        <p:spPr>
          <a:xfrm flipH="1">
            <a:off x="725995" y="1683175"/>
            <a:ext cx="3434700" cy="117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5" name="Google Shape;1195;p28"/>
          <p:cNvSpPr txBox="1"/>
          <p:nvPr/>
        </p:nvSpPr>
        <p:spPr>
          <a:xfrm flipH="1">
            <a:off x="713175" y="4205150"/>
            <a:ext cx="4284300" cy="47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000">
                <a:solidFill>
                  <a:schemeClr val="dk1"/>
                </a:solidFill>
                <a:latin typeface="Archivo"/>
                <a:ea typeface="Archivo"/>
                <a:cs typeface="Archivo"/>
                <a:sym typeface="Archivo"/>
              </a:rPr>
              <a:t>CREDITS: This presentation template was created by </a:t>
            </a:r>
            <a:r>
              <a:rPr b="1" lang="en" sz="1000">
                <a:solidFill>
                  <a:schemeClr val="dk1"/>
                </a:solidFill>
                <a:uFill>
                  <a:noFill/>
                </a:uFill>
                <a:latin typeface="Archivo"/>
                <a:ea typeface="Archivo"/>
                <a:cs typeface="Archivo"/>
                <a:sym typeface="Archivo"/>
                <a:hlinkClick r:id="rId2">
                  <a:extLst>
                    <a:ext uri="{A12FA001-AC4F-418D-AE19-62706E023703}">
                      <ahyp:hlinkClr val="tx"/>
                    </a:ext>
                  </a:extLst>
                </a:hlinkClick>
              </a:rPr>
              <a:t>Slidesgo</a:t>
            </a:r>
            <a:r>
              <a:rPr lang="en" sz="1000">
                <a:solidFill>
                  <a:schemeClr val="dk1"/>
                </a:solidFill>
                <a:latin typeface="Archivo"/>
                <a:ea typeface="Archivo"/>
                <a:cs typeface="Archivo"/>
                <a:sym typeface="Archivo"/>
              </a:rPr>
              <a:t>, and includes icons by </a:t>
            </a:r>
            <a:r>
              <a:rPr b="1" lang="en" sz="1000">
                <a:solidFill>
                  <a:schemeClr val="dk1"/>
                </a:solidFill>
                <a:uFill>
                  <a:noFill/>
                </a:uFill>
                <a:latin typeface="Archivo"/>
                <a:ea typeface="Archivo"/>
                <a:cs typeface="Archivo"/>
                <a:sym typeface="Archivo"/>
                <a:hlinkClick r:id="rId3">
                  <a:extLst>
                    <a:ext uri="{A12FA001-AC4F-418D-AE19-62706E023703}">
                      <ahyp:hlinkClr val="tx"/>
                    </a:ext>
                  </a:extLst>
                </a:hlinkClick>
              </a:rPr>
              <a:t>Flaticon</a:t>
            </a:r>
            <a:r>
              <a:rPr lang="en" sz="1000">
                <a:solidFill>
                  <a:schemeClr val="dk1"/>
                </a:solidFill>
                <a:latin typeface="Archivo"/>
                <a:ea typeface="Archivo"/>
                <a:cs typeface="Archivo"/>
                <a:sym typeface="Archivo"/>
              </a:rPr>
              <a:t>, and infographics and images by </a:t>
            </a:r>
            <a:r>
              <a:rPr b="1" lang="en" sz="1000">
                <a:solidFill>
                  <a:schemeClr val="dk1"/>
                </a:solidFill>
                <a:uFill>
                  <a:noFill/>
                </a:uFill>
                <a:latin typeface="Archivo"/>
                <a:ea typeface="Archivo"/>
                <a:cs typeface="Archivo"/>
                <a:sym typeface="Archivo"/>
                <a:hlinkClick r:id="rId4">
                  <a:extLst>
                    <a:ext uri="{A12FA001-AC4F-418D-AE19-62706E023703}">
                      <ahyp:hlinkClr val="tx"/>
                    </a:ext>
                  </a:extLst>
                </a:hlinkClick>
              </a:rPr>
              <a:t>Freepik</a:t>
            </a:r>
            <a:endParaRPr b="1" sz="1000">
              <a:solidFill>
                <a:schemeClr val="dk1"/>
              </a:solidFill>
              <a:latin typeface="Archivo"/>
              <a:ea typeface="Archivo"/>
              <a:cs typeface="Archivo"/>
              <a:sym typeface="Archivo"/>
            </a:endParaRPr>
          </a:p>
        </p:txBody>
      </p:sp>
      <p:grpSp>
        <p:nvGrpSpPr>
          <p:cNvPr id="1196" name="Google Shape;1196;p28"/>
          <p:cNvGrpSpPr/>
          <p:nvPr/>
        </p:nvGrpSpPr>
        <p:grpSpPr>
          <a:xfrm>
            <a:off x="3963663" y="-2091225"/>
            <a:ext cx="8043475" cy="8043475"/>
            <a:chOff x="1241175" y="-1300650"/>
            <a:chExt cx="8043475" cy="8043475"/>
          </a:xfrm>
        </p:grpSpPr>
        <p:sp>
          <p:nvSpPr>
            <p:cNvPr id="1197" name="Google Shape;1197;p28"/>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8"/>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8"/>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8"/>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8"/>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8"/>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8"/>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28"/>
          <p:cNvGrpSpPr/>
          <p:nvPr/>
        </p:nvGrpSpPr>
        <p:grpSpPr>
          <a:xfrm>
            <a:off x="209583" y="304468"/>
            <a:ext cx="232368" cy="974453"/>
            <a:chOff x="2546733" y="2525280"/>
            <a:chExt cx="232368" cy="974453"/>
          </a:xfrm>
        </p:grpSpPr>
        <p:sp>
          <p:nvSpPr>
            <p:cNvPr id="1205" name="Google Shape;1205;p28"/>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8"/>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8"/>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8"/>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8"/>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8"/>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8"/>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8"/>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8"/>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8"/>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8"/>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8"/>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7" name="Google Shape;1217;p28"/>
          <p:cNvGrpSpPr/>
          <p:nvPr/>
        </p:nvGrpSpPr>
        <p:grpSpPr>
          <a:xfrm>
            <a:off x="172962" y="143437"/>
            <a:ext cx="3907852" cy="4535562"/>
            <a:chOff x="88762" y="-1809651"/>
            <a:chExt cx="3907852" cy="4535562"/>
          </a:xfrm>
        </p:grpSpPr>
        <p:sp>
          <p:nvSpPr>
            <p:cNvPr id="1218" name="Google Shape;1218;p28"/>
            <p:cNvSpPr/>
            <p:nvPr/>
          </p:nvSpPr>
          <p:spPr>
            <a:xfrm>
              <a:off x="3741330" y="-1809651"/>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8"/>
            <p:cNvSpPr/>
            <p:nvPr/>
          </p:nvSpPr>
          <p:spPr>
            <a:xfrm>
              <a:off x="3641796" y="-1711968"/>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8"/>
            <p:cNvSpPr/>
            <p:nvPr/>
          </p:nvSpPr>
          <p:spPr>
            <a:xfrm>
              <a:off x="3841168" y="-1567819"/>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8"/>
            <p:cNvSpPr/>
            <p:nvPr/>
          </p:nvSpPr>
          <p:spPr>
            <a:xfrm>
              <a:off x="88762" y="2505656"/>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8"/>
            <p:cNvSpPr/>
            <p:nvPr/>
          </p:nvSpPr>
          <p:spPr>
            <a:xfrm>
              <a:off x="232524" y="2640191"/>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3" name="Google Shape;1223;p28"/>
          <p:cNvGrpSpPr/>
          <p:nvPr/>
        </p:nvGrpSpPr>
        <p:grpSpPr>
          <a:xfrm>
            <a:off x="7758460" y="355654"/>
            <a:ext cx="518269" cy="328105"/>
            <a:chOff x="783960" y="4261704"/>
            <a:chExt cx="518269" cy="328105"/>
          </a:xfrm>
        </p:grpSpPr>
        <p:sp>
          <p:nvSpPr>
            <p:cNvPr id="1224" name="Google Shape;1224;p28"/>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5" name="Google Shape;1225;p28"/>
            <p:cNvGrpSpPr/>
            <p:nvPr/>
          </p:nvGrpSpPr>
          <p:grpSpPr>
            <a:xfrm>
              <a:off x="783960" y="4261704"/>
              <a:ext cx="518269" cy="328105"/>
              <a:chOff x="783960" y="4261704"/>
              <a:chExt cx="518269" cy="328105"/>
            </a:xfrm>
          </p:grpSpPr>
          <p:sp>
            <p:nvSpPr>
              <p:cNvPr id="1226" name="Google Shape;1226;p28"/>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230" name="Shape 1230"/>
        <p:cNvGrpSpPr/>
        <p:nvPr/>
      </p:nvGrpSpPr>
      <p:grpSpPr>
        <a:xfrm>
          <a:off x="0" y="0"/>
          <a:ext cx="0" cy="0"/>
          <a:chOff x="0" y="0"/>
          <a:chExt cx="0" cy="0"/>
        </a:xfrm>
      </p:grpSpPr>
      <p:grpSp>
        <p:nvGrpSpPr>
          <p:cNvPr id="1231" name="Google Shape;1231;p29"/>
          <p:cNvGrpSpPr/>
          <p:nvPr/>
        </p:nvGrpSpPr>
        <p:grpSpPr>
          <a:xfrm>
            <a:off x="198627" y="452709"/>
            <a:ext cx="232368" cy="973684"/>
            <a:chOff x="6656577" y="3252597"/>
            <a:chExt cx="232368" cy="973684"/>
          </a:xfrm>
        </p:grpSpPr>
        <p:sp>
          <p:nvSpPr>
            <p:cNvPr id="1232" name="Google Shape;1232;p29"/>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9"/>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9"/>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9"/>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9"/>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9"/>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9"/>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9"/>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9"/>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9"/>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9"/>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9"/>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4" name="Google Shape;1244;p29"/>
          <p:cNvGrpSpPr/>
          <p:nvPr/>
        </p:nvGrpSpPr>
        <p:grpSpPr>
          <a:xfrm>
            <a:off x="1844035" y="4194479"/>
            <a:ext cx="518269" cy="328105"/>
            <a:chOff x="783960" y="4261704"/>
            <a:chExt cx="518269" cy="328105"/>
          </a:xfrm>
        </p:grpSpPr>
        <p:sp>
          <p:nvSpPr>
            <p:cNvPr id="1245" name="Google Shape;1245;p29"/>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6" name="Google Shape;1246;p29"/>
            <p:cNvGrpSpPr/>
            <p:nvPr/>
          </p:nvGrpSpPr>
          <p:grpSpPr>
            <a:xfrm>
              <a:off x="783960" y="4261704"/>
              <a:ext cx="518269" cy="328105"/>
              <a:chOff x="783960" y="4261704"/>
              <a:chExt cx="518269" cy="328105"/>
            </a:xfrm>
          </p:grpSpPr>
          <p:sp>
            <p:nvSpPr>
              <p:cNvPr id="1247" name="Google Shape;1247;p29"/>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9"/>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9"/>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9"/>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51" name="Google Shape;1251;p29"/>
          <p:cNvGrpSpPr/>
          <p:nvPr/>
        </p:nvGrpSpPr>
        <p:grpSpPr>
          <a:xfrm>
            <a:off x="107062" y="345649"/>
            <a:ext cx="4182177" cy="4176917"/>
            <a:chOff x="3047674" y="939549"/>
            <a:chExt cx="4182177" cy="4176917"/>
          </a:xfrm>
        </p:grpSpPr>
        <p:sp>
          <p:nvSpPr>
            <p:cNvPr id="1252" name="Google Shape;1252;p29"/>
            <p:cNvSpPr/>
            <p:nvPr/>
          </p:nvSpPr>
          <p:spPr>
            <a:xfrm>
              <a:off x="6974568" y="9395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9"/>
            <p:cNvSpPr/>
            <p:nvPr/>
          </p:nvSpPr>
          <p:spPr>
            <a:xfrm>
              <a:off x="6875033" y="10372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9"/>
            <p:cNvSpPr/>
            <p:nvPr/>
          </p:nvSpPr>
          <p:spPr>
            <a:xfrm>
              <a:off x="7074406" y="11813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9"/>
            <p:cNvSpPr/>
            <p:nvPr/>
          </p:nvSpPr>
          <p:spPr>
            <a:xfrm>
              <a:off x="6656876" y="50307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9"/>
            <p:cNvSpPr/>
            <p:nvPr/>
          </p:nvSpPr>
          <p:spPr>
            <a:xfrm>
              <a:off x="6533418" y="46849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9"/>
            <p:cNvSpPr/>
            <p:nvPr/>
          </p:nvSpPr>
          <p:spPr>
            <a:xfrm>
              <a:off x="3047674" y="3856443"/>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9"/>
            <p:cNvSpPr/>
            <p:nvPr/>
          </p:nvSpPr>
          <p:spPr>
            <a:xfrm>
              <a:off x="3191437" y="3990978"/>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9"/>
            <p:cNvSpPr/>
            <p:nvPr/>
          </p:nvSpPr>
          <p:spPr>
            <a:xfrm>
              <a:off x="3165635" y="3676741"/>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29"/>
          <p:cNvGrpSpPr/>
          <p:nvPr/>
        </p:nvGrpSpPr>
        <p:grpSpPr>
          <a:xfrm>
            <a:off x="7159428" y="3943727"/>
            <a:ext cx="1271472" cy="625139"/>
            <a:chOff x="855125" y="612150"/>
            <a:chExt cx="511700" cy="251575"/>
          </a:xfrm>
        </p:grpSpPr>
        <p:sp>
          <p:nvSpPr>
            <p:cNvPr id="1261" name="Google Shape;1261;p29"/>
            <p:cNvSpPr/>
            <p:nvPr/>
          </p:nvSpPr>
          <p:spPr>
            <a:xfrm>
              <a:off x="1309725" y="612150"/>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9"/>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9"/>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4" name="Google Shape;1264;p29"/>
          <p:cNvGrpSpPr/>
          <p:nvPr/>
        </p:nvGrpSpPr>
        <p:grpSpPr>
          <a:xfrm>
            <a:off x="1476312" y="221824"/>
            <a:ext cx="609540" cy="583574"/>
            <a:chOff x="3105300" y="593625"/>
            <a:chExt cx="256800" cy="245850"/>
          </a:xfrm>
        </p:grpSpPr>
        <p:sp>
          <p:nvSpPr>
            <p:cNvPr id="1265" name="Google Shape;1265;p29"/>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9"/>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9"/>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9"/>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29"/>
          <p:cNvGrpSpPr/>
          <p:nvPr/>
        </p:nvGrpSpPr>
        <p:grpSpPr>
          <a:xfrm>
            <a:off x="3963663" y="-2091225"/>
            <a:ext cx="8043475" cy="8043475"/>
            <a:chOff x="1241175" y="-1300650"/>
            <a:chExt cx="8043475" cy="8043475"/>
          </a:xfrm>
        </p:grpSpPr>
        <p:sp>
          <p:nvSpPr>
            <p:cNvPr id="1270" name="Google Shape;1270;p29"/>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9"/>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9"/>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9"/>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9"/>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9"/>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9"/>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277" name="Shape 1277"/>
        <p:cNvGrpSpPr/>
        <p:nvPr/>
      </p:nvGrpSpPr>
      <p:grpSpPr>
        <a:xfrm>
          <a:off x="0" y="0"/>
          <a:ext cx="0" cy="0"/>
          <a:chOff x="0" y="0"/>
          <a:chExt cx="0" cy="0"/>
        </a:xfrm>
      </p:grpSpPr>
      <p:grpSp>
        <p:nvGrpSpPr>
          <p:cNvPr id="1278" name="Google Shape;1278;p30"/>
          <p:cNvGrpSpPr/>
          <p:nvPr/>
        </p:nvGrpSpPr>
        <p:grpSpPr>
          <a:xfrm>
            <a:off x="4800605" y="-2897864"/>
            <a:ext cx="8043475" cy="8043475"/>
            <a:chOff x="1241175" y="-1300650"/>
            <a:chExt cx="8043475" cy="8043475"/>
          </a:xfrm>
        </p:grpSpPr>
        <p:sp>
          <p:nvSpPr>
            <p:cNvPr id="1279" name="Google Shape;1279;p30"/>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0"/>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0"/>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0"/>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0"/>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0"/>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0"/>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6" name="Google Shape;1286;p30"/>
          <p:cNvGrpSpPr/>
          <p:nvPr/>
        </p:nvGrpSpPr>
        <p:grpSpPr>
          <a:xfrm>
            <a:off x="218646" y="467609"/>
            <a:ext cx="8696480" cy="4569349"/>
            <a:chOff x="218646" y="467609"/>
            <a:chExt cx="8696480" cy="4569349"/>
          </a:xfrm>
        </p:grpSpPr>
        <p:grpSp>
          <p:nvGrpSpPr>
            <p:cNvPr id="1287" name="Google Shape;1287;p30"/>
            <p:cNvGrpSpPr/>
            <p:nvPr/>
          </p:nvGrpSpPr>
          <p:grpSpPr>
            <a:xfrm>
              <a:off x="8309110" y="4708854"/>
              <a:ext cx="518269" cy="328105"/>
              <a:chOff x="783960" y="4261704"/>
              <a:chExt cx="518269" cy="328105"/>
            </a:xfrm>
          </p:grpSpPr>
          <p:sp>
            <p:nvSpPr>
              <p:cNvPr id="1288" name="Google Shape;1288;p30"/>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9" name="Google Shape;1289;p30"/>
              <p:cNvGrpSpPr/>
              <p:nvPr/>
            </p:nvGrpSpPr>
            <p:grpSpPr>
              <a:xfrm>
                <a:off x="783960" y="4261704"/>
                <a:ext cx="518269" cy="328105"/>
                <a:chOff x="783960" y="4261704"/>
                <a:chExt cx="518269" cy="328105"/>
              </a:xfrm>
            </p:grpSpPr>
            <p:sp>
              <p:nvSpPr>
                <p:cNvPr id="1290" name="Google Shape;1290;p30"/>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0"/>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0"/>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0"/>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94" name="Google Shape;1294;p30"/>
            <p:cNvGrpSpPr/>
            <p:nvPr/>
          </p:nvGrpSpPr>
          <p:grpSpPr>
            <a:xfrm>
              <a:off x="8682758" y="1527568"/>
              <a:ext cx="232368" cy="974453"/>
              <a:chOff x="2546733" y="2525280"/>
              <a:chExt cx="232368" cy="974453"/>
            </a:xfrm>
          </p:grpSpPr>
          <p:sp>
            <p:nvSpPr>
              <p:cNvPr id="1295" name="Google Shape;1295;p30"/>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0"/>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0"/>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0"/>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0"/>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0"/>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0"/>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0"/>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0"/>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0"/>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0"/>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0"/>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7" name="Google Shape;1307;p30"/>
            <p:cNvGrpSpPr/>
            <p:nvPr/>
          </p:nvGrpSpPr>
          <p:grpSpPr>
            <a:xfrm>
              <a:off x="7931584" y="467609"/>
              <a:ext cx="648306" cy="649281"/>
              <a:chOff x="5022684" y="4300597"/>
              <a:chExt cx="648306" cy="649281"/>
            </a:xfrm>
          </p:grpSpPr>
          <p:sp>
            <p:nvSpPr>
              <p:cNvPr id="1308" name="Google Shape;1308;p30"/>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0"/>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0"/>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0"/>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2" name="Google Shape;1312;p30"/>
            <p:cNvSpPr/>
            <p:nvPr/>
          </p:nvSpPr>
          <p:spPr>
            <a:xfrm>
              <a:off x="4772155" y="4845647"/>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3" name="Google Shape;1313;p30"/>
            <p:cNvGrpSpPr/>
            <p:nvPr/>
          </p:nvGrpSpPr>
          <p:grpSpPr>
            <a:xfrm>
              <a:off x="218646" y="488887"/>
              <a:ext cx="355724" cy="1888212"/>
              <a:chOff x="124471" y="1153724"/>
              <a:chExt cx="355724" cy="1888212"/>
            </a:xfrm>
          </p:grpSpPr>
          <p:sp>
            <p:nvSpPr>
              <p:cNvPr id="1314" name="Google Shape;1314;p30"/>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0"/>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0"/>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0"/>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0"/>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9" name="Google Shape;1319;p30"/>
            <p:cNvGrpSpPr/>
            <p:nvPr/>
          </p:nvGrpSpPr>
          <p:grpSpPr>
            <a:xfrm>
              <a:off x="313312" y="4328124"/>
              <a:ext cx="609540" cy="583574"/>
              <a:chOff x="3105300" y="593625"/>
              <a:chExt cx="256800" cy="245850"/>
            </a:xfrm>
          </p:grpSpPr>
          <p:sp>
            <p:nvSpPr>
              <p:cNvPr id="1320" name="Google Shape;1320;p30"/>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0"/>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0"/>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0"/>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7" name="Shape 97"/>
        <p:cNvGrpSpPr/>
        <p:nvPr/>
      </p:nvGrpSpPr>
      <p:grpSpPr>
        <a:xfrm>
          <a:off x="0" y="0"/>
          <a:ext cx="0" cy="0"/>
          <a:chOff x="0" y="0"/>
          <a:chExt cx="0" cy="0"/>
        </a:xfrm>
      </p:grpSpPr>
      <p:sp>
        <p:nvSpPr>
          <p:cNvPr id="98" name="Google Shape;98;p4"/>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 name="Google Shape;99;p4"/>
          <p:cNvSpPr txBox="1"/>
          <p:nvPr>
            <p:ph idx="1" type="body"/>
          </p:nvPr>
        </p:nvSpPr>
        <p:spPr>
          <a:xfrm>
            <a:off x="720000" y="1215750"/>
            <a:ext cx="7704000" cy="478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grpSp>
        <p:nvGrpSpPr>
          <p:cNvPr id="100" name="Google Shape;100;p4"/>
          <p:cNvGrpSpPr/>
          <p:nvPr/>
        </p:nvGrpSpPr>
        <p:grpSpPr>
          <a:xfrm>
            <a:off x="4906538" y="-5017475"/>
            <a:ext cx="8043475" cy="8043475"/>
            <a:chOff x="1241175" y="-1300650"/>
            <a:chExt cx="8043475" cy="8043475"/>
          </a:xfrm>
        </p:grpSpPr>
        <p:sp>
          <p:nvSpPr>
            <p:cNvPr id="101" name="Google Shape;101;p4"/>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4"/>
          <p:cNvGrpSpPr/>
          <p:nvPr/>
        </p:nvGrpSpPr>
        <p:grpSpPr>
          <a:xfrm>
            <a:off x="551187" y="193699"/>
            <a:ext cx="609540" cy="583574"/>
            <a:chOff x="3105300" y="593625"/>
            <a:chExt cx="256800" cy="245850"/>
          </a:xfrm>
        </p:grpSpPr>
        <p:sp>
          <p:nvSpPr>
            <p:cNvPr id="109" name="Google Shape;109;p4"/>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4"/>
          <p:cNvGrpSpPr/>
          <p:nvPr/>
        </p:nvGrpSpPr>
        <p:grpSpPr>
          <a:xfrm>
            <a:off x="152128" y="4457102"/>
            <a:ext cx="631910" cy="457789"/>
            <a:chOff x="855125" y="679497"/>
            <a:chExt cx="254310" cy="184228"/>
          </a:xfrm>
        </p:grpSpPr>
        <p:sp>
          <p:nvSpPr>
            <p:cNvPr id="114" name="Google Shape;114;p4"/>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4"/>
          <p:cNvGrpSpPr/>
          <p:nvPr/>
        </p:nvGrpSpPr>
        <p:grpSpPr>
          <a:xfrm>
            <a:off x="4175362" y="164749"/>
            <a:ext cx="4700260" cy="4838912"/>
            <a:chOff x="2422424" y="393649"/>
            <a:chExt cx="4700260" cy="4838912"/>
          </a:xfrm>
        </p:grpSpPr>
        <p:sp>
          <p:nvSpPr>
            <p:cNvPr id="118" name="Google Shape;118;p4"/>
            <p:cNvSpPr/>
            <p:nvPr/>
          </p:nvSpPr>
          <p:spPr>
            <a:xfrm>
              <a:off x="6778918" y="3936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6679383" y="4913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6878756" y="6354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7037876" y="48021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6914418" y="44563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2422424" y="5163443"/>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6778912" y="4687991"/>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rot="-5400000">
              <a:off x="2540385" y="4983741"/>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1324" name="Shape 1324"/>
        <p:cNvGrpSpPr/>
        <p:nvPr/>
      </p:nvGrpSpPr>
      <p:grpSpPr>
        <a:xfrm>
          <a:off x="0" y="0"/>
          <a:ext cx="0" cy="0"/>
          <a:chOff x="0" y="0"/>
          <a:chExt cx="0" cy="0"/>
        </a:xfrm>
      </p:grpSpPr>
      <p:grpSp>
        <p:nvGrpSpPr>
          <p:cNvPr id="1325" name="Google Shape;1325;p31"/>
          <p:cNvGrpSpPr/>
          <p:nvPr/>
        </p:nvGrpSpPr>
        <p:grpSpPr>
          <a:xfrm>
            <a:off x="4800605" y="-2897864"/>
            <a:ext cx="8043475" cy="8043475"/>
            <a:chOff x="1241175" y="-1300650"/>
            <a:chExt cx="8043475" cy="8043475"/>
          </a:xfrm>
        </p:grpSpPr>
        <p:sp>
          <p:nvSpPr>
            <p:cNvPr id="1326" name="Google Shape;1326;p31"/>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1"/>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1"/>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1"/>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1"/>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1"/>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1"/>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3" name="Google Shape;1333;p31"/>
          <p:cNvGrpSpPr/>
          <p:nvPr/>
        </p:nvGrpSpPr>
        <p:grpSpPr>
          <a:xfrm>
            <a:off x="151608" y="193697"/>
            <a:ext cx="8393629" cy="4799168"/>
            <a:chOff x="151608" y="193697"/>
            <a:chExt cx="8393629" cy="4799168"/>
          </a:xfrm>
        </p:grpSpPr>
        <p:grpSp>
          <p:nvGrpSpPr>
            <p:cNvPr id="1334" name="Google Shape;1334;p31"/>
            <p:cNvGrpSpPr/>
            <p:nvPr/>
          </p:nvGrpSpPr>
          <p:grpSpPr>
            <a:xfrm>
              <a:off x="507337" y="193699"/>
              <a:ext cx="609540" cy="583574"/>
              <a:chOff x="3105300" y="593625"/>
              <a:chExt cx="256800" cy="245850"/>
            </a:xfrm>
          </p:grpSpPr>
          <p:sp>
            <p:nvSpPr>
              <p:cNvPr id="1335" name="Google Shape;1335;p31"/>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1"/>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1"/>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1"/>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9" name="Google Shape;1339;p31"/>
            <p:cNvGrpSpPr/>
            <p:nvPr/>
          </p:nvGrpSpPr>
          <p:grpSpPr>
            <a:xfrm>
              <a:off x="7913328" y="1157702"/>
              <a:ext cx="631910" cy="457789"/>
              <a:chOff x="691339" y="-641130"/>
              <a:chExt cx="254310" cy="184228"/>
            </a:xfrm>
          </p:grpSpPr>
          <p:sp>
            <p:nvSpPr>
              <p:cNvPr id="1340" name="Google Shape;1340;p31"/>
              <p:cNvSpPr/>
              <p:nvPr/>
            </p:nvSpPr>
            <p:spPr>
              <a:xfrm>
                <a:off x="888549" y="-641130"/>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1"/>
              <p:cNvSpPr/>
              <p:nvPr/>
            </p:nvSpPr>
            <p:spPr>
              <a:xfrm>
                <a:off x="691339" y="-590527"/>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1"/>
              <p:cNvSpPr/>
              <p:nvPr/>
            </p:nvSpPr>
            <p:spPr>
              <a:xfrm>
                <a:off x="753639" y="-528252"/>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31"/>
            <p:cNvGrpSpPr/>
            <p:nvPr/>
          </p:nvGrpSpPr>
          <p:grpSpPr>
            <a:xfrm>
              <a:off x="342634" y="4343584"/>
              <a:ext cx="648306" cy="649281"/>
              <a:chOff x="5022684" y="4300597"/>
              <a:chExt cx="648306" cy="649281"/>
            </a:xfrm>
          </p:grpSpPr>
          <p:sp>
            <p:nvSpPr>
              <p:cNvPr id="1344" name="Google Shape;1344;p31"/>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1"/>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1"/>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1"/>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8" name="Google Shape;1348;p31"/>
            <p:cNvSpPr/>
            <p:nvPr/>
          </p:nvSpPr>
          <p:spPr>
            <a:xfrm>
              <a:off x="7913330" y="193697"/>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9" name="Google Shape;1349;p31"/>
            <p:cNvGrpSpPr/>
            <p:nvPr/>
          </p:nvGrpSpPr>
          <p:grpSpPr>
            <a:xfrm>
              <a:off x="151608" y="1402587"/>
              <a:ext cx="355724" cy="1888212"/>
              <a:chOff x="124471" y="1153724"/>
              <a:chExt cx="355724" cy="1888212"/>
            </a:xfrm>
          </p:grpSpPr>
          <p:sp>
            <p:nvSpPr>
              <p:cNvPr id="1350" name="Google Shape;1350;p31"/>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1"/>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1"/>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1"/>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1"/>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31"/>
            <p:cNvGrpSpPr/>
            <p:nvPr/>
          </p:nvGrpSpPr>
          <p:grpSpPr>
            <a:xfrm>
              <a:off x="5669774" y="4743018"/>
              <a:ext cx="229483" cy="220256"/>
              <a:chOff x="250712" y="2821681"/>
              <a:chExt cx="229483" cy="220256"/>
            </a:xfrm>
          </p:grpSpPr>
          <p:sp>
            <p:nvSpPr>
              <p:cNvPr id="1356" name="Google Shape;1356;p31"/>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1"/>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58" name="Google Shape;1358;p31"/>
          <p:cNvGrpSpPr/>
          <p:nvPr/>
        </p:nvGrpSpPr>
        <p:grpSpPr>
          <a:xfrm>
            <a:off x="8758502" y="3301184"/>
            <a:ext cx="232368" cy="973684"/>
            <a:chOff x="6656577" y="3252597"/>
            <a:chExt cx="232368" cy="973684"/>
          </a:xfrm>
        </p:grpSpPr>
        <p:sp>
          <p:nvSpPr>
            <p:cNvPr id="1359" name="Google Shape;1359;p31"/>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1"/>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1"/>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1"/>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1"/>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1"/>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1"/>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1"/>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1"/>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1"/>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1"/>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1"/>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6" name="Shape 126"/>
        <p:cNvGrpSpPr/>
        <p:nvPr/>
      </p:nvGrpSpPr>
      <p:grpSpPr>
        <a:xfrm>
          <a:off x="0" y="0"/>
          <a:ext cx="0" cy="0"/>
          <a:chOff x="0" y="0"/>
          <a:chExt cx="0" cy="0"/>
        </a:xfrm>
      </p:grpSpPr>
      <p:sp>
        <p:nvSpPr>
          <p:cNvPr id="127" name="Google Shape;127;p5"/>
          <p:cNvSpPr txBox="1"/>
          <p:nvPr>
            <p:ph type="title"/>
          </p:nvPr>
        </p:nvSpPr>
        <p:spPr>
          <a:xfrm>
            <a:off x="713100" y="1260275"/>
            <a:ext cx="3535500" cy="558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 name="Google Shape;128;p5"/>
          <p:cNvSpPr txBox="1"/>
          <p:nvPr>
            <p:ph idx="2" type="title"/>
          </p:nvPr>
        </p:nvSpPr>
        <p:spPr>
          <a:xfrm>
            <a:off x="4895400" y="3195079"/>
            <a:ext cx="3535500" cy="558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9" name="Google Shape;129;p5"/>
          <p:cNvSpPr txBox="1"/>
          <p:nvPr>
            <p:ph idx="1" type="subTitle"/>
          </p:nvPr>
        </p:nvSpPr>
        <p:spPr>
          <a:xfrm>
            <a:off x="4895400" y="3753979"/>
            <a:ext cx="3535500" cy="689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0" name="Google Shape;130;p5"/>
          <p:cNvSpPr txBox="1"/>
          <p:nvPr>
            <p:ph idx="3" type="subTitle"/>
          </p:nvPr>
        </p:nvSpPr>
        <p:spPr>
          <a:xfrm>
            <a:off x="713100" y="1819175"/>
            <a:ext cx="3535500" cy="689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1" name="Google Shape;131;p5"/>
          <p:cNvSpPr txBox="1"/>
          <p:nvPr>
            <p:ph idx="4"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2" name="Google Shape;132;p5"/>
          <p:cNvGrpSpPr/>
          <p:nvPr/>
        </p:nvGrpSpPr>
        <p:grpSpPr>
          <a:xfrm>
            <a:off x="4800605" y="-2897864"/>
            <a:ext cx="8043475" cy="8043475"/>
            <a:chOff x="1241175" y="-1300650"/>
            <a:chExt cx="8043475" cy="8043475"/>
          </a:xfrm>
        </p:grpSpPr>
        <p:sp>
          <p:nvSpPr>
            <p:cNvPr id="133" name="Google Shape;133;p5"/>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5"/>
          <p:cNvGrpSpPr/>
          <p:nvPr/>
        </p:nvGrpSpPr>
        <p:grpSpPr>
          <a:xfrm>
            <a:off x="220727" y="193699"/>
            <a:ext cx="8725138" cy="4796141"/>
            <a:chOff x="220727" y="193699"/>
            <a:chExt cx="8725138" cy="4796141"/>
          </a:xfrm>
        </p:grpSpPr>
        <p:grpSp>
          <p:nvGrpSpPr>
            <p:cNvPr id="141" name="Google Shape;141;p5"/>
            <p:cNvGrpSpPr/>
            <p:nvPr/>
          </p:nvGrpSpPr>
          <p:grpSpPr>
            <a:xfrm>
              <a:off x="551187" y="193699"/>
              <a:ext cx="609540" cy="583574"/>
              <a:chOff x="3105300" y="593625"/>
              <a:chExt cx="256800" cy="245850"/>
            </a:xfrm>
          </p:grpSpPr>
          <p:sp>
            <p:nvSpPr>
              <p:cNvPr id="142" name="Google Shape;142;p5"/>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5"/>
            <p:cNvGrpSpPr/>
            <p:nvPr/>
          </p:nvGrpSpPr>
          <p:grpSpPr>
            <a:xfrm>
              <a:off x="610153" y="4251902"/>
              <a:ext cx="631910" cy="457789"/>
              <a:chOff x="855125" y="679497"/>
              <a:chExt cx="254310" cy="184228"/>
            </a:xfrm>
          </p:grpSpPr>
          <p:sp>
            <p:nvSpPr>
              <p:cNvPr id="147" name="Google Shape;147;p5"/>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5"/>
            <p:cNvGrpSpPr/>
            <p:nvPr/>
          </p:nvGrpSpPr>
          <p:grpSpPr>
            <a:xfrm>
              <a:off x="8297559" y="4340559"/>
              <a:ext cx="648306" cy="649281"/>
              <a:chOff x="5022684" y="4300597"/>
              <a:chExt cx="648306" cy="649281"/>
            </a:xfrm>
          </p:grpSpPr>
          <p:sp>
            <p:nvSpPr>
              <p:cNvPr id="151" name="Google Shape;151;p5"/>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5"/>
            <p:cNvGrpSpPr/>
            <p:nvPr/>
          </p:nvGrpSpPr>
          <p:grpSpPr>
            <a:xfrm>
              <a:off x="7250460" y="1777966"/>
              <a:ext cx="365869" cy="328105"/>
              <a:chOff x="7194285" y="1228366"/>
              <a:chExt cx="365869" cy="328105"/>
            </a:xfrm>
          </p:grpSpPr>
          <p:sp>
            <p:nvSpPr>
              <p:cNvPr id="156" name="Google Shape;156;p5"/>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5"/>
            <p:cNvSpPr/>
            <p:nvPr/>
          </p:nvSpPr>
          <p:spPr>
            <a:xfrm>
              <a:off x="1471030" y="4060597"/>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5"/>
            <p:cNvGrpSpPr/>
            <p:nvPr/>
          </p:nvGrpSpPr>
          <p:grpSpPr>
            <a:xfrm>
              <a:off x="8566483" y="404987"/>
              <a:ext cx="355724" cy="1888212"/>
              <a:chOff x="124471" y="1153724"/>
              <a:chExt cx="355724" cy="1888212"/>
            </a:xfrm>
          </p:grpSpPr>
          <p:sp>
            <p:nvSpPr>
              <p:cNvPr id="162" name="Google Shape;162;p5"/>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5"/>
            <p:cNvGrpSpPr/>
            <p:nvPr/>
          </p:nvGrpSpPr>
          <p:grpSpPr>
            <a:xfrm>
              <a:off x="220727" y="2508884"/>
              <a:ext cx="232368" cy="973684"/>
              <a:chOff x="6656577" y="3252597"/>
              <a:chExt cx="232368" cy="973684"/>
            </a:xfrm>
          </p:grpSpPr>
          <p:sp>
            <p:nvSpPr>
              <p:cNvPr id="168" name="Google Shape;168;p5"/>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0" name="Shape 180"/>
        <p:cNvGrpSpPr/>
        <p:nvPr/>
      </p:nvGrpSpPr>
      <p:grpSpPr>
        <a:xfrm>
          <a:off x="0" y="0"/>
          <a:ext cx="0" cy="0"/>
          <a:chOff x="0" y="0"/>
          <a:chExt cx="0" cy="0"/>
        </a:xfrm>
      </p:grpSpPr>
      <p:sp>
        <p:nvSpPr>
          <p:cNvPr id="181" name="Google Shape;181;p6"/>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82" name="Google Shape;182;p6"/>
          <p:cNvGrpSpPr/>
          <p:nvPr/>
        </p:nvGrpSpPr>
        <p:grpSpPr>
          <a:xfrm>
            <a:off x="4800605" y="-2897864"/>
            <a:ext cx="8043475" cy="8043475"/>
            <a:chOff x="1241175" y="-1300650"/>
            <a:chExt cx="8043475" cy="8043475"/>
          </a:xfrm>
        </p:grpSpPr>
        <p:sp>
          <p:nvSpPr>
            <p:cNvPr id="183" name="Google Shape;183;p6"/>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6"/>
          <p:cNvGrpSpPr/>
          <p:nvPr/>
        </p:nvGrpSpPr>
        <p:grpSpPr>
          <a:xfrm>
            <a:off x="149053" y="4565252"/>
            <a:ext cx="631910" cy="457789"/>
            <a:chOff x="855125" y="679497"/>
            <a:chExt cx="254310" cy="184228"/>
          </a:xfrm>
        </p:grpSpPr>
        <p:sp>
          <p:nvSpPr>
            <p:cNvPr id="191" name="Google Shape;191;p6"/>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6"/>
          <p:cNvGrpSpPr/>
          <p:nvPr/>
        </p:nvGrpSpPr>
        <p:grpSpPr>
          <a:xfrm>
            <a:off x="8566487" y="4536452"/>
            <a:ext cx="482553" cy="515376"/>
            <a:chOff x="5188437" y="4434502"/>
            <a:chExt cx="482553" cy="515376"/>
          </a:xfrm>
        </p:grpSpPr>
        <p:sp>
          <p:nvSpPr>
            <p:cNvPr id="195" name="Google Shape;195;p6"/>
            <p:cNvSpPr/>
            <p:nvPr/>
          </p:nvSpPr>
          <p:spPr>
            <a:xfrm>
              <a:off x="5188437" y="47118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6"/>
          <p:cNvGrpSpPr/>
          <p:nvPr/>
        </p:nvGrpSpPr>
        <p:grpSpPr>
          <a:xfrm>
            <a:off x="8566483" y="404987"/>
            <a:ext cx="355724" cy="1888212"/>
            <a:chOff x="124471" y="1153724"/>
            <a:chExt cx="355724" cy="1888212"/>
          </a:xfrm>
        </p:grpSpPr>
        <p:sp>
          <p:nvSpPr>
            <p:cNvPr id="199" name="Google Shape;199;p6"/>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6"/>
          <p:cNvGrpSpPr/>
          <p:nvPr/>
        </p:nvGrpSpPr>
        <p:grpSpPr>
          <a:xfrm>
            <a:off x="149052" y="264134"/>
            <a:ext cx="232368" cy="973684"/>
            <a:chOff x="6656577" y="3252597"/>
            <a:chExt cx="232368" cy="973684"/>
          </a:xfrm>
        </p:grpSpPr>
        <p:sp>
          <p:nvSpPr>
            <p:cNvPr id="205" name="Google Shape;205;p6"/>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6"/>
          <p:cNvGrpSpPr/>
          <p:nvPr/>
        </p:nvGrpSpPr>
        <p:grpSpPr>
          <a:xfrm>
            <a:off x="7173812" y="193699"/>
            <a:ext cx="609540" cy="583574"/>
            <a:chOff x="3105300" y="593625"/>
            <a:chExt cx="256800" cy="245850"/>
          </a:xfrm>
        </p:grpSpPr>
        <p:sp>
          <p:nvSpPr>
            <p:cNvPr id="218" name="Google Shape;218;p6"/>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2" name="Shape 222"/>
        <p:cNvGrpSpPr/>
        <p:nvPr/>
      </p:nvGrpSpPr>
      <p:grpSpPr>
        <a:xfrm>
          <a:off x="0" y="0"/>
          <a:ext cx="0" cy="0"/>
          <a:chOff x="0" y="0"/>
          <a:chExt cx="0" cy="0"/>
        </a:xfrm>
      </p:grpSpPr>
      <p:sp>
        <p:nvSpPr>
          <p:cNvPr id="223" name="Google Shape;223;p7"/>
          <p:cNvSpPr txBox="1"/>
          <p:nvPr>
            <p:ph idx="1" type="body"/>
          </p:nvPr>
        </p:nvSpPr>
        <p:spPr>
          <a:xfrm>
            <a:off x="4419600" y="1340893"/>
            <a:ext cx="3858900" cy="26166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224" name="Google Shape;224;p7"/>
          <p:cNvSpPr txBox="1"/>
          <p:nvPr>
            <p:ph type="title"/>
          </p:nvPr>
        </p:nvSpPr>
        <p:spPr>
          <a:xfrm>
            <a:off x="713100" y="2012175"/>
            <a:ext cx="2755200" cy="1047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25" name="Google Shape;225;p7"/>
          <p:cNvGrpSpPr/>
          <p:nvPr/>
        </p:nvGrpSpPr>
        <p:grpSpPr>
          <a:xfrm>
            <a:off x="4846105" y="-5016964"/>
            <a:ext cx="8043475" cy="8043475"/>
            <a:chOff x="1241175" y="-1300650"/>
            <a:chExt cx="8043475" cy="8043475"/>
          </a:xfrm>
        </p:grpSpPr>
        <p:sp>
          <p:nvSpPr>
            <p:cNvPr id="226" name="Google Shape;226;p7"/>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7"/>
          <p:cNvGrpSpPr/>
          <p:nvPr/>
        </p:nvGrpSpPr>
        <p:grpSpPr>
          <a:xfrm>
            <a:off x="280137" y="93801"/>
            <a:ext cx="8677908" cy="4873927"/>
            <a:chOff x="280137" y="93801"/>
            <a:chExt cx="8677908" cy="4873927"/>
          </a:xfrm>
        </p:grpSpPr>
        <p:sp>
          <p:nvSpPr>
            <p:cNvPr id="234" name="Google Shape;234;p7"/>
            <p:cNvSpPr/>
            <p:nvPr/>
          </p:nvSpPr>
          <p:spPr>
            <a:xfrm>
              <a:off x="7601469" y="93801"/>
              <a:ext cx="462359" cy="462382"/>
            </a:xfrm>
            <a:custGeom>
              <a:rect b="b" l="l" r="r" t="t"/>
              <a:pathLst>
                <a:path extrusionOk="0" h="19849" w="19848">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7"/>
            <p:cNvGrpSpPr/>
            <p:nvPr/>
          </p:nvGrpSpPr>
          <p:grpSpPr>
            <a:xfrm>
              <a:off x="4632210" y="228066"/>
              <a:ext cx="365869" cy="328105"/>
              <a:chOff x="7194285" y="1228366"/>
              <a:chExt cx="365869" cy="328105"/>
            </a:xfrm>
          </p:grpSpPr>
          <p:sp>
            <p:nvSpPr>
              <p:cNvPr id="236" name="Google Shape;236;p7"/>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7"/>
            <p:cNvSpPr/>
            <p:nvPr/>
          </p:nvSpPr>
          <p:spPr>
            <a:xfrm>
              <a:off x="860780" y="296472"/>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7"/>
            <p:cNvGrpSpPr/>
            <p:nvPr/>
          </p:nvGrpSpPr>
          <p:grpSpPr>
            <a:xfrm>
              <a:off x="8602321" y="2462062"/>
              <a:ext cx="355724" cy="1888212"/>
              <a:chOff x="124471" y="1153724"/>
              <a:chExt cx="355724" cy="1888212"/>
            </a:xfrm>
          </p:grpSpPr>
          <p:sp>
            <p:nvSpPr>
              <p:cNvPr id="242" name="Google Shape;242;p7"/>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7"/>
            <p:cNvGrpSpPr/>
            <p:nvPr/>
          </p:nvGrpSpPr>
          <p:grpSpPr>
            <a:xfrm>
              <a:off x="280137" y="1059674"/>
              <a:ext cx="609540" cy="583574"/>
              <a:chOff x="3105300" y="593625"/>
              <a:chExt cx="256800" cy="245850"/>
            </a:xfrm>
          </p:grpSpPr>
          <p:sp>
            <p:nvSpPr>
              <p:cNvPr id="248" name="Google Shape;248;p7"/>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7"/>
            <p:cNvGrpSpPr/>
            <p:nvPr/>
          </p:nvGrpSpPr>
          <p:grpSpPr>
            <a:xfrm>
              <a:off x="488778" y="4452227"/>
              <a:ext cx="631910" cy="457789"/>
              <a:chOff x="855125" y="679497"/>
              <a:chExt cx="254310" cy="184228"/>
            </a:xfrm>
          </p:grpSpPr>
          <p:sp>
            <p:nvSpPr>
              <p:cNvPr id="253" name="Google Shape;253;p7"/>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7"/>
            <p:cNvGrpSpPr/>
            <p:nvPr/>
          </p:nvGrpSpPr>
          <p:grpSpPr>
            <a:xfrm>
              <a:off x="7450012" y="4632477"/>
              <a:ext cx="456233" cy="335252"/>
              <a:chOff x="8353512" y="4107552"/>
              <a:chExt cx="456233" cy="335252"/>
            </a:xfrm>
          </p:grpSpPr>
          <p:sp>
            <p:nvSpPr>
              <p:cNvPr id="257" name="Google Shape;257;p7"/>
              <p:cNvSpPr/>
              <p:nvPr/>
            </p:nvSpPr>
            <p:spPr>
              <a:xfrm>
                <a:off x="8353512" y="4162027"/>
                <a:ext cx="159778" cy="158864"/>
              </a:xfrm>
              <a:custGeom>
                <a:rect b="b" l="l" r="r" t="t"/>
                <a:pathLst>
                  <a:path extrusionOk="0" h="3272" w="3291">
                    <a:moveTo>
                      <a:pt x="0" y="0"/>
                    </a:moveTo>
                    <a:lnTo>
                      <a:pt x="0" y="3272"/>
                    </a:lnTo>
                    <a:lnTo>
                      <a:pt x="3291" y="3272"/>
                    </a:lnTo>
                    <a:lnTo>
                      <a:pt x="3291"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8452315" y="4256216"/>
                <a:ext cx="185655" cy="186587"/>
              </a:xfrm>
              <a:custGeom>
                <a:rect b="b" l="l" r="r" t="t"/>
                <a:pathLst>
                  <a:path extrusionOk="0" h="3843" w="3824">
                    <a:moveTo>
                      <a:pt x="1" y="0"/>
                    </a:moveTo>
                    <a:lnTo>
                      <a:pt x="1" y="3843"/>
                    </a:lnTo>
                    <a:lnTo>
                      <a:pt x="3824" y="3843"/>
                    </a:lnTo>
                    <a:lnTo>
                      <a:pt x="382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8616710" y="4107552"/>
                <a:ext cx="193035" cy="193045"/>
              </a:xfrm>
              <a:custGeom>
                <a:rect b="b" l="l" r="r" t="t"/>
                <a:pathLst>
                  <a:path extrusionOk="0" h="3976" w="3976">
                    <a:moveTo>
                      <a:pt x="0" y="0"/>
                    </a:moveTo>
                    <a:lnTo>
                      <a:pt x="0" y="3975"/>
                    </a:lnTo>
                    <a:lnTo>
                      <a:pt x="3976" y="3975"/>
                    </a:lnTo>
                    <a:lnTo>
                      <a:pt x="397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0" name="Shape 260"/>
        <p:cNvGrpSpPr/>
        <p:nvPr/>
      </p:nvGrpSpPr>
      <p:grpSpPr>
        <a:xfrm>
          <a:off x="0" y="0"/>
          <a:ext cx="0" cy="0"/>
          <a:chOff x="0" y="0"/>
          <a:chExt cx="0" cy="0"/>
        </a:xfrm>
      </p:grpSpPr>
      <p:sp>
        <p:nvSpPr>
          <p:cNvPr id="261" name="Google Shape;261;p8"/>
          <p:cNvSpPr txBox="1"/>
          <p:nvPr>
            <p:ph type="title"/>
          </p:nvPr>
        </p:nvSpPr>
        <p:spPr>
          <a:xfrm>
            <a:off x="2447100" y="662625"/>
            <a:ext cx="5983800" cy="25293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SzPts val="4800"/>
              <a:buNone/>
              <a:defRPr sz="7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62" name="Google Shape;262;p8"/>
          <p:cNvGrpSpPr/>
          <p:nvPr/>
        </p:nvGrpSpPr>
        <p:grpSpPr>
          <a:xfrm>
            <a:off x="3963663" y="-2091225"/>
            <a:ext cx="8043475" cy="8043475"/>
            <a:chOff x="1241175" y="-1300650"/>
            <a:chExt cx="8043475" cy="8043475"/>
          </a:xfrm>
        </p:grpSpPr>
        <p:sp>
          <p:nvSpPr>
            <p:cNvPr id="263" name="Google Shape;263;p8"/>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8"/>
          <p:cNvGrpSpPr/>
          <p:nvPr/>
        </p:nvGrpSpPr>
        <p:grpSpPr>
          <a:xfrm>
            <a:off x="551187" y="193699"/>
            <a:ext cx="609540" cy="583574"/>
            <a:chOff x="3105300" y="593625"/>
            <a:chExt cx="256800" cy="245850"/>
          </a:xfrm>
        </p:grpSpPr>
        <p:sp>
          <p:nvSpPr>
            <p:cNvPr id="271" name="Google Shape;271;p8"/>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8"/>
          <p:cNvGrpSpPr/>
          <p:nvPr/>
        </p:nvGrpSpPr>
        <p:grpSpPr>
          <a:xfrm>
            <a:off x="8184044" y="317575"/>
            <a:ext cx="498706" cy="477465"/>
            <a:chOff x="3105300" y="593625"/>
            <a:chExt cx="256800" cy="245850"/>
          </a:xfrm>
        </p:grpSpPr>
        <p:sp>
          <p:nvSpPr>
            <p:cNvPr id="276" name="Google Shape;276;p8"/>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8"/>
          <p:cNvGrpSpPr/>
          <p:nvPr/>
        </p:nvGrpSpPr>
        <p:grpSpPr>
          <a:xfrm>
            <a:off x="8353512" y="4107552"/>
            <a:ext cx="456233" cy="335252"/>
            <a:chOff x="8353512" y="4107552"/>
            <a:chExt cx="456233" cy="335252"/>
          </a:xfrm>
        </p:grpSpPr>
        <p:sp>
          <p:nvSpPr>
            <p:cNvPr id="281" name="Google Shape;281;p8"/>
            <p:cNvSpPr/>
            <p:nvPr/>
          </p:nvSpPr>
          <p:spPr>
            <a:xfrm>
              <a:off x="8353512" y="4162027"/>
              <a:ext cx="159778" cy="158864"/>
            </a:xfrm>
            <a:custGeom>
              <a:rect b="b" l="l" r="r" t="t"/>
              <a:pathLst>
                <a:path extrusionOk="0" h="3272" w="3291">
                  <a:moveTo>
                    <a:pt x="0" y="0"/>
                  </a:moveTo>
                  <a:lnTo>
                    <a:pt x="0" y="3272"/>
                  </a:lnTo>
                  <a:lnTo>
                    <a:pt x="3291" y="3272"/>
                  </a:lnTo>
                  <a:lnTo>
                    <a:pt x="3291"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a:off x="8452315" y="4256216"/>
              <a:ext cx="185655" cy="186587"/>
            </a:xfrm>
            <a:custGeom>
              <a:rect b="b" l="l" r="r" t="t"/>
              <a:pathLst>
                <a:path extrusionOk="0" h="3843" w="3824">
                  <a:moveTo>
                    <a:pt x="1" y="0"/>
                  </a:moveTo>
                  <a:lnTo>
                    <a:pt x="1" y="3843"/>
                  </a:lnTo>
                  <a:lnTo>
                    <a:pt x="3824" y="3843"/>
                  </a:lnTo>
                  <a:lnTo>
                    <a:pt x="382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p:nvPr/>
          </p:nvSpPr>
          <p:spPr>
            <a:xfrm>
              <a:off x="8616710" y="4107552"/>
              <a:ext cx="193035" cy="193045"/>
            </a:xfrm>
            <a:custGeom>
              <a:rect b="b" l="l" r="r" t="t"/>
              <a:pathLst>
                <a:path extrusionOk="0" h="3976" w="3976">
                  <a:moveTo>
                    <a:pt x="0" y="0"/>
                  </a:moveTo>
                  <a:lnTo>
                    <a:pt x="0" y="3975"/>
                  </a:lnTo>
                  <a:lnTo>
                    <a:pt x="3976" y="3975"/>
                  </a:lnTo>
                  <a:lnTo>
                    <a:pt x="397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8"/>
          <p:cNvGrpSpPr/>
          <p:nvPr/>
        </p:nvGrpSpPr>
        <p:grpSpPr>
          <a:xfrm>
            <a:off x="4713835" y="193704"/>
            <a:ext cx="518269" cy="328105"/>
            <a:chOff x="783960" y="4261704"/>
            <a:chExt cx="518269" cy="328105"/>
          </a:xfrm>
        </p:grpSpPr>
        <p:sp>
          <p:nvSpPr>
            <p:cNvPr id="285" name="Google Shape;285;p8"/>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8"/>
            <p:cNvGrpSpPr/>
            <p:nvPr/>
          </p:nvGrpSpPr>
          <p:grpSpPr>
            <a:xfrm>
              <a:off x="783960" y="4261704"/>
              <a:ext cx="518269" cy="328105"/>
              <a:chOff x="783960" y="4261704"/>
              <a:chExt cx="518269" cy="328105"/>
            </a:xfrm>
          </p:grpSpPr>
          <p:sp>
            <p:nvSpPr>
              <p:cNvPr id="287" name="Google Shape;287;p8"/>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1" name="Google Shape;291;p8"/>
          <p:cNvGrpSpPr/>
          <p:nvPr/>
        </p:nvGrpSpPr>
        <p:grpSpPr>
          <a:xfrm>
            <a:off x="8682758" y="1527568"/>
            <a:ext cx="232368" cy="974453"/>
            <a:chOff x="2546733" y="2525280"/>
            <a:chExt cx="232368" cy="974453"/>
          </a:xfrm>
        </p:grpSpPr>
        <p:sp>
          <p:nvSpPr>
            <p:cNvPr id="292" name="Google Shape;292;p8"/>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8"/>
          <p:cNvGrpSpPr/>
          <p:nvPr/>
        </p:nvGrpSpPr>
        <p:grpSpPr>
          <a:xfrm>
            <a:off x="4081928" y="4515327"/>
            <a:ext cx="631910" cy="457789"/>
            <a:chOff x="855125" y="679497"/>
            <a:chExt cx="254310" cy="184228"/>
          </a:xfrm>
        </p:grpSpPr>
        <p:sp>
          <p:nvSpPr>
            <p:cNvPr id="305" name="Google Shape;305;p8"/>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8" name="Shape 308"/>
        <p:cNvGrpSpPr/>
        <p:nvPr/>
      </p:nvGrpSpPr>
      <p:grpSpPr>
        <a:xfrm>
          <a:off x="0" y="0"/>
          <a:ext cx="0" cy="0"/>
          <a:chOff x="0" y="0"/>
          <a:chExt cx="0" cy="0"/>
        </a:xfrm>
      </p:grpSpPr>
      <p:sp>
        <p:nvSpPr>
          <p:cNvPr id="309" name="Google Shape;309;p9"/>
          <p:cNvSpPr txBox="1"/>
          <p:nvPr>
            <p:ph type="title"/>
          </p:nvPr>
        </p:nvSpPr>
        <p:spPr>
          <a:xfrm>
            <a:off x="713100" y="1685688"/>
            <a:ext cx="4695000" cy="65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0" name="Google Shape;310;p9"/>
          <p:cNvSpPr txBox="1"/>
          <p:nvPr>
            <p:ph idx="1" type="subTitle"/>
          </p:nvPr>
        </p:nvSpPr>
        <p:spPr>
          <a:xfrm>
            <a:off x="713100" y="2343913"/>
            <a:ext cx="4695000" cy="111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11" name="Google Shape;311;p9"/>
          <p:cNvGrpSpPr/>
          <p:nvPr/>
        </p:nvGrpSpPr>
        <p:grpSpPr>
          <a:xfrm>
            <a:off x="3980486" y="-2089103"/>
            <a:ext cx="8043475" cy="8043475"/>
            <a:chOff x="1241175" y="-1300650"/>
            <a:chExt cx="8043475" cy="8043475"/>
          </a:xfrm>
        </p:grpSpPr>
        <p:sp>
          <p:nvSpPr>
            <p:cNvPr id="312" name="Google Shape;312;p9"/>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9"/>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9"/>
          <p:cNvGrpSpPr/>
          <p:nvPr/>
        </p:nvGrpSpPr>
        <p:grpSpPr>
          <a:xfrm>
            <a:off x="551187" y="193699"/>
            <a:ext cx="609540" cy="583574"/>
            <a:chOff x="3105300" y="593625"/>
            <a:chExt cx="256800" cy="245850"/>
          </a:xfrm>
        </p:grpSpPr>
        <p:sp>
          <p:nvSpPr>
            <p:cNvPr id="320" name="Google Shape;320;p9"/>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9"/>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9"/>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9"/>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9"/>
          <p:cNvGrpSpPr/>
          <p:nvPr/>
        </p:nvGrpSpPr>
        <p:grpSpPr>
          <a:xfrm>
            <a:off x="3657878" y="4442802"/>
            <a:ext cx="631910" cy="457789"/>
            <a:chOff x="855125" y="679497"/>
            <a:chExt cx="254310" cy="184228"/>
          </a:xfrm>
        </p:grpSpPr>
        <p:sp>
          <p:nvSpPr>
            <p:cNvPr id="325" name="Google Shape;325;p9"/>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9"/>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9"/>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9"/>
          <p:cNvGrpSpPr/>
          <p:nvPr/>
        </p:nvGrpSpPr>
        <p:grpSpPr>
          <a:xfrm>
            <a:off x="8184044" y="317575"/>
            <a:ext cx="498706" cy="477465"/>
            <a:chOff x="3105300" y="593625"/>
            <a:chExt cx="256800" cy="245850"/>
          </a:xfrm>
        </p:grpSpPr>
        <p:sp>
          <p:nvSpPr>
            <p:cNvPr id="329" name="Google Shape;329;p9"/>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9"/>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9"/>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9"/>
          <p:cNvGrpSpPr/>
          <p:nvPr/>
        </p:nvGrpSpPr>
        <p:grpSpPr>
          <a:xfrm>
            <a:off x="8353512" y="4107552"/>
            <a:ext cx="456233" cy="335252"/>
            <a:chOff x="8353512" y="4107552"/>
            <a:chExt cx="456233" cy="335252"/>
          </a:xfrm>
        </p:grpSpPr>
        <p:sp>
          <p:nvSpPr>
            <p:cNvPr id="334" name="Google Shape;334;p9"/>
            <p:cNvSpPr/>
            <p:nvPr/>
          </p:nvSpPr>
          <p:spPr>
            <a:xfrm>
              <a:off x="8353512" y="4162027"/>
              <a:ext cx="159778" cy="158864"/>
            </a:xfrm>
            <a:custGeom>
              <a:rect b="b" l="l" r="r" t="t"/>
              <a:pathLst>
                <a:path extrusionOk="0" h="3272" w="3291">
                  <a:moveTo>
                    <a:pt x="0" y="0"/>
                  </a:moveTo>
                  <a:lnTo>
                    <a:pt x="0" y="3272"/>
                  </a:lnTo>
                  <a:lnTo>
                    <a:pt x="3291" y="3272"/>
                  </a:lnTo>
                  <a:lnTo>
                    <a:pt x="3291"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9"/>
            <p:cNvSpPr/>
            <p:nvPr/>
          </p:nvSpPr>
          <p:spPr>
            <a:xfrm>
              <a:off x="8452315" y="4256216"/>
              <a:ext cx="185655" cy="186587"/>
            </a:xfrm>
            <a:custGeom>
              <a:rect b="b" l="l" r="r" t="t"/>
              <a:pathLst>
                <a:path extrusionOk="0" h="3843" w="3824">
                  <a:moveTo>
                    <a:pt x="1" y="0"/>
                  </a:moveTo>
                  <a:lnTo>
                    <a:pt x="1" y="3843"/>
                  </a:lnTo>
                  <a:lnTo>
                    <a:pt x="3824" y="3843"/>
                  </a:lnTo>
                  <a:lnTo>
                    <a:pt x="382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9"/>
            <p:cNvSpPr/>
            <p:nvPr/>
          </p:nvSpPr>
          <p:spPr>
            <a:xfrm>
              <a:off x="8616710" y="4107552"/>
              <a:ext cx="193035" cy="193045"/>
            </a:xfrm>
            <a:custGeom>
              <a:rect b="b" l="l" r="r" t="t"/>
              <a:pathLst>
                <a:path extrusionOk="0" h="3976" w="3976">
                  <a:moveTo>
                    <a:pt x="0" y="0"/>
                  </a:moveTo>
                  <a:lnTo>
                    <a:pt x="0" y="3975"/>
                  </a:lnTo>
                  <a:lnTo>
                    <a:pt x="3976" y="3975"/>
                  </a:lnTo>
                  <a:lnTo>
                    <a:pt x="397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9"/>
          <p:cNvGrpSpPr/>
          <p:nvPr/>
        </p:nvGrpSpPr>
        <p:grpSpPr>
          <a:xfrm>
            <a:off x="8682758" y="1527568"/>
            <a:ext cx="232368" cy="974453"/>
            <a:chOff x="2546733" y="2525280"/>
            <a:chExt cx="232368" cy="974453"/>
          </a:xfrm>
        </p:grpSpPr>
        <p:sp>
          <p:nvSpPr>
            <p:cNvPr id="338" name="Google Shape;338;p9"/>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9"/>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9"/>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9"/>
          <p:cNvGrpSpPr/>
          <p:nvPr/>
        </p:nvGrpSpPr>
        <p:grpSpPr>
          <a:xfrm>
            <a:off x="4713835" y="193704"/>
            <a:ext cx="518269" cy="328105"/>
            <a:chOff x="783960" y="4261704"/>
            <a:chExt cx="518269" cy="328105"/>
          </a:xfrm>
        </p:grpSpPr>
        <p:sp>
          <p:nvSpPr>
            <p:cNvPr id="351" name="Google Shape;351;p9"/>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9"/>
            <p:cNvGrpSpPr/>
            <p:nvPr/>
          </p:nvGrpSpPr>
          <p:grpSpPr>
            <a:xfrm>
              <a:off x="783960" y="4261704"/>
              <a:ext cx="518269" cy="328105"/>
              <a:chOff x="783960" y="4261704"/>
              <a:chExt cx="518269" cy="328105"/>
            </a:xfrm>
          </p:grpSpPr>
          <p:sp>
            <p:nvSpPr>
              <p:cNvPr id="353" name="Google Shape;353;p9"/>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7" name="Shape 357"/>
        <p:cNvGrpSpPr/>
        <p:nvPr/>
      </p:nvGrpSpPr>
      <p:grpSpPr>
        <a:xfrm>
          <a:off x="0" y="0"/>
          <a:ext cx="0" cy="0"/>
          <a:chOff x="0" y="0"/>
          <a:chExt cx="0" cy="0"/>
        </a:xfrm>
      </p:grpSpPr>
      <p:sp>
        <p:nvSpPr>
          <p:cNvPr id="358" name="Google Shape;358;p10"/>
          <p:cNvSpPr txBox="1"/>
          <p:nvPr>
            <p:ph type="title"/>
          </p:nvPr>
        </p:nvSpPr>
        <p:spPr>
          <a:xfrm>
            <a:off x="1172550" y="3692925"/>
            <a:ext cx="6798900" cy="8760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2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359" name="Google Shape;359;p10"/>
          <p:cNvGrpSpPr/>
          <p:nvPr/>
        </p:nvGrpSpPr>
        <p:grpSpPr>
          <a:xfrm>
            <a:off x="301700" y="494646"/>
            <a:ext cx="535664" cy="317725"/>
            <a:chOff x="5182025" y="464396"/>
            <a:chExt cx="535664" cy="317725"/>
          </a:xfrm>
        </p:grpSpPr>
        <p:sp>
          <p:nvSpPr>
            <p:cNvPr id="360" name="Google Shape;360;p10"/>
            <p:cNvSpPr/>
            <p:nvPr/>
          </p:nvSpPr>
          <p:spPr>
            <a:xfrm>
              <a:off x="5534801" y="464396"/>
              <a:ext cx="182888" cy="183820"/>
            </a:xfrm>
            <a:custGeom>
              <a:rect b="b" l="l" r="r" t="t"/>
              <a:pathLst>
                <a:path extrusionOk="0" h="3786" w="3767">
                  <a:moveTo>
                    <a:pt x="0" y="1"/>
                  </a:moveTo>
                  <a:lnTo>
                    <a:pt x="0" y="3786"/>
                  </a:lnTo>
                  <a:lnTo>
                    <a:pt x="3767" y="3786"/>
                  </a:lnTo>
                  <a:lnTo>
                    <a:pt x="3767"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0"/>
            <p:cNvSpPr/>
            <p:nvPr/>
          </p:nvSpPr>
          <p:spPr>
            <a:xfrm>
              <a:off x="5389826" y="574268"/>
              <a:ext cx="207794" cy="207853"/>
            </a:xfrm>
            <a:custGeom>
              <a:rect b="b" l="l" r="r" t="t"/>
              <a:pathLst>
                <a:path extrusionOk="0" h="4281" w="4280">
                  <a:moveTo>
                    <a:pt x="0" y="1"/>
                  </a:moveTo>
                  <a:lnTo>
                    <a:pt x="0" y="4281"/>
                  </a:lnTo>
                  <a:lnTo>
                    <a:pt x="4280" y="4281"/>
                  </a:lnTo>
                  <a:lnTo>
                    <a:pt x="428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0"/>
            <p:cNvSpPr/>
            <p:nvPr/>
          </p:nvSpPr>
          <p:spPr>
            <a:xfrm>
              <a:off x="5182025" y="510568"/>
              <a:ext cx="110840" cy="110894"/>
            </a:xfrm>
            <a:custGeom>
              <a:rect b="b" l="l" r="r" t="t"/>
              <a:pathLst>
                <a:path extrusionOk="0" h="2284" w="2283">
                  <a:moveTo>
                    <a:pt x="0" y="1"/>
                  </a:moveTo>
                  <a:lnTo>
                    <a:pt x="0"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10"/>
          <p:cNvGrpSpPr/>
          <p:nvPr/>
        </p:nvGrpSpPr>
        <p:grpSpPr>
          <a:xfrm>
            <a:off x="159610" y="2603391"/>
            <a:ext cx="365869" cy="328105"/>
            <a:chOff x="7194285" y="1228366"/>
            <a:chExt cx="365869" cy="328105"/>
          </a:xfrm>
        </p:grpSpPr>
        <p:sp>
          <p:nvSpPr>
            <p:cNvPr id="364" name="Google Shape;364;p10"/>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0"/>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0"/>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0"/>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10"/>
          <p:cNvGrpSpPr/>
          <p:nvPr/>
        </p:nvGrpSpPr>
        <p:grpSpPr>
          <a:xfrm>
            <a:off x="8584171" y="1398312"/>
            <a:ext cx="355724" cy="1888212"/>
            <a:chOff x="124471" y="1153724"/>
            <a:chExt cx="355724" cy="1888212"/>
          </a:xfrm>
        </p:grpSpPr>
        <p:sp>
          <p:nvSpPr>
            <p:cNvPr id="369" name="Google Shape;369;p10"/>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0"/>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0"/>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0"/>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0"/>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10"/>
          <p:cNvGrpSpPr/>
          <p:nvPr/>
        </p:nvGrpSpPr>
        <p:grpSpPr>
          <a:xfrm>
            <a:off x="8179187" y="3570224"/>
            <a:ext cx="609540" cy="583574"/>
            <a:chOff x="3105300" y="593625"/>
            <a:chExt cx="256800" cy="245850"/>
          </a:xfrm>
        </p:grpSpPr>
        <p:sp>
          <p:nvSpPr>
            <p:cNvPr id="375" name="Google Shape;375;p10"/>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0"/>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0"/>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0"/>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chemeClr val="dk2"/>
            </a:gs>
          </a:gsLst>
          <a:lin ang="18900044"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3200"/>
              <a:buFont typeface="Orbitron"/>
              <a:buNone/>
              <a:defRPr b="1" sz="3200">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2pPr>
            <a:lvl3pPr lvl="2"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3pPr>
            <a:lvl4pPr lvl="3"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4pPr>
            <a:lvl5pPr lvl="4"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5pPr>
            <a:lvl6pPr lvl="5"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6pPr>
            <a:lvl7pPr lvl="6"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7pPr>
            <a:lvl8pPr lvl="7"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8pPr>
            <a:lvl9pPr lvl="8"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1pPr>
            <a:lvl2pPr indent="-317500" lvl="1" marL="9144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2pPr>
            <a:lvl3pPr indent="-317500" lvl="2" marL="13716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3pPr>
            <a:lvl4pPr indent="-317500" lvl="3" marL="18288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4pPr>
            <a:lvl5pPr indent="-317500" lvl="4" marL="22860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5pPr>
            <a:lvl6pPr indent="-317500" lvl="5" marL="27432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6pPr>
            <a:lvl7pPr indent="-317500" lvl="6" marL="32004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7pPr>
            <a:lvl8pPr indent="-317500" lvl="7" marL="36576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8pPr>
            <a:lvl9pPr indent="-317500" lvl="8" marL="41148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4" name="Shape 1374"/>
        <p:cNvGrpSpPr/>
        <p:nvPr/>
      </p:nvGrpSpPr>
      <p:grpSpPr>
        <a:xfrm>
          <a:off x="0" y="0"/>
          <a:ext cx="0" cy="0"/>
          <a:chOff x="0" y="0"/>
          <a:chExt cx="0" cy="0"/>
        </a:xfrm>
      </p:grpSpPr>
      <p:sp>
        <p:nvSpPr>
          <p:cNvPr id="1375" name="Google Shape;1375;p32"/>
          <p:cNvSpPr txBox="1"/>
          <p:nvPr>
            <p:ph type="ctrTitle"/>
          </p:nvPr>
        </p:nvSpPr>
        <p:spPr>
          <a:xfrm>
            <a:off x="465575" y="418175"/>
            <a:ext cx="4640100" cy="34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900">
                <a:solidFill>
                  <a:schemeClr val="accent1"/>
                </a:solidFill>
              </a:rPr>
              <a:t>Exploring Mental Health and Mortality Trends in the U.S.</a:t>
            </a:r>
            <a:endParaRPr sz="2100">
              <a:solidFill>
                <a:schemeClr val="accent1"/>
              </a:solidFill>
            </a:endParaRPr>
          </a:p>
        </p:txBody>
      </p:sp>
      <p:grpSp>
        <p:nvGrpSpPr>
          <p:cNvPr id="1376" name="Google Shape;1376;p32"/>
          <p:cNvGrpSpPr/>
          <p:nvPr/>
        </p:nvGrpSpPr>
        <p:grpSpPr>
          <a:xfrm>
            <a:off x="5063927" y="191833"/>
            <a:ext cx="4239293" cy="4929688"/>
            <a:chOff x="5063927" y="191833"/>
            <a:chExt cx="4239293" cy="4929688"/>
          </a:xfrm>
        </p:grpSpPr>
        <p:sp>
          <p:nvSpPr>
            <p:cNvPr id="1377" name="Google Shape;1377;p32"/>
            <p:cNvSpPr/>
            <p:nvPr/>
          </p:nvSpPr>
          <p:spPr>
            <a:xfrm>
              <a:off x="5080530" y="679807"/>
              <a:ext cx="859773" cy="928891"/>
            </a:xfrm>
            <a:custGeom>
              <a:rect b="b" l="l" r="r" t="t"/>
              <a:pathLst>
                <a:path extrusionOk="0" h="33625" w="31123">
                  <a:moveTo>
                    <a:pt x="2402" y="0"/>
                  </a:moveTo>
                  <a:cubicBezTo>
                    <a:pt x="1101" y="0"/>
                    <a:pt x="0" y="1068"/>
                    <a:pt x="0" y="2402"/>
                  </a:cubicBezTo>
                  <a:lnTo>
                    <a:pt x="0" y="31256"/>
                  </a:lnTo>
                  <a:cubicBezTo>
                    <a:pt x="0" y="32557"/>
                    <a:pt x="1034" y="33624"/>
                    <a:pt x="2402" y="33624"/>
                  </a:cubicBezTo>
                  <a:lnTo>
                    <a:pt x="28687" y="33624"/>
                  </a:lnTo>
                  <a:cubicBezTo>
                    <a:pt x="30022" y="33624"/>
                    <a:pt x="31122" y="32557"/>
                    <a:pt x="31122" y="31256"/>
                  </a:cubicBezTo>
                  <a:lnTo>
                    <a:pt x="31122" y="2402"/>
                  </a:lnTo>
                  <a:cubicBezTo>
                    <a:pt x="31122" y="1101"/>
                    <a:pt x="30088" y="0"/>
                    <a:pt x="287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2"/>
            <p:cNvSpPr/>
            <p:nvPr/>
          </p:nvSpPr>
          <p:spPr>
            <a:xfrm>
              <a:off x="5124759" y="641103"/>
              <a:ext cx="858861" cy="928891"/>
            </a:xfrm>
            <a:custGeom>
              <a:rect b="b" l="l" r="r" t="t"/>
              <a:pathLst>
                <a:path extrusionOk="0" h="33625" w="31090">
                  <a:moveTo>
                    <a:pt x="2369" y="0"/>
                  </a:moveTo>
                  <a:cubicBezTo>
                    <a:pt x="1068" y="0"/>
                    <a:pt x="0" y="1034"/>
                    <a:pt x="0" y="2369"/>
                  </a:cubicBezTo>
                  <a:lnTo>
                    <a:pt x="0" y="31223"/>
                  </a:lnTo>
                  <a:cubicBezTo>
                    <a:pt x="0" y="32524"/>
                    <a:pt x="1034" y="33624"/>
                    <a:pt x="2369" y="33624"/>
                  </a:cubicBezTo>
                  <a:lnTo>
                    <a:pt x="28721" y="33624"/>
                  </a:lnTo>
                  <a:cubicBezTo>
                    <a:pt x="30022" y="33624"/>
                    <a:pt x="31089" y="32524"/>
                    <a:pt x="31089" y="31223"/>
                  </a:cubicBezTo>
                  <a:lnTo>
                    <a:pt x="31089" y="2369"/>
                  </a:lnTo>
                  <a:cubicBezTo>
                    <a:pt x="31089" y="1068"/>
                    <a:pt x="30055" y="0"/>
                    <a:pt x="287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2"/>
            <p:cNvSpPr/>
            <p:nvPr/>
          </p:nvSpPr>
          <p:spPr>
            <a:xfrm>
              <a:off x="5195701" y="732322"/>
              <a:ext cx="317964" cy="745516"/>
            </a:xfrm>
            <a:custGeom>
              <a:rect b="b" l="l" r="r" t="t"/>
              <a:pathLst>
                <a:path extrusionOk="0" h="26987" w="11510">
                  <a:moveTo>
                    <a:pt x="2136" y="1"/>
                  </a:moveTo>
                  <a:cubicBezTo>
                    <a:pt x="968" y="1"/>
                    <a:pt x="1" y="968"/>
                    <a:pt x="1" y="2102"/>
                  </a:cubicBezTo>
                  <a:lnTo>
                    <a:pt x="1" y="24852"/>
                  </a:lnTo>
                  <a:cubicBezTo>
                    <a:pt x="1" y="26019"/>
                    <a:pt x="968" y="26987"/>
                    <a:pt x="2136" y="26987"/>
                  </a:cubicBezTo>
                  <a:lnTo>
                    <a:pt x="9408" y="26987"/>
                  </a:lnTo>
                  <a:cubicBezTo>
                    <a:pt x="10575" y="26987"/>
                    <a:pt x="11476" y="26019"/>
                    <a:pt x="11509" y="24852"/>
                  </a:cubicBezTo>
                  <a:lnTo>
                    <a:pt x="11509" y="2102"/>
                  </a:lnTo>
                  <a:cubicBezTo>
                    <a:pt x="11509" y="935"/>
                    <a:pt x="10575" y="1"/>
                    <a:pt x="94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2"/>
            <p:cNvSpPr/>
            <p:nvPr/>
          </p:nvSpPr>
          <p:spPr>
            <a:xfrm>
              <a:off x="5586434" y="778401"/>
              <a:ext cx="325312" cy="13840"/>
            </a:xfrm>
            <a:custGeom>
              <a:rect b="b" l="l" r="r" t="t"/>
              <a:pathLst>
                <a:path extrusionOk="0" h="501" w="11776">
                  <a:moveTo>
                    <a:pt x="267" y="1"/>
                  </a:moveTo>
                  <a:cubicBezTo>
                    <a:pt x="134" y="1"/>
                    <a:pt x="0" y="134"/>
                    <a:pt x="0" y="234"/>
                  </a:cubicBezTo>
                  <a:cubicBezTo>
                    <a:pt x="0" y="367"/>
                    <a:pt x="134" y="501"/>
                    <a:pt x="267" y="501"/>
                  </a:cubicBezTo>
                  <a:lnTo>
                    <a:pt x="11508" y="501"/>
                  </a:lnTo>
                  <a:cubicBezTo>
                    <a:pt x="11642" y="501"/>
                    <a:pt x="11775" y="401"/>
                    <a:pt x="11775" y="234"/>
                  </a:cubicBezTo>
                  <a:cubicBezTo>
                    <a:pt x="11775" y="101"/>
                    <a:pt x="11642" y="1"/>
                    <a:pt x="11508"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2"/>
            <p:cNvSpPr/>
            <p:nvPr/>
          </p:nvSpPr>
          <p:spPr>
            <a:xfrm>
              <a:off x="5586434" y="867797"/>
              <a:ext cx="325312" cy="13840"/>
            </a:xfrm>
            <a:custGeom>
              <a:rect b="b" l="l" r="r" t="t"/>
              <a:pathLst>
                <a:path extrusionOk="0" h="501" w="11776">
                  <a:moveTo>
                    <a:pt x="267" y="0"/>
                  </a:moveTo>
                  <a:cubicBezTo>
                    <a:pt x="134" y="0"/>
                    <a:pt x="0" y="134"/>
                    <a:pt x="0" y="267"/>
                  </a:cubicBezTo>
                  <a:cubicBezTo>
                    <a:pt x="0" y="400"/>
                    <a:pt x="134" y="501"/>
                    <a:pt x="267" y="501"/>
                  </a:cubicBezTo>
                  <a:lnTo>
                    <a:pt x="11508" y="501"/>
                  </a:lnTo>
                  <a:cubicBezTo>
                    <a:pt x="11642" y="501"/>
                    <a:pt x="11775" y="434"/>
                    <a:pt x="11775" y="267"/>
                  </a:cubicBezTo>
                  <a:cubicBezTo>
                    <a:pt x="11775" y="134"/>
                    <a:pt x="11642" y="0"/>
                    <a:pt x="11508"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2"/>
            <p:cNvSpPr/>
            <p:nvPr/>
          </p:nvSpPr>
          <p:spPr>
            <a:xfrm>
              <a:off x="5586434" y="958104"/>
              <a:ext cx="325312" cy="13840"/>
            </a:xfrm>
            <a:custGeom>
              <a:rect b="b" l="l" r="r" t="t"/>
              <a:pathLst>
                <a:path extrusionOk="0" h="501" w="11776">
                  <a:moveTo>
                    <a:pt x="267" y="0"/>
                  </a:moveTo>
                  <a:cubicBezTo>
                    <a:pt x="134" y="0"/>
                    <a:pt x="0" y="134"/>
                    <a:pt x="0" y="234"/>
                  </a:cubicBezTo>
                  <a:cubicBezTo>
                    <a:pt x="0" y="367"/>
                    <a:pt x="134" y="501"/>
                    <a:pt x="267" y="501"/>
                  </a:cubicBezTo>
                  <a:lnTo>
                    <a:pt x="11508" y="501"/>
                  </a:lnTo>
                  <a:cubicBezTo>
                    <a:pt x="11642" y="501"/>
                    <a:pt x="11775" y="400"/>
                    <a:pt x="11775" y="234"/>
                  </a:cubicBezTo>
                  <a:cubicBezTo>
                    <a:pt x="11775" y="100"/>
                    <a:pt x="11642" y="0"/>
                    <a:pt x="11508"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2"/>
            <p:cNvSpPr/>
            <p:nvPr/>
          </p:nvSpPr>
          <p:spPr>
            <a:xfrm>
              <a:off x="7383006" y="1647171"/>
              <a:ext cx="773168" cy="911376"/>
            </a:xfrm>
            <a:custGeom>
              <a:rect b="b" l="l" r="r" t="t"/>
              <a:pathLst>
                <a:path extrusionOk="0" h="32991" w="27988">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2"/>
            <p:cNvSpPr/>
            <p:nvPr/>
          </p:nvSpPr>
          <p:spPr>
            <a:xfrm>
              <a:off x="7441074" y="1595567"/>
              <a:ext cx="772229" cy="911376"/>
            </a:xfrm>
            <a:custGeom>
              <a:rect b="b" l="l" r="r" t="t"/>
              <a:pathLst>
                <a:path extrusionOk="0" h="32991" w="27954">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2"/>
            <p:cNvSpPr/>
            <p:nvPr/>
          </p:nvSpPr>
          <p:spPr>
            <a:xfrm>
              <a:off x="7535056" y="1723638"/>
              <a:ext cx="240531" cy="439597"/>
            </a:xfrm>
            <a:custGeom>
              <a:rect b="b" l="l" r="r" t="t"/>
              <a:pathLst>
                <a:path extrusionOk="0" h="15913" w="8707">
                  <a:moveTo>
                    <a:pt x="1668" y="1"/>
                  </a:moveTo>
                  <a:cubicBezTo>
                    <a:pt x="768" y="1"/>
                    <a:pt x="1" y="735"/>
                    <a:pt x="1" y="1669"/>
                  </a:cubicBezTo>
                  <a:lnTo>
                    <a:pt x="1" y="14244"/>
                  </a:lnTo>
                  <a:cubicBezTo>
                    <a:pt x="1" y="15178"/>
                    <a:pt x="768" y="15912"/>
                    <a:pt x="1668" y="15912"/>
                  </a:cubicBezTo>
                  <a:lnTo>
                    <a:pt x="7039" y="15912"/>
                  </a:lnTo>
                  <a:cubicBezTo>
                    <a:pt x="7973" y="15912"/>
                    <a:pt x="8707" y="15178"/>
                    <a:pt x="8707" y="14244"/>
                  </a:cubicBezTo>
                  <a:lnTo>
                    <a:pt x="8707" y="1669"/>
                  </a:lnTo>
                  <a:cubicBezTo>
                    <a:pt x="8707" y="735"/>
                    <a:pt x="7973" y="1"/>
                    <a:pt x="70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2"/>
            <p:cNvSpPr/>
            <p:nvPr/>
          </p:nvSpPr>
          <p:spPr>
            <a:xfrm>
              <a:off x="7878771" y="1723638"/>
              <a:ext cx="240531" cy="439597"/>
            </a:xfrm>
            <a:custGeom>
              <a:rect b="b" l="l" r="r" t="t"/>
              <a:pathLst>
                <a:path extrusionOk="0" h="15913" w="8707">
                  <a:moveTo>
                    <a:pt x="1669" y="1"/>
                  </a:moveTo>
                  <a:cubicBezTo>
                    <a:pt x="735" y="1"/>
                    <a:pt x="1" y="735"/>
                    <a:pt x="1" y="1669"/>
                  </a:cubicBezTo>
                  <a:lnTo>
                    <a:pt x="1" y="14244"/>
                  </a:lnTo>
                  <a:cubicBezTo>
                    <a:pt x="1" y="15178"/>
                    <a:pt x="735" y="15912"/>
                    <a:pt x="1669" y="15912"/>
                  </a:cubicBezTo>
                  <a:lnTo>
                    <a:pt x="7039" y="15912"/>
                  </a:lnTo>
                  <a:cubicBezTo>
                    <a:pt x="7940" y="15912"/>
                    <a:pt x="8707" y="15178"/>
                    <a:pt x="8707" y="14244"/>
                  </a:cubicBezTo>
                  <a:lnTo>
                    <a:pt x="8707" y="1669"/>
                  </a:lnTo>
                  <a:cubicBezTo>
                    <a:pt x="8707" y="735"/>
                    <a:pt x="7940" y="1"/>
                    <a:pt x="7039" y="1"/>
                  </a:cubicBezTo>
                  <a:close/>
                </a:path>
              </a:pathLst>
            </a:custGeom>
            <a:solidFill>
              <a:srgbClr val="35C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2"/>
            <p:cNvSpPr/>
            <p:nvPr/>
          </p:nvSpPr>
          <p:spPr>
            <a:xfrm>
              <a:off x="7576522" y="2225866"/>
              <a:ext cx="501311" cy="27680"/>
            </a:xfrm>
            <a:custGeom>
              <a:rect b="b" l="l" r="r" t="t"/>
              <a:pathLst>
                <a:path extrusionOk="0" h="1002" w="18147">
                  <a:moveTo>
                    <a:pt x="501" y="0"/>
                  </a:moveTo>
                  <a:cubicBezTo>
                    <a:pt x="201" y="0"/>
                    <a:pt x="1" y="201"/>
                    <a:pt x="1" y="501"/>
                  </a:cubicBezTo>
                  <a:cubicBezTo>
                    <a:pt x="1" y="801"/>
                    <a:pt x="201" y="1001"/>
                    <a:pt x="501" y="1001"/>
                  </a:cubicBezTo>
                  <a:lnTo>
                    <a:pt x="17613" y="1001"/>
                  </a:lnTo>
                  <a:cubicBezTo>
                    <a:pt x="17880" y="1001"/>
                    <a:pt x="18147" y="734"/>
                    <a:pt x="18114" y="501"/>
                  </a:cubicBezTo>
                  <a:cubicBezTo>
                    <a:pt x="18114" y="201"/>
                    <a:pt x="17880" y="0"/>
                    <a:pt x="176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2"/>
            <p:cNvSpPr/>
            <p:nvPr/>
          </p:nvSpPr>
          <p:spPr>
            <a:xfrm>
              <a:off x="7588511" y="2294985"/>
              <a:ext cx="479183" cy="27653"/>
            </a:xfrm>
            <a:custGeom>
              <a:rect b="b" l="l" r="r" t="t"/>
              <a:pathLst>
                <a:path extrusionOk="0" h="1001" w="17346">
                  <a:moveTo>
                    <a:pt x="501" y="0"/>
                  </a:moveTo>
                  <a:cubicBezTo>
                    <a:pt x="200" y="0"/>
                    <a:pt x="0" y="200"/>
                    <a:pt x="0" y="501"/>
                  </a:cubicBezTo>
                  <a:cubicBezTo>
                    <a:pt x="0" y="801"/>
                    <a:pt x="200" y="1001"/>
                    <a:pt x="501" y="1001"/>
                  </a:cubicBezTo>
                  <a:lnTo>
                    <a:pt x="16779" y="1001"/>
                  </a:lnTo>
                  <a:cubicBezTo>
                    <a:pt x="17079" y="1001"/>
                    <a:pt x="17279" y="734"/>
                    <a:pt x="17346" y="501"/>
                  </a:cubicBezTo>
                  <a:cubicBezTo>
                    <a:pt x="17346" y="200"/>
                    <a:pt x="17112" y="0"/>
                    <a:pt x="168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2"/>
            <p:cNvSpPr/>
            <p:nvPr/>
          </p:nvSpPr>
          <p:spPr>
            <a:xfrm>
              <a:off x="5290060" y="4839525"/>
              <a:ext cx="3840787" cy="281996"/>
            </a:xfrm>
            <a:custGeom>
              <a:rect b="b" l="l" r="r" t="t"/>
              <a:pathLst>
                <a:path extrusionOk="0" h="10208" w="139033">
                  <a:moveTo>
                    <a:pt x="0" y="0"/>
                  </a:moveTo>
                  <a:lnTo>
                    <a:pt x="0" y="10207"/>
                  </a:lnTo>
                  <a:lnTo>
                    <a:pt x="139033" y="10207"/>
                  </a:lnTo>
                  <a:lnTo>
                    <a:pt x="13903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2"/>
            <p:cNvSpPr/>
            <p:nvPr/>
          </p:nvSpPr>
          <p:spPr>
            <a:xfrm>
              <a:off x="5290060" y="4670873"/>
              <a:ext cx="3840787" cy="168678"/>
            </a:xfrm>
            <a:custGeom>
              <a:rect b="b" l="l" r="r" t="t"/>
              <a:pathLst>
                <a:path extrusionOk="0" h="6106" w="139033">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2"/>
            <p:cNvSpPr/>
            <p:nvPr/>
          </p:nvSpPr>
          <p:spPr>
            <a:xfrm>
              <a:off x="5416870" y="1119353"/>
              <a:ext cx="1178621" cy="893890"/>
            </a:xfrm>
            <a:custGeom>
              <a:rect b="b" l="l" r="r" t="t"/>
              <a:pathLst>
                <a:path extrusionOk="0" h="32358" w="42665">
                  <a:moveTo>
                    <a:pt x="3970" y="1"/>
                  </a:moveTo>
                  <a:cubicBezTo>
                    <a:pt x="1768" y="1"/>
                    <a:pt x="1" y="1769"/>
                    <a:pt x="1" y="3970"/>
                  </a:cubicBezTo>
                  <a:lnTo>
                    <a:pt x="1" y="28388"/>
                  </a:lnTo>
                  <a:cubicBezTo>
                    <a:pt x="1" y="30589"/>
                    <a:pt x="1802" y="32357"/>
                    <a:pt x="3970" y="32357"/>
                  </a:cubicBezTo>
                  <a:lnTo>
                    <a:pt x="38695" y="32357"/>
                  </a:lnTo>
                  <a:cubicBezTo>
                    <a:pt x="40863" y="32357"/>
                    <a:pt x="42664" y="30589"/>
                    <a:pt x="42664" y="28388"/>
                  </a:cubicBezTo>
                  <a:lnTo>
                    <a:pt x="42664" y="3970"/>
                  </a:lnTo>
                  <a:cubicBezTo>
                    <a:pt x="42664" y="1735"/>
                    <a:pt x="40863" y="1"/>
                    <a:pt x="386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2"/>
            <p:cNvSpPr/>
            <p:nvPr/>
          </p:nvSpPr>
          <p:spPr>
            <a:xfrm>
              <a:off x="5467562" y="1061312"/>
              <a:ext cx="1178593" cy="893862"/>
            </a:xfrm>
            <a:custGeom>
              <a:rect b="b" l="l" r="r" t="t"/>
              <a:pathLst>
                <a:path extrusionOk="0" h="32357" w="42664">
                  <a:moveTo>
                    <a:pt x="3970" y="0"/>
                  </a:moveTo>
                  <a:cubicBezTo>
                    <a:pt x="1768" y="0"/>
                    <a:pt x="0" y="1801"/>
                    <a:pt x="0" y="3970"/>
                  </a:cubicBezTo>
                  <a:lnTo>
                    <a:pt x="0" y="28421"/>
                  </a:lnTo>
                  <a:cubicBezTo>
                    <a:pt x="0" y="30622"/>
                    <a:pt x="1801" y="32357"/>
                    <a:pt x="3970" y="32357"/>
                  </a:cubicBezTo>
                  <a:lnTo>
                    <a:pt x="38661" y="32357"/>
                  </a:lnTo>
                  <a:cubicBezTo>
                    <a:pt x="40863" y="32357"/>
                    <a:pt x="42631" y="30622"/>
                    <a:pt x="42664" y="28421"/>
                  </a:cubicBezTo>
                  <a:lnTo>
                    <a:pt x="42664" y="3970"/>
                  </a:lnTo>
                  <a:cubicBezTo>
                    <a:pt x="42664" y="1768"/>
                    <a:pt x="40863" y="0"/>
                    <a:pt x="386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2"/>
            <p:cNvSpPr/>
            <p:nvPr/>
          </p:nvSpPr>
          <p:spPr>
            <a:xfrm>
              <a:off x="5467562" y="1063135"/>
              <a:ext cx="1177681" cy="129036"/>
            </a:xfrm>
            <a:custGeom>
              <a:rect b="b" l="l" r="r" t="t"/>
              <a:pathLst>
                <a:path extrusionOk="0" h="4671" w="42631">
                  <a:moveTo>
                    <a:pt x="3970" y="1"/>
                  </a:moveTo>
                  <a:cubicBezTo>
                    <a:pt x="1801" y="1"/>
                    <a:pt x="0" y="1735"/>
                    <a:pt x="0" y="3937"/>
                  </a:cubicBezTo>
                  <a:lnTo>
                    <a:pt x="0" y="4671"/>
                  </a:lnTo>
                  <a:lnTo>
                    <a:pt x="42631" y="4671"/>
                  </a:lnTo>
                  <a:lnTo>
                    <a:pt x="42631" y="3937"/>
                  </a:lnTo>
                  <a:cubicBezTo>
                    <a:pt x="42631" y="1735"/>
                    <a:pt x="40863" y="1"/>
                    <a:pt x="386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2"/>
            <p:cNvSpPr/>
            <p:nvPr/>
          </p:nvSpPr>
          <p:spPr>
            <a:xfrm>
              <a:off x="5572594" y="1096313"/>
              <a:ext cx="62709" cy="61769"/>
            </a:xfrm>
            <a:custGeom>
              <a:rect b="b" l="l" r="r" t="t"/>
              <a:pathLst>
                <a:path extrusionOk="0" h="2236" w="227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2"/>
            <p:cNvSpPr/>
            <p:nvPr/>
          </p:nvSpPr>
          <p:spPr>
            <a:xfrm>
              <a:off x="5697019" y="1096313"/>
              <a:ext cx="62681" cy="61769"/>
            </a:xfrm>
            <a:custGeom>
              <a:rect b="b" l="l" r="r" t="t"/>
              <a:pathLst>
                <a:path extrusionOk="0" h="2236" w="2269">
                  <a:moveTo>
                    <a:pt x="1134" y="1"/>
                  </a:moveTo>
                  <a:cubicBezTo>
                    <a:pt x="500" y="1"/>
                    <a:pt x="0" y="501"/>
                    <a:pt x="0" y="1135"/>
                  </a:cubicBezTo>
                  <a:cubicBezTo>
                    <a:pt x="0" y="1735"/>
                    <a:pt x="500" y="2236"/>
                    <a:pt x="1134" y="2236"/>
                  </a:cubicBezTo>
                  <a:cubicBezTo>
                    <a:pt x="1768" y="2236"/>
                    <a:pt x="2268" y="1735"/>
                    <a:pt x="2268" y="1135"/>
                  </a:cubicBezTo>
                  <a:cubicBezTo>
                    <a:pt x="2268" y="501"/>
                    <a:pt x="1768" y="1"/>
                    <a:pt x="1134"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2"/>
            <p:cNvSpPr/>
            <p:nvPr/>
          </p:nvSpPr>
          <p:spPr>
            <a:xfrm>
              <a:off x="5822327" y="1096313"/>
              <a:ext cx="62681" cy="61769"/>
            </a:xfrm>
            <a:custGeom>
              <a:rect b="b" l="l" r="r" t="t"/>
              <a:pathLst>
                <a:path extrusionOk="0" h="2236" w="2269">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2"/>
            <p:cNvSpPr/>
            <p:nvPr/>
          </p:nvSpPr>
          <p:spPr>
            <a:xfrm>
              <a:off x="5879457" y="1236290"/>
              <a:ext cx="353876" cy="330119"/>
            </a:xfrm>
            <a:custGeom>
              <a:rect b="b" l="l" r="r" t="t"/>
              <a:pathLst>
                <a:path extrusionOk="0" h="11950" w="12810">
                  <a:moveTo>
                    <a:pt x="6413" y="1"/>
                  </a:moveTo>
                  <a:cubicBezTo>
                    <a:pt x="6113" y="1"/>
                    <a:pt x="5810" y="24"/>
                    <a:pt x="5505" y="71"/>
                  </a:cubicBezTo>
                  <a:cubicBezTo>
                    <a:pt x="2236" y="571"/>
                    <a:pt x="1" y="3640"/>
                    <a:pt x="501" y="6876"/>
                  </a:cubicBezTo>
                  <a:cubicBezTo>
                    <a:pt x="985" y="9837"/>
                    <a:pt x="3521" y="11949"/>
                    <a:pt x="6399" y="11949"/>
                  </a:cubicBezTo>
                  <a:cubicBezTo>
                    <a:pt x="6698" y="11949"/>
                    <a:pt x="7001" y="11926"/>
                    <a:pt x="7306" y="11879"/>
                  </a:cubicBezTo>
                  <a:cubicBezTo>
                    <a:pt x="10575" y="11345"/>
                    <a:pt x="12810" y="8310"/>
                    <a:pt x="12310" y="5041"/>
                  </a:cubicBezTo>
                  <a:cubicBezTo>
                    <a:pt x="11856" y="2110"/>
                    <a:pt x="9296" y="1"/>
                    <a:pt x="6413"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2"/>
            <p:cNvSpPr/>
            <p:nvPr/>
          </p:nvSpPr>
          <p:spPr>
            <a:xfrm>
              <a:off x="5687792" y="1651056"/>
              <a:ext cx="737228" cy="304124"/>
            </a:xfrm>
            <a:custGeom>
              <a:rect b="b" l="l" r="r" t="t"/>
              <a:pathLst>
                <a:path extrusionOk="0" h="11009" w="26687">
                  <a:moveTo>
                    <a:pt x="13343" y="1"/>
                  </a:moveTo>
                  <a:cubicBezTo>
                    <a:pt x="6605" y="1"/>
                    <a:pt x="1001" y="4804"/>
                    <a:pt x="1" y="11009"/>
                  </a:cubicBezTo>
                  <a:lnTo>
                    <a:pt x="26686" y="11009"/>
                  </a:lnTo>
                  <a:cubicBezTo>
                    <a:pt x="25686" y="4804"/>
                    <a:pt x="20115" y="1"/>
                    <a:pt x="13343"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2"/>
            <p:cNvSpPr/>
            <p:nvPr/>
          </p:nvSpPr>
          <p:spPr>
            <a:xfrm>
              <a:off x="7658541" y="1180884"/>
              <a:ext cx="998920" cy="957455"/>
            </a:xfrm>
            <a:custGeom>
              <a:rect b="b" l="l" r="r" t="t"/>
              <a:pathLst>
                <a:path extrusionOk="0" h="34659" w="3616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2"/>
            <p:cNvSpPr/>
            <p:nvPr/>
          </p:nvSpPr>
          <p:spPr>
            <a:xfrm>
              <a:off x="7713820" y="1129280"/>
              <a:ext cx="999859" cy="957455"/>
            </a:xfrm>
            <a:custGeom>
              <a:rect b="b" l="l" r="r" t="t"/>
              <a:pathLst>
                <a:path extrusionOk="0" h="34659" w="36194">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2"/>
            <p:cNvSpPr/>
            <p:nvPr/>
          </p:nvSpPr>
          <p:spPr>
            <a:xfrm>
              <a:off x="7793989" y="1189172"/>
              <a:ext cx="838585" cy="838584"/>
            </a:xfrm>
            <a:custGeom>
              <a:rect b="b" l="l" r="r" t="t"/>
              <a:pathLst>
                <a:path extrusionOk="0" h="30356" w="30356">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2"/>
            <p:cNvSpPr/>
            <p:nvPr/>
          </p:nvSpPr>
          <p:spPr>
            <a:xfrm>
              <a:off x="8498022" y="1526449"/>
              <a:ext cx="967" cy="2790"/>
            </a:xfrm>
            <a:custGeom>
              <a:rect b="b" l="l" r="r" t="t"/>
              <a:pathLst>
                <a:path extrusionOk="0" fill="none" h="101" w="35">
                  <a:moveTo>
                    <a:pt x="34" y="100"/>
                  </a:moveTo>
                  <a:cubicBezTo>
                    <a:pt x="34" y="34"/>
                    <a:pt x="34" y="34"/>
                    <a:pt x="1" y="0"/>
                  </a:cubicBezTo>
                  <a:cubicBezTo>
                    <a:pt x="1" y="34"/>
                    <a:pt x="1" y="34"/>
                    <a:pt x="34" y="100"/>
                  </a:cubicBez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2"/>
            <p:cNvSpPr/>
            <p:nvPr/>
          </p:nvSpPr>
          <p:spPr>
            <a:xfrm>
              <a:off x="8493408" y="1511697"/>
              <a:ext cx="967" cy="3729"/>
            </a:xfrm>
            <a:custGeom>
              <a:rect b="b" l="l" r="r" t="t"/>
              <a:pathLst>
                <a:path extrusionOk="0" fill="none" h="135" w="35">
                  <a:moveTo>
                    <a:pt x="34" y="134"/>
                  </a:moveTo>
                  <a:cubicBezTo>
                    <a:pt x="34" y="67"/>
                    <a:pt x="1" y="34"/>
                    <a:pt x="1" y="1"/>
                  </a:cubicBezTo>
                  <a:cubicBezTo>
                    <a:pt x="34" y="67"/>
                    <a:pt x="34" y="134"/>
                    <a:pt x="34" y="134"/>
                  </a:cubicBez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2"/>
            <p:cNvSpPr/>
            <p:nvPr/>
          </p:nvSpPr>
          <p:spPr>
            <a:xfrm>
              <a:off x="8079663" y="1481282"/>
              <a:ext cx="552914" cy="545566"/>
            </a:xfrm>
            <a:custGeom>
              <a:rect b="b" l="l" r="r" t="t"/>
              <a:pathLst>
                <a:path extrusionOk="0" h="19749" w="20015">
                  <a:moveTo>
                    <a:pt x="19314" y="1"/>
                  </a:moveTo>
                  <a:lnTo>
                    <a:pt x="19314" y="1"/>
                  </a:lnTo>
                  <a:cubicBezTo>
                    <a:pt x="19581" y="904"/>
                    <a:pt x="19772" y="1833"/>
                    <a:pt x="19888" y="2779"/>
                  </a:cubicBezTo>
                  <a:lnTo>
                    <a:pt x="19888" y="2779"/>
                  </a:lnTo>
                  <a:lnTo>
                    <a:pt x="19915" y="2769"/>
                  </a:lnTo>
                  <a:cubicBezTo>
                    <a:pt x="19781" y="1802"/>
                    <a:pt x="19615" y="901"/>
                    <a:pt x="19314" y="1"/>
                  </a:cubicBezTo>
                  <a:close/>
                  <a:moveTo>
                    <a:pt x="19888" y="2779"/>
                  </a:moveTo>
                  <a:lnTo>
                    <a:pt x="15578" y="4271"/>
                  </a:lnTo>
                  <a:lnTo>
                    <a:pt x="15578" y="4571"/>
                  </a:lnTo>
                  <a:cubicBezTo>
                    <a:pt x="15578" y="10475"/>
                    <a:pt x="10775" y="15278"/>
                    <a:pt x="4837" y="15278"/>
                  </a:cubicBezTo>
                  <a:cubicBezTo>
                    <a:pt x="3303" y="15278"/>
                    <a:pt x="1902" y="14945"/>
                    <a:pt x="568" y="14411"/>
                  </a:cubicBezTo>
                  <a:lnTo>
                    <a:pt x="1" y="18948"/>
                  </a:lnTo>
                  <a:cubicBezTo>
                    <a:pt x="1502" y="19448"/>
                    <a:pt x="3136" y="19748"/>
                    <a:pt x="4837" y="19748"/>
                  </a:cubicBezTo>
                  <a:cubicBezTo>
                    <a:pt x="13243" y="19748"/>
                    <a:pt x="20015" y="12943"/>
                    <a:pt x="20015" y="4571"/>
                  </a:cubicBezTo>
                  <a:cubicBezTo>
                    <a:pt x="20002" y="3968"/>
                    <a:pt x="19960" y="3370"/>
                    <a:pt x="19888" y="277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2"/>
            <p:cNvSpPr/>
            <p:nvPr/>
          </p:nvSpPr>
          <p:spPr>
            <a:xfrm>
              <a:off x="8488823" y="1498796"/>
              <a:ext cx="939" cy="3729"/>
            </a:xfrm>
            <a:custGeom>
              <a:rect b="b" l="l" r="r" t="t"/>
              <a:pathLst>
                <a:path extrusionOk="0" fill="none" h="135" w="34">
                  <a:moveTo>
                    <a:pt x="34" y="134"/>
                  </a:moveTo>
                  <a:cubicBezTo>
                    <a:pt x="34" y="101"/>
                    <a:pt x="0" y="34"/>
                    <a:pt x="0" y="1"/>
                  </a:cubicBezTo>
                  <a:cubicBezTo>
                    <a:pt x="0" y="34"/>
                    <a:pt x="34" y="101"/>
                    <a:pt x="34" y="134"/>
                  </a:cubicBez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2"/>
            <p:cNvSpPr/>
            <p:nvPr/>
          </p:nvSpPr>
          <p:spPr>
            <a:xfrm>
              <a:off x="8507249" y="1570677"/>
              <a:ext cx="28" cy="28"/>
            </a:xfrm>
            <a:custGeom>
              <a:rect b="b" l="l" r="r" t="t"/>
              <a:pathLst>
                <a:path extrusionOk="0" fill="none" h="1" w="1">
                  <a:moveTo>
                    <a:pt x="0" y="0"/>
                  </a:moveTo>
                  <a:lnTo>
                    <a:pt x="0" y="0"/>
                  </a:ln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2"/>
            <p:cNvSpPr/>
            <p:nvPr/>
          </p:nvSpPr>
          <p:spPr>
            <a:xfrm>
              <a:off x="8501724" y="1541201"/>
              <a:ext cx="939" cy="1851"/>
            </a:xfrm>
            <a:custGeom>
              <a:rect b="b" l="l" r="r" t="t"/>
              <a:pathLst>
                <a:path extrusionOk="0" fill="none" h="67" w="34">
                  <a:moveTo>
                    <a:pt x="34" y="67"/>
                  </a:moveTo>
                  <a:lnTo>
                    <a:pt x="34" y="0"/>
                  </a:lnTo>
                  <a:cubicBezTo>
                    <a:pt x="0" y="0"/>
                    <a:pt x="0" y="0"/>
                    <a:pt x="34" y="67"/>
                  </a:cubicBez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2"/>
            <p:cNvSpPr/>
            <p:nvPr/>
          </p:nvSpPr>
          <p:spPr>
            <a:xfrm>
              <a:off x="8505398" y="1555014"/>
              <a:ext cx="28" cy="1878"/>
            </a:xfrm>
            <a:custGeom>
              <a:rect b="b" l="l" r="r" t="t"/>
              <a:pathLst>
                <a:path extrusionOk="0" fill="none" h="68" w="1">
                  <a:moveTo>
                    <a:pt x="1" y="67"/>
                  </a:moveTo>
                  <a:cubicBezTo>
                    <a:pt x="1" y="67"/>
                    <a:pt x="1" y="0"/>
                    <a:pt x="1" y="67"/>
                  </a:cubicBezTo>
                  <a:cubicBezTo>
                    <a:pt x="1" y="0"/>
                    <a:pt x="1" y="67"/>
                    <a:pt x="1" y="67"/>
                  </a:cubicBez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2"/>
            <p:cNvSpPr/>
            <p:nvPr/>
          </p:nvSpPr>
          <p:spPr>
            <a:xfrm>
              <a:off x="8234476" y="1189172"/>
              <a:ext cx="394430" cy="411005"/>
            </a:xfrm>
            <a:custGeom>
              <a:rect b="b" l="l" r="r" t="t"/>
              <a:pathLst>
                <a:path extrusionOk="0" h="14878" w="14278">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2"/>
            <p:cNvSpPr/>
            <p:nvPr/>
          </p:nvSpPr>
          <p:spPr>
            <a:xfrm>
              <a:off x="7844681" y="1189172"/>
              <a:ext cx="389816" cy="310560"/>
            </a:xfrm>
            <a:custGeom>
              <a:rect b="b" l="l" r="r" t="t"/>
              <a:pathLst>
                <a:path extrusionOk="0" h="11242" w="14111">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2"/>
            <p:cNvSpPr/>
            <p:nvPr/>
          </p:nvSpPr>
          <p:spPr>
            <a:xfrm>
              <a:off x="6003725" y="3195561"/>
              <a:ext cx="190778" cy="174535"/>
            </a:xfrm>
            <a:custGeom>
              <a:rect b="b" l="l" r="r" t="t"/>
              <a:pathLst>
                <a:path extrusionOk="0" h="6318" w="6906">
                  <a:moveTo>
                    <a:pt x="3423" y="0"/>
                  </a:moveTo>
                  <a:cubicBezTo>
                    <a:pt x="3197" y="0"/>
                    <a:pt x="2966" y="24"/>
                    <a:pt x="2736" y="72"/>
                  </a:cubicBezTo>
                  <a:cubicBezTo>
                    <a:pt x="1034" y="506"/>
                    <a:pt x="0" y="2174"/>
                    <a:pt x="367" y="3875"/>
                  </a:cubicBezTo>
                  <a:cubicBezTo>
                    <a:pt x="742" y="5345"/>
                    <a:pt x="2038" y="6317"/>
                    <a:pt x="3482" y="6317"/>
                  </a:cubicBezTo>
                  <a:cubicBezTo>
                    <a:pt x="3709" y="6317"/>
                    <a:pt x="3939" y="6293"/>
                    <a:pt x="4170" y="6243"/>
                  </a:cubicBezTo>
                  <a:cubicBezTo>
                    <a:pt x="5871" y="5843"/>
                    <a:pt x="6905" y="4175"/>
                    <a:pt x="6538" y="2441"/>
                  </a:cubicBezTo>
                  <a:cubicBezTo>
                    <a:pt x="6220" y="995"/>
                    <a:pt x="4899" y="0"/>
                    <a:pt x="34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2"/>
            <p:cNvSpPr/>
            <p:nvPr/>
          </p:nvSpPr>
          <p:spPr>
            <a:xfrm>
              <a:off x="5732959" y="1652023"/>
              <a:ext cx="139147" cy="126771"/>
            </a:xfrm>
            <a:custGeom>
              <a:rect b="b" l="l" r="r" t="t"/>
              <a:pathLst>
                <a:path extrusionOk="0" h="4589" w="5037">
                  <a:moveTo>
                    <a:pt x="2529" y="1"/>
                  </a:moveTo>
                  <a:cubicBezTo>
                    <a:pt x="2354" y="1"/>
                    <a:pt x="2178" y="22"/>
                    <a:pt x="2001" y="66"/>
                  </a:cubicBezTo>
                  <a:cubicBezTo>
                    <a:pt x="801" y="366"/>
                    <a:pt x="0" y="1567"/>
                    <a:pt x="300" y="2801"/>
                  </a:cubicBezTo>
                  <a:cubicBezTo>
                    <a:pt x="531" y="3870"/>
                    <a:pt x="1488" y="4589"/>
                    <a:pt x="2542" y="4589"/>
                  </a:cubicBezTo>
                  <a:cubicBezTo>
                    <a:pt x="2705" y="4589"/>
                    <a:pt x="2870" y="4571"/>
                    <a:pt x="3036" y="4536"/>
                  </a:cubicBezTo>
                  <a:cubicBezTo>
                    <a:pt x="4236" y="4236"/>
                    <a:pt x="5037" y="3035"/>
                    <a:pt x="4737" y="1767"/>
                  </a:cubicBezTo>
                  <a:cubicBezTo>
                    <a:pt x="4481" y="714"/>
                    <a:pt x="3544" y="1"/>
                    <a:pt x="2529"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2"/>
            <p:cNvSpPr/>
            <p:nvPr/>
          </p:nvSpPr>
          <p:spPr>
            <a:xfrm>
              <a:off x="5210453" y="1212394"/>
              <a:ext cx="46106" cy="39697"/>
            </a:xfrm>
            <a:custGeom>
              <a:rect b="b" l="l" r="r" t="t"/>
              <a:pathLst>
                <a:path extrusionOk="0" h="1437" w="1669">
                  <a:moveTo>
                    <a:pt x="318" y="0"/>
                  </a:moveTo>
                  <a:cubicBezTo>
                    <a:pt x="244" y="0"/>
                    <a:pt x="165" y="37"/>
                    <a:pt x="101" y="102"/>
                  </a:cubicBezTo>
                  <a:cubicBezTo>
                    <a:pt x="1" y="169"/>
                    <a:pt x="67" y="335"/>
                    <a:pt x="134" y="435"/>
                  </a:cubicBezTo>
                  <a:lnTo>
                    <a:pt x="1268" y="1369"/>
                  </a:lnTo>
                  <a:cubicBezTo>
                    <a:pt x="1301" y="1436"/>
                    <a:pt x="1402" y="1436"/>
                    <a:pt x="1435" y="1436"/>
                  </a:cubicBezTo>
                  <a:cubicBezTo>
                    <a:pt x="1535" y="1436"/>
                    <a:pt x="1568" y="1369"/>
                    <a:pt x="1602" y="1336"/>
                  </a:cubicBezTo>
                  <a:cubicBezTo>
                    <a:pt x="1668" y="1269"/>
                    <a:pt x="1635" y="1103"/>
                    <a:pt x="1568" y="1002"/>
                  </a:cubicBezTo>
                  <a:lnTo>
                    <a:pt x="434" y="35"/>
                  </a:lnTo>
                  <a:cubicBezTo>
                    <a:pt x="399" y="11"/>
                    <a:pt x="359" y="0"/>
                    <a:pt x="318" y="0"/>
                  </a:cubicBez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2"/>
            <p:cNvSpPr/>
            <p:nvPr/>
          </p:nvSpPr>
          <p:spPr>
            <a:xfrm>
              <a:off x="5304434" y="1291845"/>
              <a:ext cx="331776" cy="282769"/>
            </a:xfrm>
            <a:custGeom>
              <a:rect b="b" l="l" r="r" t="t"/>
              <a:pathLst>
                <a:path extrusionOk="0" h="10236" w="12010">
                  <a:moveTo>
                    <a:pt x="277" y="1"/>
                  </a:moveTo>
                  <a:cubicBezTo>
                    <a:pt x="207" y="1"/>
                    <a:pt x="126" y="36"/>
                    <a:pt x="68" y="95"/>
                  </a:cubicBezTo>
                  <a:cubicBezTo>
                    <a:pt x="1" y="161"/>
                    <a:pt x="34" y="328"/>
                    <a:pt x="134" y="428"/>
                  </a:cubicBezTo>
                  <a:lnTo>
                    <a:pt x="2403" y="2396"/>
                  </a:lnTo>
                  <a:cubicBezTo>
                    <a:pt x="2469" y="2430"/>
                    <a:pt x="2536" y="2430"/>
                    <a:pt x="2569" y="2430"/>
                  </a:cubicBezTo>
                  <a:cubicBezTo>
                    <a:pt x="2670" y="2430"/>
                    <a:pt x="2736" y="2396"/>
                    <a:pt x="2736" y="2329"/>
                  </a:cubicBezTo>
                  <a:cubicBezTo>
                    <a:pt x="2836" y="2263"/>
                    <a:pt x="2803" y="2096"/>
                    <a:pt x="2703" y="1996"/>
                  </a:cubicBezTo>
                  <a:lnTo>
                    <a:pt x="401" y="61"/>
                  </a:lnTo>
                  <a:cubicBezTo>
                    <a:pt x="373" y="19"/>
                    <a:pt x="328" y="1"/>
                    <a:pt x="277" y="1"/>
                  </a:cubicBezTo>
                  <a:close/>
                  <a:moveTo>
                    <a:pt x="4870" y="3928"/>
                  </a:moveTo>
                  <a:cubicBezTo>
                    <a:pt x="4792" y="3928"/>
                    <a:pt x="4712" y="3956"/>
                    <a:pt x="4671" y="3997"/>
                  </a:cubicBezTo>
                  <a:cubicBezTo>
                    <a:pt x="4571" y="4097"/>
                    <a:pt x="4638" y="4264"/>
                    <a:pt x="4704" y="4331"/>
                  </a:cubicBezTo>
                  <a:lnTo>
                    <a:pt x="7006" y="6299"/>
                  </a:lnTo>
                  <a:cubicBezTo>
                    <a:pt x="7039" y="6332"/>
                    <a:pt x="7139" y="6332"/>
                    <a:pt x="7173" y="6332"/>
                  </a:cubicBezTo>
                  <a:cubicBezTo>
                    <a:pt x="7239" y="6332"/>
                    <a:pt x="7306" y="6299"/>
                    <a:pt x="7340" y="6266"/>
                  </a:cubicBezTo>
                  <a:cubicBezTo>
                    <a:pt x="7406" y="6166"/>
                    <a:pt x="7373" y="5999"/>
                    <a:pt x="7306" y="5932"/>
                  </a:cubicBezTo>
                  <a:lnTo>
                    <a:pt x="5005" y="3964"/>
                  </a:lnTo>
                  <a:cubicBezTo>
                    <a:pt x="4966" y="3938"/>
                    <a:pt x="4918" y="3928"/>
                    <a:pt x="4870" y="3928"/>
                  </a:cubicBezTo>
                  <a:close/>
                  <a:moveTo>
                    <a:pt x="9473" y="7799"/>
                  </a:moveTo>
                  <a:cubicBezTo>
                    <a:pt x="9398" y="7799"/>
                    <a:pt x="9305" y="7836"/>
                    <a:pt x="9241" y="7900"/>
                  </a:cubicBezTo>
                  <a:cubicBezTo>
                    <a:pt x="9174" y="7967"/>
                    <a:pt x="9208" y="8134"/>
                    <a:pt x="9308" y="8200"/>
                  </a:cubicBezTo>
                  <a:lnTo>
                    <a:pt x="11576" y="10168"/>
                  </a:lnTo>
                  <a:cubicBezTo>
                    <a:pt x="11643" y="10235"/>
                    <a:pt x="11709" y="10235"/>
                    <a:pt x="11743" y="10235"/>
                  </a:cubicBezTo>
                  <a:cubicBezTo>
                    <a:pt x="11809" y="10235"/>
                    <a:pt x="11876" y="10168"/>
                    <a:pt x="11909" y="10135"/>
                  </a:cubicBezTo>
                  <a:cubicBezTo>
                    <a:pt x="12010" y="10068"/>
                    <a:pt x="11976" y="9902"/>
                    <a:pt x="11876" y="9801"/>
                  </a:cubicBezTo>
                  <a:lnTo>
                    <a:pt x="9574" y="7833"/>
                  </a:lnTo>
                  <a:cubicBezTo>
                    <a:pt x="9551" y="7810"/>
                    <a:pt x="9515" y="7799"/>
                    <a:pt x="9473" y="7799"/>
                  </a:cubicBez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2"/>
            <p:cNvSpPr/>
            <p:nvPr/>
          </p:nvSpPr>
          <p:spPr>
            <a:xfrm>
              <a:off x="5683178" y="1615558"/>
              <a:ext cx="46106" cy="39227"/>
            </a:xfrm>
            <a:custGeom>
              <a:rect b="b" l="l" r="r" t="t"/>
              <a:pathLst>
                <a:path extrusionOk="0" h="1420" w="1669">
                  <a:moveTo>
                    <a:pt x="305" y="1"/>
                  </a:moveTo>
                  <a:cubicBezTo>
                    <a:pt x="225" y="1"/>
                    <a:pt x="143" y="43"/>
                    <a:pt x="101" y="85"/>
                  </a:cubicBezTo>
                  <a:cubicBezTo>
                    <a:pt x="1" y="185"/>
                    <a:pt x="34" y="352"/>
                    <a:pt x="134" y="418"/>
                  </a:cubicBezTo>
                  <a:lnTo>
                    <a:pt x="1235" y="1386"/>
                  </a:lnTo>
                  <a:cubicBezTo>
                    <a:pt x="1302" y="1419"/>
                    <a:pt x="1368" y="1419"/>
                    <a:pt x="1435" y="1419"/>
                  </a:cubicBezTo>
                  <a:cubicBezTo>
                    <a:pt x="1502" y="1419"/>
                    <a:pt x="1602" y="1386"/>
                    <a:pt x="1602" y="1319"/>
                  </a:cubicBezTo>
                  <a:cubicBezTo>
                    <a:pt x="1669" y="1252"/>
                    <a:pt x="1635" y="1086"/>
                    <a:pt x="1535" y="1019"/>
                  </a:cubicBezTo>
                  <a:lnTo>
                    <a:pt x="434" y="52"/>
                  </a:lnTo>
                  <a:cubicBezTo>
                    <a:pt x="398" y="15"/>
                    <a:pt x="352" y="1"/>
                    <a:pt x="305" y="1"/>
                  </a:cubicBez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2"/>
            <p:cNvSpPr/>
            <p:nvPr/>
          </p:nvSpPr>
          <p:spPr>
            <a:xfrm>
              <a:off x="5063927" y="1075290"/>
              <a:ext cx="149313" cy="136689"/>
            </a:xfrm>
            <a:custGeom>
              <a:rect b="b" l="l" r="r" t="t"/>
              <a:pathLst>
                <a:path extrusionOk="0" h="4948" w="5405">
                  <a:moveTo>
                    <a:pt x="2714" y="0"/>
                  </a:moveTo>
                  <a:cubicBezTo>
                    <a:pt x="2535" y="0"/>
                    <a:pt x="2353" y="20"/>
                    <a:pt x="2169" y="61"/>
                  </a:cubicBezTo>
                  <a:cubicBezTo>
                    <a:pt x="835" y="328"/>
                    <a:pt x="1" y="1662"/>
                    <a:pt x="268" y="2997"/>
                  </a:cubicBezTo>
                  <a:cubicBezTo>
                    <a:pt x="530" y="4163"/>
                    <a:pt x="1583" y="4948"/>
                    <a:pt x="2736" y="4948"/>
                  </a:cubicBezTo>
                  <a:cubicBezTo>
                    <a:pt x="2901" y="4948"/>
                    <a:pt x="3069" y="4932"/>
                    <a:pt x="3236" y="4898"/>
                  </a:cubicBezTo>
                  <a:cubicBezTo>
                    <a:pt x="4571" y="4598"/>
                    <a:pt x="5405" y="3264"/>
                    <a:pt x="5104" y="1929"/>
                  </a:cubicBezTo>
                  <a:cubicBezTo>
                    <a:pt x="4817" y="779"/>
                    <a:pt x="3834" y="0"/>
                    <a:pt x="2714" y="0"/>
                  </a:cubicBezTo>
                  <a:close/>
                </a:path>
              </a:pathLst>
            </a:custGeom>
            <a:solidFill>
              <a:srgbClr val="35C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2"/>
            <p:cNvSpPr/>
            <p:nvPr/>
          </p:nvSpPr>
          <p:spPr>
            <a:xfrm>
              <a:off x="5142273" y="191833"/>
              <a:ext cx="371390" cy="345672"/>
            </a:xfrm>
            <a:custGeom>
              <a:rect b="b" l="l" r="r" t="t"/>
              <a:pathLst>
                <a:path extrusionOk="0" h="12513" w="13444">
                  <a:moveTo>
                    <a:pt x="6759" y="0"/>
                  </a:moveTo>
                  <a:cubicBezTo>
                    <a:pt x="6422" y="0"/>
                    <a:pt x="6081" y="28"/>
                    <a:pt x="5738" y="85"/>
                  </a:cubicBezTo>
                  <a:cubicBezTo>
                    <a:pt x="2335" y="619"/>
                    <a:pt x="0" y="3854"/>
                    <a:pt x="567" y="7257"/>
                  </a:cubicBezTo>
                  <a:cubicBezTo>
                    <a:pt x="1047" y="10316"/>
                    <a:pt x="3684" y="12512"/>
                    <a:pt x="6708" y="12512"/>
                  </a:cubicBezTo>
                  <a:cubicBezTo>
                    <a:pt x="7048" y="12512"/>
                    <a:pt x="7392" y="12484"/>
                    <a:pt x="7739" y="12427"/>
                  </a:cubicBezTo>
                  <a:cubicBezTo>
                    <a:pt x="11141" y="11893"/>
                    <a:pt x="13443" y="8658"/>
                    <a:pt x="12909" y="5255"/>
                  </a:cubicBezTo>
                  <a:cubicBezTo>
                    <a:pt x="12399" y="2196"/>
                    <a:pt x="9759" y="0"/>
                    <a:pt x="6759" y="0"/>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2"/>
            <p:cNvSpPr/>
            <p:nvPr/>
          </p:nvSpPr>
          <p:spPr>
            <a:xfrm>
              <a:off x="5187413" y="223658"/>
              <a:ext cx="281996" cy="281996"/>
            </a:xfrm>
            <a:custGeom>
              <a:rect b="b" l="l" r="r" t="t"/>
              <a:pathLst>
                <a:path extrusionOk="0" h="10208" w="10208">
                  <a:moveTo>
                    <a:pt x="5104" y="0"/>
                  </a:moveTo>
                  <a:cubicBezTo>
                    <a:pt x="2302" y="0"/>
                    <a:pt x="1" y="2302"/>
                    <a:pt x="1" y="5104"/>
                  </a:cubicBezTo>
                  <a:cubicBezTo>
                    <a:pt x="1" y="7906"/>
                    <a:pt x="2302" y="10208"/>
                    <a:pt x="5104" y="10208"/>
                  </a:cubicBezTo>
                  <a:cubicBezTo>
                    <a:pt x="7906" y="10208"/>
                    <a:pt x="10208" y="7906"/>
                    <a:pt x="10208" y="5104"/>
                  </a:cubicBezTo>
                  <a:cubicBezTo>
                    <a:pt x="10208" y="2269"/>
                    <a:pt x="7906" y="34"/>
                    <a:pt x="5104"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2"/>
            <p:cNvSpPr/>
            <p:nvPr/>
          </p:nvSpPr>
          <p:spPr>
            <a:xfrm>
              <a:off x="5268521" y="262361"/>
              <a:ext cx="124423" cy="207353"/>
            </a:xfrm>
            <a:custGeom>
              <a:rect b="b" l="l" r="r" t="t"/>
              <a:pathLst>
                <a:path extrusionOk="0" h="7506" w="4504">
                  <a:moveTo>
                    <a:pt x="1868" y="2002"/>
                  </a:moveTo>
                  <a:lnTo>
                    <a:pt x="1868" y="2969"/>
                  </a:lnTo>
                  <a:cubicBezTo>
                    <a:pt x="1668" y="2869"/>
                    <a:pt x="1601" y="2836"/>
                    <a:pt x="1501" y="2736"/>
                  </a:cubicBezTo>
                  <a:cubicBezTo>
                    <a:pt x="1468" y="2669"/>
                    <a:pt x="1434" y="2569"/>
                    <a:pt x="1434" y="2469"/>
                  </a:cubicBezTo>
                  <a:cubicBezTo>
                    <a:pt x="1434" y="2202"/>
                    <a:pt x="1601" y="2069"/>
                    <a:pt x="1868" y="2002"/>
                  </a:cubicBezTo>
                  <a:close/>
                  <a:moveTo>
                    <a:pt x="2635" y="4637"/>
                  </a:moveTo>
                  <a:cubicBezTo>
                    <a:pt x="2802" y="4670"/>
                    <a:pt x="2935" y="4737"/>
                    <a:pt x="2969" y="4837"/>
                  </a:cubicBezTo>
                  <a:cubicBezTo>
                    <a:pt x="3002" y="4904"/>
                    <a:pt x="3036" y="5004"/>
                    <a:pt x="3036" y="5137"/>
                  </a:cubicBezTo>
                  <a:cubicBezTo>
                    <a:pt x="3036" y="5338"/>
                    <a:pt x="2869" y="5471"/>
                    <a:pt x="2635" y="5538"/>
                  </a:cubicBezTo>
                  <a:lnTo>
                    <a:pt x="2635" y="4637"/>
                  </a:lnTo>
                  <a:close/>
                  <a:moveTo>
                    <a:pt x="1868" y="0"/>
                  </a:moveTo>
                  <a:lnTo>
                    <a:pt x="1868" y="834"/>
                  </a:lnTo>
                  <a:cubicBezTo>
                    <a:pt x="1301" y="868"/>
                    <a:pt x="834" y="1068"/>
                    <a:pt x="500" y="1368"/>
                  </a:cubicBezTo>
                  <a:cubicBezTo>
                    <a:pt x="167" y="1668"/>
                    <a:pt x="0" y="2069"/>
                    <a:pt x="0" y="2536"/>
                  </a:cubicBezTo>
                  <a:cubicBezTo>
                    <a:pt x="0" y="2936"/>
                    <a:pt x="167" y="3336"/>
                    <a:pt x="467" y="3670"/>
                  </a:cubicBezTo>
                  <a:cubicBezTo>
                    <a:pt x="767" y="4003"/>
                    <a:pt x="1168" y="4203"/>
                    <a:pt x="1768" y="4370"/>
                  </a:cubicBezTo>
                  <a:lnTo>
                    <a:pt x="1868" y="4404"/>
                  </a:lnTo>
                  <a:lnTo>
                    <a:pt x="1868" y="5638"/>
                  </a:lnTo>
                  <a:cubicBezTo>
                    <a:pt x="1668" y="5638"/>
                    <a:pt x="1434" y="5571"/>
                    <a:pt x="1134" y="5504"/>
                  </a:cubicBezTo>
                  <a:cubicBezTo>
                    <a:pt x="867" y="5404"/>
                    <a:pt x="634" y="5338"/>
                    <a:pt x="367" y="5204"/>
                  </a:cubicBezTo>
                  <a:lnTo>
                    <a:pt x="0" y="6405"/>
                  </a:lnTo>
                  <a:cubicBezTo>
                    <a:pt x="534" y="6672"/>
                    <a:pt x="1168" y="6772"/>
                    <a:pt x="1868" y="6839"/>
                  </a:cubicBezTo>
                  <a:lnTo>
                    <a:pt x="1968" y="6839"/>
                  </a:lnTo>
                  <a:lnTo>
                    <a:pt x="1968" y="7506"/>
                  </a:lnTo>
                  <a:lnTo>
                    <a:pt x="2702" y="7506"/>
                  </a:lnTo>
                  <a:lnTo>
                    <a:pt x="2702" y="6839"/>
                  </a:lnTo>
                  <a:cubicBezTo>
                    <a:pt x="3302" y="6739"/>
                    <a:pt x="3703" y="6538"/>
                    <a:pt x="4036" y="6238"/>
                  </a:cubicBezTo>
                  <a:cubicBezTo>
                    <a:pt x="4336" y="5971"/>
                    <a:pt x="4503" y="5538"/>
                    <a:pt x="4503" y="5037"/>
                  </a:cubicBezTo>
                  <a:cubicBezTo>
                    <a:pt x="4503" y="4570"/>
                    <a:pt x="4336" y="4237"/>
                    <a:pt x="4036" y="3903"/>
                  </a:cubicBezTo>
                  <a:cubicBezTo>
                    <a:pt x="3703" y="3603"/>
                    <a:pt x="3302" y="3370"/>
                    <a:pt x="2769" y="3236"/>
                  </a:cubicBezTo>
                  <a:lnTo>
                    <a:pt x="2635" y="3203"/>
                  </a:lnTo>
                  <a:lnTo>
                    <a:pt x="2635" y="2035"/>
                  </a:lnTo>
                  <a:cubicBezTo>
                    <a:pt x="3136" y="2069"/>
                    <a:pt x="3503" y="2202"/>
                    <a:pt x="3803" y="2402"/>
                  </a:cubicBezTo>
                  <a:lnTo>
                    <a:pt x="4270" y="1235"/>
                  </a:lnTo>
                  <a:cubicBezTo>
                    <a:pt x="3703" y="1035"/>
                    <a:pt x="3169" y="868"/>
                    <a:pt x="2635" y="834"/>
                  </a:cubicBezTo>
                  <a:lnTo>
                    <a:pt x="2635" y="0"/>
                  </a:ln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2"/>
            <p:cNvSpPr/>
            <p:nvPr/>
          </p:nvSpPr>
          <p:spPr>
            <a:xfrm>
              <a:off x="8027147" y="568072"/>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2"/>
            <p:cNvSpPr/>
            <p:nvPr/>
          </p:nvSpPr>
          <p:spPr>
            <a:xfrm>
              <a:off x="8018859" y="559785"/>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2"/>
            <p:cNvSpPr/>
            <p:nvPr/>
          </p:nvSpPr>
          <p:spPr>
            <a:xfrm>
              <a:off x="7860345" y="738548"/>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2"/>
            <p:cNvSpPr/>
            <p:nvPr/>
          </p:nvSpPr>
          <p:spPr>
            <a:xfrm>
              <a:off x="7838245" y="496191"/>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2"/>
            <p:cNvSpPr/>
            <p:nvPr/>
          </p:nvSpPr>
          <p:spPr>
            <a:xfrm>
              <a:off x="7738710" y="594814"/>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2"/>
            <p:cNvSpPr/>
            <p:nvPr/>
          </p:nvSpPr>
          <p:spPr>
            <a:xfrm>
              <a:off x="8411416" y="707221"/>
              <a:ext cx="548301" cy="548329"/>
            </a:xfrm>
            <a:custGeom>
              <a:rect b="b" l="l" r="r" t="t"/>
              <a:pathLst>
                <a:path extrusionOk="0" h="19849" w="19848">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2"/>
            <p:cNvSpPr/>
            <p:nvPr/>
          </p:nvSpPr>
          <p:spPr>
            <a:xfrm>
              <a:off x="6626245" y="1986551"/>
              <a:ext cx="84809" cy="85720"/>
            </a:xfrm>
            <a:custGeom>
              <a:rect b="b" l="l" r="r" t="t"/>
              <a:pathLst>
                <a:path extrusionOk="0" h="3103" w="3070">
                  <a:moveTo>
                    <a:pt x="1535" y="601"/>
                  </a:moveTo>
                  <a:cubicBezTo>
                    <a:pt x="2068" y="601"/>
                    <a:pt x="2502" y="1034"/>
                    <a:pt x="2502" y="1568"/>
                  </a:cubicBezTo>
                  <a:cubicBezTo>
                    <a:pt x="2502" y="2102"/>
                    <a:pt x="2068" y="2535"/>
                    <a:pt x="1535" y="2535"/>
                  </a:cubicBezTo>
                  <a:cubicBezTo>
                    <a:pt x="1001" y="2535"/>
                    <a:pt x="567" y="2102"/>
                    <a:pt x="567" y="1568"/>
                  </a:cubicBezTo>
                  <a:cubicBezTo>
                    <a:pt x="567" y="1034"/>
                    <a:pt x="1001" y="601"/>
                    <a:pt x="1535" y="601"/>
                  </a:cubicBezTo>
                  <a:close/>
                  <a:moveTo>
                    <a:pt x="1535" y="0"/>
                  </a:moveTo>
                  <a:cubicBezTo>
                    <a:pt x="701" y="0"/>
                    <a:pt x="0" y="734"/>
                    <a:pt x="0" y="1568"/>
                  </a:cubicBezTo>
                  <a:cubicBezTo>
                    <a:pt x="0" y="2402"/>
                    <a:pt x="701" y="3102"/>
                    <a:pt x="1535" y="3102"/>
                  </a:cubicBezTo>
                  <a:cubicBezTo>
                    <a:pt x="2369" y="3102"/>
                    <a:pt x="3069" y="2402"/>
                    <a:pt x="3069" y="1568"/>
                  </a:cubicBezTo>
                  <a:cubicBezTo>
                    <a:pt x="3069" y="734"/>
                    <a:pt x="2369" y="0"/>
                    <a:pt x="1535" y="0"/>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7" name="Google Shape;1427;p32"/>
            <p:cNvGrpSpPr/>
            <p:nvPr/>
          </p:nvGrpSpPr>
          <p:grpSpPr>
            <a:xfrm>
              <a:off x="5705149" y="939549"/>
              <a:ext cx="1524702" cy="2219324"/>
              <a:chOff x="5705149" y="939549"/>
              <a:chExt cx="1524702" cy="2219324"/>
            </a:xfrm>
          </p:grpSpPr>
          <p:sp>
            <p:nvSpPr>
              <p:cNvPr id="1428" name="Google Shape;1428;p32"/>
              <p:cNvSpPr/>
              <p:nvPr/>
            </p:nvSpPr>
            <p:spPr>
              <a:xfrm>
                <a:off x="6974568" y="9395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2"/>
              <p:cNvSpPr/>
              <p:nvPr/>
            </p:nvSpPr>
            <p:spPr>
              <a:xfrm>
                <a:off x="6875033" y="10372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2"/>
              <p:cNvSpPr/>
              <p:nvPr/>
            </p:nvSpPr>
            <p:spPr>
              <a:xfrm>
                <a:off x="7074406" y="11813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6875951" y="20630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2"/>
              <p:cNvSpPr/>
              <p:nvPr/>
            </p:nvSpPr>
            <p:spPr>
              <a:xfrm>
                <a:off x="6752493" y="17172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2"/>
              <p:cNvSpPr/>
              <p:nvPr/>
            </p:nvSpPr>
            <p:spPr>
              <a:xfrm>
                <a:off x="5705149" y="2938618"/>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2"/>
              <p:cNvSpPr/>
              <p:nvPr/>
            </p:nvSpPr>
            <p:spPr>
              <a:xfrm>
                <a:off x="5848912" y="3073153"/>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2"/>
              <p:cNvSpPr/>
              <p:nvPr/>
            </p:nvSpPr>
            <p:spPr>
              <a:xfrm>
                <a:off x="5823110" y="2758916"/>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6" name="Google Shape;1436;p32"/>
            <p:cNvSpPr/>
            <p:nvPr/>
          </p:nvSpPr>
          <p:spPr>
            <a:xfrm>
              <a:off x="5553256" y="291837"/>
              <a:ext cx="448796" cy="449735"/>
            </a:xfrm>
            <a:custGeom>
              <a:rect b="b" l="l" r="r" t="t"/>
              <a:pathLst>
                <a:path extrusionOk="0" h="16280" w="16246">
                  <a:moveTo>
                    <a:pt x="8106" y="1"/>
                  </a:moveTo>
                  <a:cubicBezTo>
                    <a:pt x="3636" y="1"/>
                    <a:pt x="0" y="3637"/>
                    <a:pt x="0" y="8140"/>
                  </a:cubicBezTo>
                  <a:cubicBezTo>
                    <a:pt x="0" y="12643"/>
                    <a:pt x="3636" y="16279"/>
                    <a:pt x="8106" y="16279"/>
                  </a:cubicBezTo>
                  <a:cubicBezTo>
                    <a:pt x="12609" y="16279"/>
                    <a:pt x="16245" y="12643"/>
                    <a:pt x="16245" y="8140"/>
                  </a:cubicBezTo>
                  <a:cubicBezTo>
                    <a:pt x="16245" y="3637"/>
                    <a:pt x="12609" y="1"/>
                    <a:pt x="81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2"/>
            <p:cNvSpPr/>
            <p:nvPr/>
          </p:nvSpPr>
          <p:spPr>
            <a:xfrm>
              <a:off x="5595633" y="334242"/>
              <a:ext cx="364015" cy="364926"/>
            </a:xfrm>
            <a:custGeom>
              <a:rect b="b" l="l" r="r" t="t"/>
              <a:pathLst>
                <a:path extrusionOk="0" h="13210" w="13177">
                  <a:moveTo>
                    <a:pt x="6572" y="0"/>
                  </a:moveTo>
                  <a:cubicBezTo>
                    <a:pt x="2936" y="0"/>
                    <a:pt x="1" y="2969"/>
                    <a:pt x="1" y="6605"/>
                  </a:cubicBezTo>
                  <a:cubicBezTo>
                    <a:pt x="1" y="10241"/>
                    <a:pt x="2936" y="13210"/>
                    <a:pt x="6572" y="13210"/>
                  </a:cubicBezTo>
                  <a:cubicBezTo>
                    <a:pt x="10241" y="13210"/>
                    <a:pt x="13177" y="10241"/>
                    <a:pt x="13177" y="6605"/>
                  </a:cubicBezTo>
                  <a:cubicBezTo>
                    <a:pt x="13177" y="2969"/>
                    <a:pt x="10241" y="0"/>
                    <a:pt x="65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2"/>
            <p:cNvSpPr/>
            <p:nvPr/>
          </p:nvSpPr>
          <p:spPr>
            <a:xfrm>
              <a:off x="5668454" y="364657"/>
              <a:ext cx="220254" cy="304096"/>
            </a:xfrm>
            <a:custGeom>
              <a:rect b="b" l="l" r="r" t="t"/>
              <a:pathLst>
                <a:path extrusionOk="0" h="11008" w="7973">
                  <a:moveTo>
                    <a:pt x="3069" y="2802"/>
                  </a:moveTo>
                  <a:cubicBezTo>
                    <a:pt x="3536" y="2835"/>
                    <a:pt x="4003" y="2835"/>
                    <a:pt x="4403" y="2835"/>
                  </a:cubicBezTo>
                  <a:cubicBezTo>
                    <a:pt x="4570" y="2869"/>
                    <a:pt x="4737" y="2902"/>
                    <a:pt x="4904" y="3002"/>
                  </a:cubicBezTo>
                  <a:cubicBezTo>
                    <a:pt x="5304" y="3169"/>
                    <a:pt x="5471" y="3469"/>
                    <a:pt x="5471" y="3836"/>
                  </a:cubicBezTo>
                  <a:cubicBezTo>
                    <a:pt x="5404" y="4270"/>
                    <a:pt x="5204" y="4470"/>
                    <a:pt x="4870" y="4637"/>
                  </a:cubicBezTo>
                  <a:cubicBezTo>
                    <a:pt x="4470" y="4837"/>
                    <a:pt x="4003" y="4837"/>
                    <a:pt x="3536" y="4837"/>
                  </a:cubicBezTo>
                  <a:lnTo>
                    <a:pt x="3069" y="4837"/>
                  </a:lnTo>
                  <a:lnTo>
                    <a:pt x="3069" y="2802"/>
                  </a:lnTo>
                  <a:close/>
                  <a:moveTo>
                    <a:pt x="3659" y="5834"/>
                  </a:moveTo>
                  <a:cubicBezTo>
                    <a:pt x="4047" y="5834"/>
                    <a:pt x="4425" y="5849"/>
                    <a:pt x="4803" y="5938"/>
                  </a:cubicBezTo>
                  <a:cubicBezTo>
                    <a:pt x="5004" y="5971"/>
                    <a:pt x="5204" y="6038"/>
                    <a:pt x="5404" y="6138"/>
                  </a:cubicBezTo>
                  <a:cubicBezTo>
                    <a:pt x="5737" y="6305"/>
                    <a:pt x="5904" y="6605"/>
                    <a:pt x="5904" y="7005"/>
                  </a:cubicBezTo>
                  <a:cubicBezTo>
                    <a:pt x="5871" y="7372"/>
                    <a:pt x="5671" y="7639"/>
                    <a:pt x="5337" y="7806"/>
                  </a:cubicBezTo>
                  <a:cubicBezTo>
                    <a:pt x="4870" y="8039"/>
                    <a:pt x="4370" y="8106"/>
                    <a:pt x="3869" y="8106"/>
                  </a:cubicBezTo>
                  <a:lnTo>
                    <a:pt x="3069" y="8106"/>
                  </a:lnTo>
                  <a:lnTo>
                    <a:pt x="3069" y="5838"/>
                  </a:lnTo>
                  <a:cubicBezTo>
                    <a:pt x="3269" y="5838"/>
                    <a:pt x="3465" y="5834"/>
                    <a:pt x="3659" y="5834"/>
                  </a:cubicBezTo>
                  <a:close/>
                  <a:moveTo>
                    <a:pt x="3869" y="0"/>
                  </a:moveTo>
                  <a:lnTo>
                    <a:pt x="3869" y="1635"/>
                  </a:lnTo>
                  <a:cubicBezTo>
                    <a:pt x="3569" y="1635"/>
                    <a:pt x="3336" y="1635"/>
                    <a:pt x="3036" y="1668"/>
                  </a:cubicBezTo>
                  <a:lnTo>
                    <a:pt x="3036" y="33"/>
                  </a:lnTo>
                  <a:lnTo>
                    <a:pt x="2035" y="33"/>
                  </a:lnTo>
                  <a:lnTo>
                    <a:pt x="2035" y="1701"/>
                  </a:lnTo>
                  <a:lnTo>
                    <a:pt x="0" y="1701"/>
                  </a:lnTo>
                  <a:lnTo>
                    <a:pt x="0" y="2802"/>
                  </a:lnTo>
                  <a:lnTo>
                    <a:pt x="834" y="2802"/>
                  </a:lnTo>
                  <a:cubicBezTo>
                    <a:pt x="1168" y="2802"/>
                    <a:pt x="1334" y="3002"/>
                    <a:pt x="1334" y="3336"/>
                  </a:cubicBezTo>
                  <a:lnTo>
                    <a:pt x="1334" y="5371"/>
                  </a:lnTo>
                  <a:lnTo>
                    <a:pt x="1334" y="7706"/>
                  </a:lnTo>
                  <a:cubicBezTo>
                    <a:pt x="1334" y="8006"/>
                    <a:pt x="1201" y="8139"/>
                    <a:pt x="901" y="8139"/>
                  </a:cubicBezTo>
                  <a:lnTo>
                    <a:pt x="200" y="8139"/>
                  </a:lnTo>
                  <a:cubicBezTo>
                    <a:pt x="100" y="8540"/>
                    <a:pt x="67" y="8940"/>
                    <a:pt x="0" y="9340"/>
                  </a:cubicBezTo>
                  <a:lnTo>
                    <a:pt x="2035" y="9340"/>
                  </a:lnTo>
                  <a:lnTo>
                    <a:pt x="2035" y="11008"/>
                  </a:lnTo>
                  <a:lnTo>
                    <a:pt x="3036" y="11008"/>
                  </a:lnTo>
                  <a:lnTo>
                    <a:pt x="3036" y="9340"/>
                  </a:lnTo>
                  <a:lnTo>
                    <a:pt x="3836" y="9340"/>
                  </a:lnTo>
                  <a:lnTo>
                    <a:pt x="3836" y="11008"/>
                  </a:lnTo>
                  <a:lnTo>
                    <a:pt x="4837" y="11008"/>
                  </a:lnTo>
                  <a:lnTo>
                    <a:pt x="4837" y="9373"/>
                  </a:lnTo>
                  <a:cubicBezTo>
                    <a:pt x="5371" y="9307"/>
                    <a:pt x="5871" y="9207"/>
                    <a:pt x="6371" y="9107"/>
                  </a:cubicBezTo>
                  <a:cubicBezTo>
                    <a:pt x="7239" y="8840"/>
                    <a:pt x="7739" y="8306"/>
                    <a:pt x="7872" y="7372"/>
                  </a:cubicBezTo>
                  <a:cubicBezTo>
                    <a:pt x="7906" y="7272"/>
                    <a:pt x="7906" y="7139"/>
                    <a:pt x="7906" y="7005"/>
                  </a:cubicBezTo>
                  <a:cubicBezTo>
                    <a:pt x="7972" y="6038"/>
                    <a:pt x="7539" y="5437"/>
                    <a:pt x="6571" y="5170"/>
                  </a:cubicBezTo>
                  <a:cubicBezTo>
                    <a:pt x="6538" y="5137"/>
                    <a:pt x="6538" y="5137"/>
                    <a:pt x="6505" y="5137"/>
                  </a:cubicBezTo>
                  <a:lnTo>
                    <a:pt x="6538" y="5104"/>
                  </a:lnTo>
                  <a:cubicBezTo>
                    <a:pt x="7339" y="4603"/>
                    <a:pt x="7572" y="3669"/>
                    <a:pt x="7205" y="2835"/>
                  </a:cubicBezTo>
                  <a:cubicBezTo>
                    <a:pt x="7005" y="2335"/>
                    <a:pt x="6605" y="2035"/>
                    <a:pt x="6138" y="1935"/>
                  </a:cubicBezTo>
                  <a:cubicBezTo>
                    <a:pt x="5737" y="1801"/>
                    <a:pt x="5371" y="1768"/>
                    <a:pt x="5004" y="1668"/>
                  </a:cubicBezTo>
                  <a:cubicBezTo>
                    <a:pt x="4904" y="1668"/>
                    <a:pt x="4870" y="1635"/>
                    <a:pt x="4870" y="1535"/>
                  </a:cubicBezTo>
                  <a:lnTo>
                    <a:pt x="4870" y="834"/>
                  </a:lnTo>
                  <a:lnTo>
                    <a:pt x="4870" y="0"/>
                  </a:ln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2"/>
            <p:cNvSpPr/>
            <p:nvPr/>
          </p:nvSpPr>
          <p:spPr>
            <a:xfrm>
              <a:off x="8084064" y="4689299"/>
              <a:ext cx="380590" cy="108787"/>
            </a:xfrm>
            <a:custGeom>
              <a:rect b="b" l="l" r="r" t="t"/>
              <a:pathLst>
                <a:path extrusionOk="0" h="3938" w="13777">
                  <a:moveTo>
                    <a:pt x="6872" y="1"/>
                  </a:moveTo>
                  <a:cubicBezTo>
                    <a:pt x="3069" y="1"/>
                    <a:pt x="0" y="868"/>
                    <a:pt x="0" y="1969"/>
                  </a:cubicBezTo>
                  <a:cubicBezTo>
                    <a:pt x="0" y="3036"/>
                    <a:pt x="3069" y="3937"/>
                    <a:pt x="6872" y="3937"/>
                  </a:cubicBezTo>
                  <a:cubicBezTo>
                    <a:pt x="10674" y="3937"/>
                    <a:pt x="13777" y="3036"/>
                    <a:pt x="13777" y="1969"/>
                  </a:cubicBezTo>
                  <a:cubicBezTo>
                    <a:pt x="13777" y="868"/>
                    <a:pt x="10674" y="1"/>
                    <a:pt x="6872" y="1"/>
                  </a:cubicBezTo>
                  <a:close/>
                </a:path>
              </a:pathLst>
            </a:custGeom>
            <a:solidFill>
              <a:srgbClr val="373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8098789" y="4413792"/>
              <a:ext cx="350202" cy="122572"/>
            </a:xfrm>
            <a:custGeom>
              <a:rect b="b" l="l" r="r" t="t"/>
              <a:pathLst>
                <a:path extrusionOk="0" h="4437" w="12677">
                  <a:moveTo>
                    <a:pt x="6339" y="0"/>
                  </a:moveTo>
                  <a:cubicBezTo>
                    <a:pt x="2836" y="0"/>
                    <a:pt x="1" y="1001"/>
                    <a:pt x="1" y="2202"/>
                  </a:cubicBezTo>
                  <a:cubicBezTo>
                    <a:pt x="1" y="3436"/>
                    <a:pt x="2836" y="4437"/>
                    <a:pt x="6339" y="4437"/>
                  </a:cubicBezTo>
                  <a:cubicBezTo>
                    <a:pt x="9841" y="4437"/>
                    <a:pt x="12677" y="3436"/>
                    <a:pt x="12677" y="2202"/>
                  </a:cubicBezTo>
                  <a:cubicBezTo>
                    <a:pt x="12677" y="1001"/>
                    <a:pt x="9841" y="0"/>
                    <a:pt x="6339"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2"/>
            <p:cNvSpPr/>
            <p:nvPr/>
          </p:nvSpPr>
          <p:spPr>
            <a:xfrm>
              <a:off x="8102490" y="4486585"/>
              <a:ext cx="340975" cy="262658"/>
            </a:xfrm>
            <a:custGeom>
              <a:rect b="b" l="l" r="r" t="t"/>
              <a:pathLst>
                <a:path extrusionOk="0" h="9508" w="12343">
                  <a:moveTo>
                    <a:pt x="0" y="0"/>
                  </a:moveTo>
                  <a:lnTo>
                    <a:pt x="1968" y="7205"/>
                  </a:lnTo>
                  <a:cubicBezTo>
                    <a:pt x="2335" y="8606"/>
                    <a:pt x="3603" y="9507"/>
                    <a:pt x="5004" y="9507"/>
                  </a:cubicBezTo>
                  <a:lnTo>
                    <a:pt x="7339" y="9507"/>
                  </a:lnTo>
                  <a:cubicBezTo>
                    <a:pt x="8773" y="9507"/>
                    <a:pt x="10007" y="8540"/>
                    <a:pt x="10374" y="7205"/>
                  </a:cubicBezTo>
                  <a:lnTo>
                    <a:pt x="12342" y="0"/>
                  </a:lnTo>
                  <a:lnTo>
                    <a:pt x="12342" y="0"/>
                  </a:lnTo>
                  <a:cubicBezTo>
                    <a:pt x="11842" y="1034"/>
                    <a:pt x="9307" y="1802"/>
                    <a:pt x="6205" y="1802"/>
                  </a:cubicBezTo>
                  <a:cubicBezTo>
                    <a:pt x="3136" y="1802"/>
                    <a:pt x="534" y="1034"/>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8140254" y="4444014"/>
              <a:ext cx="265421" cy="92350"/>
            </a:xfrm>
            <a:custGeom>
              <a:rect b="b" l="l" r="r" t="t"/>
              <a:pathLst>
                <a:path extrusionOk="0" h="3343" w="9608">
                  <a:moveTo>
                    <a:pt x="4881" y="1"/>
                  </a:moveTo>
                  <a:cubicBezTo>
                    <a:pt x="2965" y="1"/>
                    <a:pt x="989" y="747"/>
                    <a:pt x="1" y="2542"/>
                  </a:cubicBezTo>
                  <a:cubicBezTo>
                    <a:pt x="1168" y="3042"/>
                    <a:pt x="2903" y="3343"/>
                    <a:pt x="4838" y="3343"/>
                  </a:cubicBezTo>
                  <a:cubicBezTo>
                    <a:pt x="6772" y="3343"/>
                    <a:pt x="8440" y="3042"/>
                    <a:pt x="9608" y="2575"/>
                  </a:cubicBezTo>
                  <a:cubicBezTo>
                    <a:pt x="9474" y="1875"/>
                    <a:pt x="8907" y="1241"/>
                    <a:pt x="8274" y="874"/>
                  </a:cubicBezTo>
                  <a:cubicBezTo>
                    <a:pt x="7363" y="320"/>
                    <a:pt x="6135" y="1"/>
                    <a:pt x="4881"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8082213" y="4208287"/>
              <a:ext cx="338213" cy="302273"/>
            </a:xfrm>
            <a:custGeom>
              <a:rect b="b" l="l" r="r" t="t"/>
              <a:pathLst>
                <a:path extrusionOk="0" h="10942" w="12243">
                  <a:moveTo>
                    <a:pt x="5905" y="0"/>
                  </a:moveTo>
                  <a:cubicBezTo>
                    <a:pt x="5171" y="0"/>
                    <a:pt x="4737" y="834"/>
                    <a:pt x="4570" y="1602"/>
                  </a:cubicBezTo>
                  <a:cubicBezTo>
                    <a:pt x="4103" y="4237"/>
                    <a:pt x="4937" y="6505"/>
                    <a:pt x="5905" y="8773"/>
                  </a:cubicBezTo>
                  <a:cubicBezTo>
                    <a:pt x="5771" y="8573"/>
                    <a:pt x="5671" y="8406"/>
                    <a:pt x="5538" y="8206"/>
                  </a:cubicBezTo>
                  <a:cubicBezTo>
                    <a:pt x="5071" y="7506"/>
                    <a:pt x="4570" y="6772"/>
                    <a:pt x="4103" y="5905"/>
                  </a:cubicBezTo>
                  <a:cubicBezTo>
                    <a:pt x="3837" y="5371"/>
                    <a:pt x="3536" y="4737"/>
                    <a:pt x="3036" y="4270"/>
                  </a:cubicBezTo>
                  <a:cubicBezTo>
                    <a:pt x="2640" y="3899"/>
                    <a:pt x="2116" y="3693"/>
                    <a:pt x="1640" y="3693"/>
                  </a:cubicBezTo>
                  <a:cubicBezTo>
                    <a:pt x="1474" y="3693"/>
                    <a:pt x="1314" y="3718"/>
                    <a:pt x="1168" y="3770"/>
                  </a:cubicBezTo>
                  <a:cubicBezTo>
                    <a:pt x="334" y="4070"/>
                    <a:pt x="0" y="5104"/>
                    <a:pt x="167" y="5905"/>
                  </a:cubicBezTo>
                  <a:cubicBezTo>
                    <a:pt x="334" y="6772"/>
                    <a:pt x="934" y="7439"/>
                    <a:pt x="1435" y="7939"/>
                  </a:cubicBezTo>
                  <a:cubicBezTo>
                    <a:pt x="2903" y="9374"/>
                    <a:pt x="4737" y="10408"/>
                    <a:pt x="6739" y="10908"/>
                  </a:cubicBezTo>
                  <a:cubicBezTo>
                    <a:pt x="6772" y="10908"/>
                    <a:pt x="6872" y="10942"/>
                    <a:pt x="6939" y="10942"/>
                  </a:cubicBezTo>
                  <a:cubicBezTo>
                    <a:pt x="8106" y="10942"/>
                    <a:pt x="10875" y="9107"/>
                    <a:pt x="11776" y="7506"/>
                  </a:cubicBezTo>
                  <a:cubicBezTo>
                    <a:pt x="12009" y="6939"/>
                    <a:pt x="12243" y="6105"/>
                    <a:pt x="12042" y="5438"/>
                  </a:cubicBezTo>
                  <a:cubicBezTo>
                    <a:pt x="11942" y="5104"/>
                    <a:pt x="11742" y="4871"/>
                    <a:pt x="11442" y="4704"/>
                  </a:cubicBezTo>
                  <a:cubicBezTo>
                    <a:pt x="11270" y="4607"/>
                    <a:pt x="11071" y="4559"/>
                    <a:pt x="10858" y="4559"/>
                  </a:cubicBezTo>
                  <a:cubicBezTo>
                    <a:pt x="10407" y="4559"/>
                    <a:pt x="9893" y="4774"/>
                    <a:pt x="9441" y="5204"/>
                  </a:cubicBezTo>
                  <a:cubicBezTo>
                    <a:pt x="8406" y="6105"/>
                    <a:pt x="7739" y="7372"/>
                    <a:pt x="7272" y="8607"/>
                  </a:cubicBezTo>
                  <a:cubicBezTo>
                    <a:pt x="7573" y="6372"/>
                    <a:pt x="7573" y="4070"/>
                    <a:pt x="7239" y="1768"/>
                  </a:cubicBezTo>
                  <a:cubicBezTo>
                    <a:pt x="7206" y="1368"/>
                    <a:pt x="6905" y="0"/>
                    <a:pt x="59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2"/>
            <p:cNvSpPr/>
            <p:nvPr/>
          </p:nvSpPr>
          <p:spPr>
            <a:xfrm>
              <a:off x="8101551" y="4486585"/>
              <a:ext cx="207381" cy="262658"/>
            </a:xfrm>
            <a:custGeom>
              <a:rect b="b" l="l" r="r" t="t"/>
              <a:pathLst>
                <a:path extrusionOk="0" h="9508" w="7507">
                  <a:moveTo>
                    <a:pt x="1" y="0"/>
                  </a:moveTo>
                  <a:lnTo>
                    <a:pt x="1969" y="7205"/>
                  </a:lnTo>
                  <a:cubicBezTo>
                    <a:pt x="2336" y="8606"/>
                    <a:pt x="3570" y="9507"/>
                    <a:pt x="5005" y="9507"/>
                  </a:cubicBezTo>
                  <a:lnTo>
                    <a:pt x="7506" y="9507"/>
                  </a:lnTo>
                  <a:cubicBezTo>
                    <a:pt x="4304" y="7539"/>
                    <a:pt x="3904" y="4037"/>
                    <a:pt x="4071" y="1668"/>
                  </a:cubicBezTo>
                  <a:cubicBezTo>
                    <a:pt x="2002" y="1435"/>
                    <a:pt x="468" y="801"/>
                    <a:pt x="1" y="0"/>
                  </a:cubicBezTo>
                  <a:close/>
                </a:path>
              </a:pathLst>
            </a:custGeom>
            <a:solidFill>
              <a:srgbClr val="9E9E9E">
                <a:alpha val="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2"/>
            <p:cNvSpPr/>
            <p:nvPr/>
          </p:nvSpPr>
          <p:spPr>
            <a:xfrm>
              <a:off x="8462781" y="4195386"/>
              <a:ext cx="511477" cy="176966"/>
            </a:xfrm>
            <a:custGeom>
              <a:rect b="b" l="l" r="r" t="t"/>
              <a:pathLst>
                <a:path extrusionOk="0" h="6406" w="18515">
                  <a:moveTo>
                    <a:pt x="9274" y="0"/>
                  </a:moveTo>
                  <a:cubicBezTo>
                    <a:pt x="4137" y="0"/>
                    <a:pt x="1" y="1401"/>
                    <a:pt x="1" y="3203"/>
                  </a:cubicBezTo>
                  <a:cubicBezTo>
                    <a:pt x="1" y="4971"/>
                    <a:pt x="4171" y="6405"/>
                    <a:pt x="9274" y="6405"/>
                  </a:cubicBezTo>
                  <a:cubicBezTo>
                    <a:pt x="14411" y="6405"/>
                    <a:pt x="18514" y="5004"/>
                    <a:pt x="18514" y="3203"/>
                  </a:cubicBezTo>
                  <a:cubicBezTo>
                    <a:pt x="18514" y="1401"/>
                    <a:pt x="14411" y="0"/>
                    <a:pt x="9274" y="0"/>
                  </a:cubicBezTo>
                  <a:close/>
                </a:path>
              </a:pathLst>
            </a:custGeom>
            <a:solidFill>
              <a:srgbClr val="35C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2"/>
            <p:cNvSpPr/>
            <p:nvPr/>
          </p:nvSpPr>
          <p:spPr>
            <a:xfrm>
              <a:off x="8166996" y="3638019"/>
              <a:ext cx="600844" cy="686398"/>
            </a:xfrm>
            <a:custGeom>
              <a:rect b="b" l="l" r="r" t="t"/>
              <a:pathLst>
                <a:path extrusionOk="0" h="24847" w="21750">
                  <a:moveTo>
                    <a:pt x="2257" y="0"/>
                  </a:moveTo>
                  <a:cubicBezTo>
                    <a:pt x="1570" y="0"/>
                    <a:pt x="838" y="433"/>
                    <a:pt x="501" y="1063"/>
                  </a:cubicBezTo>
                  <a:cubicBezTo>
                    <a:pt x="0" y="2030"/>
                    <a:pt x="167" y="3164"/>
                    <a:pt x="467" y="4198"/>
                  </a:cubicBezTo>
                  <a:cubicBezTo>
                    <a:pt x="1168" y="6733"/>
                    <a:pt x="2636" y="9102"/>
                    <a:pt x="4604" y="10870"/>
                  </a:cubicBezTo>
                  <a:cubicBezTo>
                    <a:pt x="3036" y="11037"/>
                    <a:pt x="1935" y="12704"/>
                    <a:pt x="2169" y="14239"/>
                  </a:cubicBezTo>
                  <a:cubicBezTo>
                    <a:pt x="2369" y="15807"/>
                    <a:pt x="3703" y="17041"/>
                    <a:pt x="5171" y="17508"/>
                  </a:cubicBezTo>
                  <a:cubicBezTo>
                    <a:pt x="5716" y="17677"/>
                    <a:pt x="6278" y="17750"/>
                    <a:pt x="6843" y="17750"/>
                  </a:cubicBezTo>
                  <a:cubicBezTo>
                    <a:pt x="7832" y="17750"/>
                    <a:pt x="8827" y="17526"/>
                    <a:pt x="9741" y="17208"/>
                  </a:cubicBezTo>
                  <a:lnTo>
                    <a:pt x="9741" y="17208"/>
                  </a:lnTo>
                  <a:cubicBezTo>
                    <a:pt x="8473" y="18509"/>
                    <a:pt x="9340" y="20877"/>
                    <a:pt x="10875" y="21844"/>
                  </a:cubicBezTo>
                  <a:cubicBezTo>
                    <a:pt x="12476" y="22778"/>
                    <a:pt x="14377" y="22745"/>
                    <a:pt x="16212" y="22845"/>
                  </a:cubicBezTo>
                  <a:cubicBezTo>
                    <a:pt x="18047" y="22945"/>
                    <a:pt x="20048" y="23345"/>
                    <a:pt x="21149" y="24846"/>
                  </a:cubicBezTo>
                  <a:cubicBezTo>
                    <a:pt x="21682" y="21844"/>
                    <a:pt x="21749" y="18775"/>
                    <a:pt x="21382" y="15740"/>
                  </a:cubicBezTo>
                  <a:cubicBezTo>
                    <a:pt x="21282" y="14572"/>
                    <a:pt x="21015" y="13272"/>
                    <a:pt x="20148" y="12438"/>
                  </a:cubicBezTo>
                  <a:cubicBezTo>
                    <a:pt x="19735" y="12024"/>
                    <a:pt x="19117" y="11800"/>
                    <a:pt x="18526" y="11800"/>
                  </a:cubicBezTo>
                  <a:cubicBezTo>
                    <a:pt x="17923" y="11800"/>
                    <a:pt x="17349" y="12033"/>
                    <a:pt x="17046" y="12538"/>
                  </a:cubicBezTo>
                  <a:cubicBezTo>
                    <a:pt x="17113" y="10470"/>
                    <a:pt x="17113" y="8201"/>
                    <a:pt x="15878" y="6533"/>
                  </a:cubicBezTo>
                  <a:cubicBezTo>
                    <a:pt x="15192" y="5580"/>
                    <a:pt x="13949" y="4997"/>
                    <a:pt x="12798" y="4997"/>
                  </a:cubicBezTo>
                  <a:cubicBezTo>
                    <a:pt x="11937" y="4997"/>
                    <a:pt x="11127" y="5324"/>
                    <a:pt x="10641" y="6066"/>
                  </a:cubicBezTo>
                  <a:cubicBezTo>
                    <a:pt x="10075" y="2828"/>
                    <a:pt x="6842" y="300"/>
                    <a:pt x="3735" y="300"/>
                  </a:cubicBezTo>
                  <a:cubicBezTo>
                    <a:pt x="3546" y="300"/>
                    <a:pt x="3357" y="310"/>
                    <a:pt x="3169" y="329"/>
                  </a:cubicBezTo>
                  <a:cubicBezTo>
                    <a:pt x="2909" y="101"/>
                    <a:pt x="2588" y="0"/>
                    <a:pt x="22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2"/>
            <p:cNvSpPr/>
            <p:nvPr/>
          </p:nvSpPr>
          <p:spPr>
            <a:xfrm>
              <a:off x="8178958" y="3658157"/>
              <a:ext cx="576893" cy="662558"/>
            </a:xfrm>
            <a:custGeom>
              <a:rect b="b" l="l" r="r" t="t"/>
              <a:pathLst>
                <a:path extrusionOk="0" h="23984" w="20883">
                  <a:moveTo>
                    <a:pt x="268" y="0"/>
                  </a:moveTo>
                  <a:cubicBezTo>
                    <a:pt x="201" y="100"/>
                    <a:pt x="101" y="234"/>
                    <a:pt x="68" y="300"/>
                  </a:cubicBezTo>
                  <a:cubicBezTo>
                    <a:pt x="34" y="334"/>
                    <a:pt x="34" y="434"/>
                    <a:pt x="1" y="467"/>
                  </a:cubicBezTo>
                  <a:cubicBezTo>
                    <a:pt x="8774" y="6338"/>
                    <a:pt x="16012" y="14511"/>
                    <a:pt x="20716" y="23984"/>
                  </a:cubicBezTo>
                  <a:cubicBezTo>
                    <a:pt x="20782" y="23684"/>
                    <a:pt x="20849" y="23417"/>
                    <a:pt x="20883" y="23083"/>
                  </a:cubicBezTo>
                  <a:cubicBezTo>
                    <a:pt x="16112" y="13810"/>
                    <a:pt x="8941" y="5804"/>
                    <a:pt x="268"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2"/>
            <p:cNvSpPr/>
            <p:nvPr/>
          </p:nvSpPr>
          <p:spPr>
            <a:xfrm>
              <a:off x="8207550" y="3688545"/>
              <a:ext cx="231304" cy="187850"/>
            </a:xfrm>
            <a:custGeom>
              <a:rect b="b" l="l" r="r" t="t"/>
              <a:pathLst>
                <a:path extrusionOk="0" h="6800" w="8373">
                  <a:moveTo>
                    <a:pt x="6505" y="1"/>
                  </a:moveTo>
                  <a:lnTo>
                    <a:pt x="6505" y="1"/>
                  </a:lnTo>
                  <a:cubicBezTo>
                    <a:pt x="6471" y="2002"/>
                    <a:pt x="6838" y="4004"/>
                    <a:pt x="7505" y="5872"/>
                  </a:cubicBezTo>
                  <a:cubicBezTo>
                    <a:pt x="5998" y="5096"/>
                    <a:pt x="4299" y="4703"/>
                    <a:pt x="2585" y="4703"/>
                  </a:cubicBezTo>
                  <a:cubicBezTo>
                    <a:pt x="1719" y="4703"/>
                    <a:pt x="850" y="4803"/>
                    <a:pt x="0" y="5005"/>
                  </a:cubicBezTo>
                  <a:cubicBezTo>
                    <a:pt x="67" y="5171"/>
                    <a:pt x="167" y="5338"/>
                    <a:pt x="267" y="5505"/>
                  </a:cubicBezTo>
                  <a:cubicBezTo>
                    <a:pt x="1007" y="5353"/>
                    <a:pt x="1765" y="5277"/>
                    <a:pt x="2522" y="5277"/>
                  </a:cubicBezTo>
                  <a:cubicBezTo>
                    <a:pt x="4430" y="5277"/>
                    <a:pt x="6330" y="5760"/>
                    <a:pt x="7906" y="6739"/>
                  </a:cubicBezTo>
                  <a:cubicBezTo>
                    <a:pt x="7962" y="6781"/>
                    <a:pt x="8017" y="6800"/>
                    <a:pt x="8068" y="6800"/>
                  </a:cubicBezTo>
                  <a:cubicBezTo>
                    <a:pt x="8139" y="6800"/>
                    <a:pt x="8201" y="6764"/>
                    <a:pt x="8239" y="6706"/>
                  </a:cubicBezTo>
                  <a:cubicBezTo>
                    <a:pt x="8339" y="6639"/>
                    <a:pt x="8373" y="6506"/>
                    <a:pt x="8339" y="6372"/>
                  </a:cubicBezTo>
                  <a:cubicBezTo>
                    <a:pt x="7505" y="4538"/>
                    <a:pt x="7072" y="2503"/>
                    <a:pt x="7038" y="468"/>
                  </a:cubicBezTo>
                  <a:cubicBezTo>
                    <a:pt x="6872" y="301"/>
                    <a:pt x="6671" y="134"/>
                    <a:pt x="6505"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2"/>
            <p:cNvSpPr/>
            <p:nvPr/>
          </p:nvSpPr>
          <p:spPr>
            <a:xfrm>
              <a:off x="8225976" y="3785317"/>
              <a:ext cx="407331" cy="317936"/>
            </a:xfrm>
            <a:custGeom>
              <a:rect b="b" l="l" r="r" t="t"/>
              <a:pathLst>
                <a:path extrusionOk="0" h="11509" w="14745">
                  <a:moveTo>
                    <a:pt x="12209" y="0"/>
                  </a:moveTo>
                  <a:cubicBezTo>
                    <a:pt x="11809" y="3570"/>
                    <a:pt x="12342" y="7339"/>
                    <a:pt x="13743" y="10541"/>
                  </a:cubicBezTo>
                  <a:cubicBezTo>
                    <a:pt x="10968" y="9033"/>
                    <a:pt x="7820" y="8270"/>
                    <a:pt x="4740" y="8270"/>
                  </a:cubicBezTo>
                  <a:cubicBezTo>
                    <a:pt x="3120" y="8270"/>
                    <a:pt x="1518" y="8481"/>
                    <a:pt x="0" y="8907"/>
                  </a:cubicBezTo>
                  <a:cubicBezTo>
                    <a:pt x="34" y="9074"/>
                    <a:pt x="67" y="9240"/>
                    <a:pt x="134" y="9441"/>
                  </a:cubicBezTo>
                  <a:cubicBezTo>
                    <a:pt x="1607" y="9029"/>
                    <a:pt x="3161" y="8825"/>
                    <a:pt x="4734" y="8825"/>
                  </a:cubicBezTo>
                  <a:cubicBezTo>
                    <a:pt x="8006" y="8825"/>
                    <a:pt x="11360" y="9708"/>
                    <a:pt x="14244" y="11442"/>
                  </a:cubicBezTo>
                  <a:cubicBezTo>
                    <a:pt x="14344" y="11509"/>
                    <a:pt x="14377" y="11509"/>
                    <a:pt x="14410" y="11509"/>
                  </a:cubicBezTo>
                  <a:cubicBezTo>
                    <a:pt x="14511" y="11509"/>
                    <a:pt x="14544" y="11475"/>
                    <a:pt x="14644" y="11409"/>
                  </a:cubicBezTo>
                  <a:cubicBezTo>
                    <a:pt x="14711" y="11342"/>
                    <a:pt x="14744" y="11209"/>
                    <a:pt x="14677" y="11075"/>
                  </a:cubicBezTo>
                  <a:cubicBezTo>
                    <a:pt x="13009" y="7873"/>
                    <a:pt x="12376" y="4003"/>
                    <a:pt x="12743" y="301"/>
                  </a:cubicBezTo>
                  <a:cubicBezTo>
                    <a:pt x="12576" y="167"/>
                    <a:pt x="12409" y="67"/>
                    <a:pt x="12209"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2"/>
            <p:cNvSpPr/>
            <p:nvPr/>
          </p:nvSpPr>
          <p:spPr>
            <a:xfrm>
              <a:off x="8422254" y="3976069"/>
              <a:ext cx="307798" cy="246056"/>
            </a:xfrm>
            <a:custGeom>
              <a:rect b="b" l="l" r="r" t="t"/>
              <a:pathLst>
                <a:path extrusionOk="0" h="8907" w="11142">
                  <a:moveTo>
                    <a:pt x="10641" y="0"/>
                  </a:moveTo>
                  <a:cubicBezTo>
                    <a:pt x="9640" y="2602"/>
                    <a:pt x="9307" y="5438"/>
                    <a:pt x="9674" y="8140"/>
                  </a:cubicBezTo>
                  <a:cubicBezTo>
                    <a:pt x="7806" y="7339"/>
                    <a:pt x="5774" y="6943"/>
                    <a:pt x="3749" y="6943"/>
                  </a:cubicBezTo>
                  <a:cubicBezTo>
                    <a:pt x="2483" y="6943"/>
                    <a:pt x="1219" y="7098"/>
                    <a:pt x="0" y="7406"/>
                  </a:cubicBezTo>
                  <a:cubicBezTo>
                    <a:pt x="67" y="7573"/>
                    <a:pt x="134" y="7773"/>
                    <a:pt x="234" y="7939"/>
                  </a:cubicBezTo>
                  <a:cubicBezTo>
                    <a:pt x="1396" y="7637"/>
                    <a:pt x="2597" y="7488"/>
                    <a:pt x="3799" y="7488"/>
                  </a:cubicBezTo>
                  <a:cubicBezTo>
                    <a:pt x="5912" y="7488"/>
                    <a:pt x="8028" y="7947"/>
                    <a:pt x="9941" y="8840"/>
                  </a:cubicBezTo>
                  <a:cubicBezTo>
                    <a:pt x="9974" y="8840"/>
                    <a:pt x="10007" y="8907"/>
                    <a:pt x="10074" y="8907"/>
                  </a:cubicBezTo>
                  <a:cubicBezTo>
                    <a:pt x="10107" y="8907"/>
                    <a:pt x="10208" y="8907"/>
                    <a:pt x="10241" y="8840"/>
                  </a:cubicBezTo>
                  <a:cubicBezTo>
                    <a:pt x="10308" y="8773"/>
                    <a:pt x="10374" y="8673"/>
                    <a:pt x="10374" y="8573"/>
                  </a:cubicBezTo>
                  <a:cubicBezTo>
                    <a:pt x="9907" y="5838"/>
                    <a:pt x="10208" y="3003"/>
                    <a:pt x="11142" y="401"/>
                  </a:cubicBezTo>
                  <a:cubicBezTo>
                    <a:pt x="11041" y="334"/>
                    <a:pt x="10975" y="267"/>
                    <a:pt x="10908" y="234"/>
                  </a:cubicBezTo>
                  <a:cubicBezTo>
                    <a:pt x="10808" y="134"/>
                    <a:pt x="10741" y="67"/>
                    <a:pt x="10641"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2"/>
            <p:cNvSpPr/>
            <p:nvPr/>
          </p:nvSpPr>
          <p:spPr>
            <a:xfrm>
              <a:off x="8582592" y="3372595"/>
              <a:ext cx="489349" cy="897453"/>
            </a:xfrm>
            <a:custGeom>
              <a:rect b="b" l="l" r="r" t="t"/>
              <a:pathLst>
                <a:path extrusionOk="0" h="32487" w="17714">
                  <a:moveTo>
                    <a:pt x="10199" y="1"/>
                  </a:moveTo>
                  <a:cubicBezTo>
                    <a:pt x="8068" y="1"/>
                    <a:pt x="5934" y="1595"/>
                    <a:pt x="5037" y="3632"/>
                  </a:cubicBezTo>
                  <a:cubicBezTo>
                    <a:pt x="3937" y="6101"/>
                    <a:pt x="4270" y="8970"/>
                    <a:pt x="4904" y="11638"/>
                  </a:cubicBezTo>
                  <a:cubicBezTo>
                    <a:pt x="5004" y="12172"/>
                    <a:pt x="5137" y="12772"/>
                    <a:pt x="4837" y="13239"/>
                  </a:cubicBezTo>
                  <a:cubicBezTo>
                    <a:pt x="4470" y="13806"/>
                    <a:pt x="3636" y="13806"/>
                    <a:pt x="2969" y="14006"/>
                  </a:cubicBezTo>
                  <a:cubicBezTo>
                    <a:pt x="734" y="14674"/>
                    <a:pt x="0" y="17742"/>
                    <a:pt x="801" y="19944"/>
                  </a:cubicBezTo>
                  <a:cubicBezTo>
                    <a:pt x="1602" y="22146"/>
                    <a:pt x="3336" y="23847"/>
                    <a:pt x="4604" y="25848"/>
                  </a:cubicBezTo>
                  <a:cubicBezTo>
                    <a:pt x="5838" y="27850"/>
                    <a:pt x="6605" y="30585"/>
                    <a:pt x="5237" y="32486"/>
                  </a:cubicBezTo>
                  <a:cubicBezTo>
                    <a:pt x="9007" y="29151"/>
                    <a:pt x="12609" y="25448"/>
                    <a:pt x="15712" y="21312"/>
                  </a:cubicBezTo>
                  <a:cubicBezTo>
                    <a:pt x="16445" y="20411"/>
                    <a:pt x="17146" y="19410"/>
                    <a:pt x="17446" y="18276"/>
                  </a:cubicBezTo>
                  <a:cubicBezTo>
                    <a:pt x="17713" y="17142"/>
                    <a:pt x="17546" y="15808"/>
                    <a:pt x="16779" y="14974"/>
                  </a:cubicBezTo>
                  <a:cubicBezTo>
                    <a:pt x="15978" y="14173"/>
                    <a:pt x="14778" y="13906"/>
                    <a:pt x="14110" y="13006"/>
                  </a:cubicBezTo>
                  <a:cubicBezTo>
                    <a:pt x="12976" y="11605"/>
                    <a:pt x="13944" y="9603"/>
                    <a:pt x="14444" y="7835"/>
                  </a:cubicBezTo>
                  <a:cubicBezTo>
                    <a:pt x="15278" y="5000"/>
                    <a:pt x="14444" y="1297"/>
                    <a:pt x="11642" y="263"/>
                  </a:cubicBezTo>
                  <a:cubicBezTo>
                    <a:pt x="11171" y="84"/>
                    <a:pt x="10685" y="1"/>
                    <a:pt x="101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2"/>
            <p:cNvSpPr/>
            <p:nvPr/>
          </p:nvSpPr>
          <p:spPr>
            <a:xfrm>
              <a:off x="8726355" y="3371573"/>
              <a:ext cx="176938" cy="896625"/>
            </a:xfrm>
            <a:custGeom>
              <a:rect b="b" l="l" r="r" t="t"/>
              <a:pathLst>
                <a:path extrusionOk="0" h="32457" w="6405">
                  <a:moveTo>
                    <a:pt x="5404" y="0"/>
                  </a:moveTo>
                  <a:cubicBezTo>
                    <a:pt x="5404" y="33"/>
                    <a:pt x="5337" y="100"/>
                    <a:pt x="5337" y="134"/>
                  </a:cubicBezTo>
                  <a:cubicBezTo>
                    <a:pt x="5804" y="10441"/>
                    <a:pt x="4236" y="20882"/>
                    <a:pt x="734" y="30555"/>
                  </a:cubicBezTo>
                  <a:cubicBezTo>
                    <a:pt x="634" y="31222"/>
                    <a:pt x="434" y="31890"/>
                    <a:pt x="0" y="32457"/>
                  </a:cubicBezTo>
                  <a:cubicBezTo>
                    <a:pt x="300" y="32190"/>
                    <a:pt x="601" y="31890"/>
                    <a:pt x="901" y="31656"/>
                  </a:cubicBezTo>
                  <a:cubicBezTo>
                    <a:pt x="4703" y="21682"/>
                    <a:pt x="6405" y="10808"/>
                    <a:pt x="5938" y="134"/>
                  </a:cubicBezTo>
                  <a:cubicBezTo>
                    <a:pt x="5771" y="33"/>
                    <a:pt x="5571" y="33"/>
                    <a:pt x="5404"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2"/>
            <p:cNvSpPr/>
            <p:nvPr/>
          </p:nvSpPr>
          <p:spPr>
            <a:xfrm>
              <a:off x="8728178" y="3446216"/>
              <a:ext cx="261747" cy="282908"/>
            </a:xfrm>
            <a:custGeom>
              <a:rect b="b" l="l" r="r" t="t"/>
              <a:pathLst>
                <a:path extrusionOk="0" h="10241" w="9475">
                  <a:moveTo>
                    <a:pt x="301" y="0"/>
                  </a:moveTo>
                  <a:cubicBezTo>
                    <a:pt x="168" y="167"/>
                    <a:pt x="68" y="334"/>
                    <a:pt x="1" y="500"/>
                  </a:cubicBezTo>
                  <a:cubicBezTo>
                    <a:pt x="2169" y="2902"/>
                    <a:pt x="3870" y="6171"/>
                    <a:pt x="4904" y="10007"/>
                  </a:cubicBezTo>
                  <a:cubicBezTo>
                    <a:pt x="4904" y="10141"/>
                    <a:pt x="5004" y="10241"/>
                    <a:pt x="5138" y="10241"/>
                  </a:cubicBezTo>
                  <a:cubicBezTo>
                    <a:pt x="5238" y="10241"/>
                    <a:pt x="5371" y="10174"/>
                    <a:pt x="5405" y="10107"/>
                  </a:cubicBezTo>
                  <a:cubicBezTo>
                    <a:pt x="6505" y="8139"/>
                    <a:pt x="7840" y="6171"/>
                    <a:pt x="9341" y="4336"/>
                  </a:cubicBezTo>
                  <a:lnTo>
                    <a:pt x="9474" y="3336"/>
                  </a:lnTo>
                  <a:lnTo>
                    <a:pt x="9474" y="3336"/>
                  </a:lnTo>
                  <a:cubicBezTo>
                    <a:pt x="7873" y="5170"/>
                    <a:pt x="6405" y="7239"/>
                    <a:pt x="5238" y="9240"/>
                  </a:cubicBezTo>
                  <a:cubicBezTo>
                    <a:pt x="4404" y="6405"/>
                    <a:pt x="2903" y="2802"/>
                    <a:pt x="301"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2"/>
            <p:cNvSpPr/>
            <p:nvPr/>
          </p:nvSpPr>
          <p:spPr>
            <a:xfrm>
              <a:off x="8704227" y="3616692"/>
              <a:ext cx="269095" cy="319787"/>
            </a:xfrm>
            <a:custGeom>
              <a:rect b="b" l="l" r="r" t="t"/>
              <a:pathLst>
                <a:path extrusionOk="0" h="11576" w="9741">
                  <a:moveTo>
                    <a:pt x="1" y="0"/>
                  </a:moveTo>
                  <a:cubicBezTo>
                    <a:pt x="34" y="300"/>
                    <a:pt x="67" y="601"/>
                    <a:pt x="101" y="934"/>
                  </a:cubicBezTo>
                  <a:cubicBezTo>
                    <a:pt x="2769" y="3669"/>
                    <a:pt x="4404" y="7439"/>
                    <a:pt x="4504" y="11308"/>
                  </a:cubicBezTo>
                  <a:cubicBezTo>
                    <a:pt x="4504" y="11442"/>
                    <a:pt x="4570" y="11575"/>
                    <a:pt x="4704" y="11575"/>
                  </a:cubicBezTo>
                  <a:lnTo>
                    <a:pt x="4737" y="11575"/>
                  </a:lnTo>
                  <a:cubicBezTo>
                    <a:pt x="4871" y="11575"/>
                    <a:pt x="4937" y="11508"/>
                    <a:pt x="5004" y="11408"/>
                  </a:cubicBezTo>
                  <a:cubicBezTo>
                    <a:pt x="6238" y="8840"/>
                    <a:pt x="7839" y="6438"/>
                    <a:pt x="9741" y="4270"/>
                  </a:cubicBezTo>
                  <a:cubicBezTo>
                    <a:pt x="9707" y="4236"/>
                    <a:pt x="9674" y="4170"/>
                    <a:pt x="9674" y="4136"/>
                  </a:cubicBezTo>
                  <a:cubicBezTo>
                    <a:pt x="9574" y="4003"/>
                    <a:pt x="9507" y="3903"/>
                    <a:pt x="9441" y="3769"/>
                  </a:cubicBezTo>
                  <a:cubicBezTo>
                    <a:pt x="7706" y="5738"/>
                    <a:pt x="6205" y="7906"/>
                    <a:pt x="5004" y="10174"/>
                  </a:cubicBezTo>
                  <a:cubicBezTo>
                    <a:pt x="4671" y="6305"/>
                    <a:pt x="2836" y="2635"/>
                    <a:pt x="1"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2"/>
            <p:cNvSpPr/>
            <p:nvPr/>
          </p:nvSpPr>
          <p:spPr>
            <a:xfrm>
              <a:off x="8633285" y="3767802"/>
              <a:ext cx="419292" cy="321638"/>
            </a:xfrm>
            <a:custGeom>
              <a:rect b="b" l="l" r="r" t="t"/>
              <a:pathLst>
                <a:path extrusionOk="0" h="11643" w="15178">
                  <a:moveTo>
                    <a:pt x="500" y="1"/>
                  </a:moveTo>
                  <a:cubicBezTo>
                    <a:pt x="334" y="101"/>
                    <a:pt x="167" y="201"/>
                    <a:pt x="0" y="334"/>
                  </a:cubicBezTo>
                  <a:cubicBezTo>
                    <a:pt x="3469" y="2936"/>
                    <a:pt x="5704" y="7106"/>
                    <a:pt x="5904" y="11376"/>
                  </a:cubicBezTo>
                  <a:cubicBezTo>
                    <a:pt x="5904" y="11509"/>
                    <a:pt x="5971" y="11642"/>
                    <a:pt x="6104" y="11642"/>
                  </a:cubicBezTo>
                  <a:lnTo>
                    <a:pt x="6171" y="11642"/>
                  </a:lnTo>
                  <a:cubicBezTo>
                    <a:pt x="6271" y="11642"/>
                    <a:pt x="6405" y="11609"/>
                    <a:pt x="6438" y="11476"/>
                  </a:cubicBezTo>
                  <a:cubicBezTo>
                    <a:pt x="8606" y="7473"/>
                    <a:pt x="11608" y="3937"/>
                    <a:pt x="15178" y="1101"/>
                  </a:cubicBezTo>
                  <a:cubicBezTo>
                    <a:pt x="15111" y="935"/>
                    <a:pt x="14977" y="801"/>
                    <a:pt x="14844" y="668"/>
                  </a:cubicBezTo>
                  <a:cubicBezTo>
                    <a:pt x="11442" y="3336"/>
                    <a:pt x="8573" y="6672"/>
                    <a:pt x="6405" y="10442"/>
                  </a:cubicBezTo>
                  <a:cubicBezTo>
                    <a:pt x="5971" y="6372"/>
                    <a:pt x="3769" y="2502"/>
                    <a:pt x="500"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2"/>
            <p:cNvSpPr/>
            <p:nvPr/>
          </p:nvSpPr>
          <p:spPr>
            <a:xfrm>
              <a:off x="8755831" y="3820594"/>
              <a:ext cx="547389" cy="473410"/>
            </a:xfrm>
            <a:custGeom>
              <a:rect b="b" l="l" r="r" t="t"/>
              <a:pathLst>
                <a:path extrusionOk="0" h="17137" w="19815">
                  <a:moveTo>
                    <a:pt x="18053" y="1"/>
                  </a:moveTo>
                  <a:cubicBezTo>
                    <a:pt x="13772" y="1"/>
                    <a:pt x="9460" y="1575"/>
                    <a:pt x="6205" y="4361"/>
                  </a:cubicBezTo>
                  <a:cubicBezTo>
                    <a:pt x="2536" y="7530"/>
                    <a:pt x="201" y="12267"/>
                    <a:pt x="1" y="17137"/>
                  </a:cubicBezTo>
                  <a:cubicBezTo>
                    <a:pt x="4837" y="15469"/>
                    <a:pt x="9240" y="14068"/>
                    <a:pt x="12976" y="11399"/>
                  </a:cubicBezTo>
                  <a:cubicBezTo>
                    <a:pt x="16646" y="8731"/>
                    <a:pt x="19514" y="4628"/>
                    <a:pt x="19815" y="91"/>
                  </a:cubicBezTo>
                  <a:cubicBezTo>
                    <a:pt x="19230" y="31"/>
                    <a:pt x="18642" y="1"/>
                    <a:pt x="180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2"/>
            <p:cNvSpPr/>
            <p:nvPr/>
          </p:nvSpPr>
          <p:spPr>
            <a:xfrm>
              <a:off x="9046119" y="3839683"/>
              <a:ext cx="206442" cy="185281"/>
            </a:xfrm>
            <a:custGeom>
              <a:rect b="b" l="l" r="r" t="t"/>
              <a:pathLst>
                <a:path extrusionOk="0" h="6707" w="7473">
                  <a:moveTo>
                    <a:pt x="2669" y="1"/>
                  </a:moveTo>
                  <a:lnTo>
                    <a:pt x="2669" y="1"/>
                  </a:lnTo>
                  <a:cubicBezTo>
                    <a:pt x="2468" y="34"/>
                    <a:pt x="2302" y="101"/>
                    <a:pt x="2068" y="167"/>
                  </a:cubicBezTo>
                  <a:cubicBezTo>
                    <a:pt x="2035" y="2269"/>
                    <a:pt x="1067" y="4604"/>
                    <a:pt x="67" y="6272"/>
                  </a:cubicBezTo>
                  <a:cubicBezTo>
                    <a:pt x="0" y="6405"/>
                    <a:pt x="33" y="6539"/>
                    <a:pt x="133" y="6605"/>
                  </a:cubicBezTo>
                  <a:cubicBezTo>
                    <a:pt x="177" y="6670"/>
                    <a:pt x="247" y="6707"/>
                    <a:pt x="328" y="6707"/>
                  </a:cubicBezTo>
                  <a:cubicBezTo>
                    <a:pt x="373" y="6707"/>
                    <a:pt x="420" y="6696"/>
                    <a:pt x="467" y="6672"/>
                  </a:cubicBezTo>
                  <a:cubicBezTo>
                    <a:pt x="1749" y="5970"/>
                    <a:pt x="3488" y="5549"/>
                    <a:pt x="5225" y="5549"/>
                  </a:cubicBezTo>
                  <a:cubicBezTo>
                    <a:pt x="5883" y="5549"/>
                    <a:pt x="6540" y="5610"/>
                    <a:pt x="7172" y="5738"/>
                  </a:cubicBezTo>
                  <a:cubicBezTo>
                    <a:pt x="7305" y="5571"/>
                    <a:pt x="7372" y="5404"/>
                    <a:pt x="7472" y="5238"/>
                  </a:cubicBezTo>
                  <a:cubicBezTo>
                    <a:pt x="6720" y="5064"/>
                    <a:pt x="5935" y="4983"/>
                    <a:pt x="5153" y="4983"/>
                  </a:cubicBezTo>
                  <a:cubicBezTo>
                    <a:pt x="3682" y="4983"/>
                    <a:pt x="2221" y="5270"/>
                    <a:pt x="1001" y="5771"/>
                  </a:cubicBezTo>
                  <a:cubicBezTo>
                    <a:pt x="1668" y="4504"/>
                    <a:pt x="2635" y="2269"/>
                    <a:pt x="2669"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2"/>
            <p:cNvSpPr/>
            <p:nvPr/>
          </p:nvSpPr>
          <p:spPr>
            <a:xfrm>
              <a:off x="8756743" y="3832307"/>
              <a:ext cx="544627" cy="461697"/>
            </a:xfrm>
            <a:custGeom>
              <a:rect b="b" l="l" r="r" t="t"/>
              <a:pathLst>
                <a:path extrusionOk="0" h="16713" w="19715">
                  <a:moveTo>
                    <a:pt x="19715" y="1"/>
                  </a:moveTo>
                  <a:cubicBezTo>
                    <a:pt x="12376" y="4504"/>
                    <a:pt x="5672" y="10208"/>
                    <a:pt x="1" y="16713"/>
                  </a:cubicBezTo>
                  <a:cubicBezTo>
                    <a:pt x="368" y="16613"/>
                    <a:pt x="701" y="16479"/>
                    <a:pt x="1102" y="16346"/>
                  </a:cubicBezTo>
                  <a:cubicBezTo>
                    <a:pt x="6472" y="10308"/>
                    <a:pt x="12777" y="5004"/>
                    <a:pt x="19648" y="701"/>
                  </a:cubicBezTo>
                  <a:cubicBezTo>
                    <a:pt x="19682" y="468"/>
                    <a:pt x="19715" y="201"/>
                    <a:pt x="19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2"/>
            <p:cNvSpPr/>
            <p:nvPr/>
          </p:nvSpPr>
          <p:spPr>
            <a:xfrm>
              <a:off x="8881167" y="3899575"/>
              <a:ext cx="216580" cy="274040"/>
            </a:xfrm>
            <a:custGeom>
              <a:rect b="b" l="l" r="r" t="t"/>
              <a:pathLst>
                <a:path extrusionOk="0" h="9920" w="7840">
                  <a:moveTo>
                    <a:pt x="3769" y="1"/>
                  </a:moveTo>
                  <a:lnTo>
                    <a:pt x="3769" y="1"/>
                  </a:lnTo>
                  <a:cubicBezTo>
                    <a:pt x="3603" y="101"/>
                    <a:pt x="3369" y="234"/>
                    <a:pt x="3202" y="368"/>
                  </a:cubicBezTo>
                  <a:cubicBezTo>
                    <a:pt x="3369" y="3670"/>
                    <a:pt x="2202" y="7206"/>
                    <a:pt x="100" y="9441"/>
                  </a:cubicBezTo>
                  <a:cubicBezTo>
                    <a:pt x="0" y="9541"/>
                    <a:pt x="0" y="9708"/>
                    <a:pt x="33" y="9774"/>
                  </a:cubicBezTo>
                  <a:cubicBezTo>
                    <a:pt x="110" y="9876"/>
                    <a:pt x="206" y="9920"/>
                    <a:pt x="291" y="9920"/>
                  </a:cubicBezTo>
                  <a:cubicBezTo>
                    <a:pt x="318" y="9920"/>
                    <a:pt x="343" y="9916"/>
                    <a:pt x="367" y="9908"/>
                  </a:cubicBezTo>
                  <a:cubicBezTo>
                    <a:pt x="1859" y="9432"/>
                    <a:pt x="3379" y="9181"/>
                    <a:pt x="4845" y="9181"/>
                  </a:cubicBezTo>
                  <a:cubicBezTo>
                    <a:pt x="5641" y="9181"/>
                    <a:pt x="6421" y="9255"/>
                    <a:pt x="7172" y="9408"/>
                  </a:cubicBezTo>
                  <a:cubicBezTo>
                    <a:pt x="7372" y="9274"/>
                    <a:pt x="7639" y="9107"/>
                    <a:pt x="7839" y="8974"/>
                  </a:cubicBezTo>
                  <a:cubicBezTo>
                    <a:pt x="6862" y="8706"/>
                    <a:pt x="5826" y="8572"/>
                    <a:pt x="4762" y="8572"/>
                  </a:cubicBezTo>
                  <a:cubicBezTo>
                    <a:pt x="3573" y="8572"/>
                    <a:pt x="2349" y="8739"/>
                    <a:pt x="1134" y="9074"/>
                  </a:cubicBezTo>
                  <a:cubicBezTo>
                    <a:pt x="3102" y="6606"/>
                    <a:pt x="4036" y="3203"/>
                    <a:pt x="3769"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2"/>
            <p:cNvSpPr/>
            <p:nvPr/>
          </p:nvSpPr>
          <p:spPr>
            <a:xfrm>
              <a:off x="8524524" y="4239449"/>
              <a:ext cx="387054" cy="134727"/>
            </a:xfrm>
            <a:custGeom>
              <a:rect b="b" l="l" r="r" t="t"/>
              <a:pathLst>
                <a:path extrusionOk="0" h="4877" w="14011">
                  <a:moveTo>
                    <a:pt x="7150" y="0"/>
                  </a:moveTo>
                  <a:cubicBezTo>
                    <a:pt x="4344" y="0"/>
                    <a:pt x="1440" y="1108"/>
                    <a:pt x="1" y="3743"/>
                  </a:cubicBezTo>
                  <a:cubicBezTo>
                    <a:pt x="1702" y="4410"/>
                    <a:pt x="4204" y="4877"/>
                    <a:pt x="7039" y="4877"/>
                  </a:cubicBezTo>
                  <a:cubicBezTo>
                    <a:pt x="9775" y="4877"/>
                    <a:pt x="12276" y="4443"/>
                    <a:pt x="14011" y="3776"/>
                  </a:cubicBezTo>
                  <a:cubicBezTo>
                    <a:pt x="13777" y="2775"/>
                    <a:pt x="12943" y="1875"/>
                    <a:pt x="12043" y="1274"/>
                  </a:cubicBezTo>
                  <a:cubicBezTo>
                    <a:pt x="10734" y="463"/>
                    <a:pt x="8962" y="0"/>
                    <a:pt x="71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2"/>
            <p:cNvSpPr/>
            <p:nvPr/>
          </p:nvSpPr>
          <p:spPr>
            <a:xfrm>
              <a:off x="8445294" y="3492102"/>
              <a:ext cx="299510" cy="803749"/>
            </a:xfrm>
            <a:custGeom>
              <a:rect b="b" l="l" r="r" t="t"/>
              <a:pathLst>
                <a:path extrusionOk="0" h="29095" w="10842">
                  <a:moveTo>
                    <a:pt x="287" y="0"/>
                  </a:moveTo>
                  <a:cubicBezTo>
                    <a:pt x="269" y="0"/>
                    <a:pt x="252" y="2"/>
                    <a:pt x="234" y="7"/>
                  </a:cubicBezTo>
                  <a:cubicBezTo>
                    <a:pt x="100" y="107"/>
                    <a:pt x="0" y="240"/>
                    <a:pt x="67" y="407"/>
                  </a:cubicBezTo>
                  <a:lnTo>
                    <a:pt x="10274" y="28928"/>
                  </a:lnTo>
                  <a:cubicBezTo>
                    <a:pt x="10308" y="28994"/>
                    <a:pt x="10408" y="29094"/>
                    <a:pt x="10541" y="29094"/>
                  </a:cubicBezTo>
                  <a:lnTo>
                    <a:pt x="10641" y="29094"/>
                  </a:lnTo>
                  <a:cubicBezTo>
                    <a:pt x="10775" y="28994"/>
                    <a:pt x="10841" y="28861"/>
                    <a:pt x="10808" y="28694"/>
                  </a:cubicBezTo>
                  <a:lnTo>
                    <a:pt x="601" y="174"/>
                  </a:lnTo>
                  <a:cubicBezTo>
                    <a:pt x="514" y="87"/>
                    <a:pt x="402" y="0"/>
                    <a:pt x="287" y="0"/>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2"/>
            <p:cNvSpPr/>
            <p:nvPr/>
          </p:nvSpPr>
          <p:spPr>
            <a:xfrm>
              <a:off x="8389076" y="3446990"/>
              <a:ext cx="175115" cy="335589"/>
            </a:xfrm>
            <a:custGeom>
              <a:rect b="b" l="l" r="r" t="t"/>
              <a:pathLst>
                <a:path extrusionOk="0" h="12148" w="6339">
                  <a:moveTo>
                    <a:pt x="1813" y="0"/>
                  </a:moveTo>
                  <a:cubicBezTo>
                    <a:pt x="1651" y="0"/>
                    <a:pt x="1490" y="23"/>
                    <a:pt x="1335" y="72"/>
                  </a:cubicBezTo>
                  <a:cubicBezTo>
                    <a:pt x="668" y="272"/>
                    <a:pt x="267" y="939"/>
                    <a:pt x="134" y="1640"/>
                  </a:cubicBezTo>
                  <a:cubicBezTo>
                    <a:pt x="0" y="2374"/>
                    <a:pt x="167" y="3074"/>
                    <a:pt x="367" y="3741"/>
                  </a:cubicBezTo>
                  <a:cubicBezTo>
                    <a:pt x="1435" y="7077"/>
                    <a:pt x="3503" y="10046"/>
                    <a:pt x="6272" y="12147"/>
                  </a:cubicBezTo>
                  <a:cubicBezTo>
                    <a:pt x="6338" y="8945"/>
                    <a:pt x="5771" y="5409"/>
                    <a:pt x="4303" y="2240"/>
                  </a:cubicBezTo>
                  <a:cubicBezTo>
                    <a:pt x="4037" y="1607"/>
                    <a:pt x="3703" y="1039"/>
                    <a:pt x="3203" y="572"/>
                  </a:cubicBezTo>
                  <a:cubicBezTo>
                    <a:pt x="2825" y="220"/>
                    <a:pt x="2313"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2"/>
            <p:cNvSpPr/>
            <p:nvPr/>
          </p:nvSpPr>
          <p:spPr>
            <a:xfrm>
              <a:off x="8356810" y="3780648"/>
              <a:ext cx="241470" cy="160418"/>
            </a:xfrm>
            <a:custGeom>
              <a:rect b="b" l="l" r="r" t="t"/>
              <a:pathLst>
                <a:path extrusionOk="0" h="5807" w="8741">
                  <a:moveTo>
                    <a:pt x="1713" y="0"/>
                  </a:moveTo>
                  <a:cubicBezTo>
                    <a:pt x="1676" y="0"/>
                    <a:pt x="1639" y="1"/>
                    <a:pt x="1602" y="3"/>
                  </a:cubicBezTo>
                  <a:cubicBezTo>
                    <a:pt x="801" y="69"/>
                    <a:pt x="1" y="703"/>
                    <a:pt x="1" y="1504"/>
                  </a:cubicBezTo>
                  <a:cubicBezTo>
                    <a:pt x="1" y="2371"/>
                    <a:pt x="835" y="2971"/>
                    <a:pt x="1602" y="3372"/>
                  </a:cubicBezTo>
                  <a:cubicBezTo>
                    <a:pt x="3970" y="4673"/>
                    <a:pt x="6472" y="5540"/>
                    <a:pt x="8740" y="5807"/>
                  </a:cubicBezTo>
                  <a:cubicBezTo>
                    <a:pt x="7640" y="3672"/>
                    <a:pt x="5938" y="1871"/>
                    <a:pt x="3837" y="670"/>
                  </a:cubicBezTo>
                  <a:cubicBezTo>
                    <a:pt x="3169" y="320"/>
                    <a:pt x="2471" y="0"/>
                    <a:pt x="17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2"/>
            <p:cNvSpPr/>
            <p:nvPr/>
          </p:nvSpPr>
          <p:spPr>
            <a:xfrm>
              <a:off x="8598256" y="3613736"/>
              <a:ext cx="101384" cy="341169"/>
            </a:xfrm>
            <a:custGeom>
              <a:rect b="b" l="l" r="r" t="t"/>
              <a:pathLst>
                <a:path extrusionOk="0" h="12350" w="3670">
                  <a:moveTo>
                    <a:pt x="2287" y="0"/>
                  </a:moveTo>
                  <a:cubicBezTo>
                    <a:pt x="1490" y="0"/>
                    <a:pt x="1026" y="982"/>
                    <a:pt x="834" y="1842"/>
                  </a:cubicBezTo>
                  <a:cubicBezTo>
                    <a:pt x="34" y="5244"/>
                    <a:pt x="0" y="8880"/>
                    <a:pt x="668" y="12349"/>
                  </a:cubicBezTo>
                  <a:cubicBezTo>
                    <a:pt x="2536" y="8880"/>
                    <a:pt x="3670" y="5444"/>
                    <a:pt x="3603" y="2075"/>
                  </a:cubicBezTo>
                  <a:cubicBezTo>
                    <a:pt x="3570" y="1208"/>
                    <a:pt x="3269" y="74"/>
                    <a:pt x="2402" y="7"/>
                  </a:cubicBezTo>
                  <a:cubicBezTo>
                    <a:pt x="2363" y="3"/>
                    <a:pt x="2324" y="0"/>
                    <a:pt x="22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2"/>
            <p:cNvSpPr/>
            <p:nvPr/>
          </p:nvSpPr>
          <p:spPr>
            <a:xfrm>
              <a:off x="8386314" y="3985987"/>
              <a:ext cx="299510" cy="185474"/>
            </a:xfrm>
            <a:custGeom>
              <a:rect b="b" l="l" r="r" t="t"/>
              <a:pathLst>
                <a:path extrusionOk="0" h="6714" w="10842">
                  <a:moveTo>
                    <a:pt x="1730" y="0"/>
                  </a:moveTo>
                  <a:cubicBezTo>
                    <a:pt x="1594" y="0"/>
                    <a:pt x="1462" y="12"/>
                    <a:pt x="1335" y="42"/>
                  </a:cubicBezTo>
                  <a:cubicBezTo>
                    <a:pt x="868" y="108"/>
                    <a:pt x="401" y="409"/>
                    <a:pt x="234" y="876"/>
                  </a:cubicBezTo>
                  <a:cubicBezTo>
                    <a:pt x="0" y="1710"/>
                    <a:pt x="834" y="2443"/>
                    <a:pt x="1568" y="2877"/>
                  </a:cubicBezTo>
                  <a:cubicBezTo>
                    <a:pt x="4504" y="4478"/>
                    <a:pt x="7706" y="5579"/>
                    <a:pt x="10841" y="6713"/>
                  </a:cubicBezTo>
                  <a:cubicBezTo>
                    <a:pt x="9207" y="3544"/>
                    <a:pt x="6205" y="1109"/>
                    <a:pt x="2736" y="142"/>
                  </a:cubicBezTo>
                  <a:cubicBezTo>
                    <a:pt x="2405" y="71"/>
                    <a:pt x="2059" y="0"/>
                    <a:pt x="17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2"/>
            <p:cNvSpPr/>
            <p:nvPr/>
          </p:nvSpPr>
          <p:spPr>
            <a:xfrm>
              <a:off x="8682099" y="3869988"/>
              <a:ext cx="111550" cy="293157"/>
            </a:xfrm>
            <a:custGeom>
              <a:rect b="b" l="l" r="r" t="t"/>
              <a:pathLst>
                <a:path extrusionOk="0" h="10612" w="4038">
                  <a:moveTo>
                    <a:pt x="2884" y="1"/>
                  </a:moveTo>
                  <a:cubicBezTo>
                    <a:pt x="2163" y="1"/>
                    <a:pt x="1659" y="799"/>
                    <a:pt x="1402" y="1505"/>
                  </a:cubicBezTo>
                  <a:cubicBezTo>
                    <a:pt x="368" y="4408"/>
                    <a:pt x="1" y="7576"/>
                    <a:pt x="368" y="10612"/>
                  </a:cubicBezTo>
                  <a:cubicBezTo>
                    <a:pt x="2703" y="8310"/>
                    <a:pt x="3904" y="5175"/>
                    <a:pt x="4004" y="2006"/>
                  </a:cubicBezTo>
                  <a:cubicBezTo>
                    <a:pt x="4037" y="1172"/>
                    <a:pt x="3804" y="138"/>
                    <a:pt x="2970" y="4"/>
                  </a:cubicBezTo>
                  <a:cubicBezTo>
                    <a:pt x="2941" y="2"/>
                    <a:pt x="2912" y="1"/>
                    <a:pt x="2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2"/>
            <p:cNvSpPr/>
            <p:nvPr/>
          </p:nvSpPr>
          <p:spPr>
            <a:xfrm>
              <a:off x="8521761" y="4647833"/>
              <a:ext cx="380617" cy="108760"/>
            </a:xfrm>
            <a:custGeom>
              <a:rect b="b" l="l" r="r" t="t"/>
              <a:pathLst>
                <a:path extrusionOk="0" h="3937" w="13778">
                  <a:moveTo>
                    <a:pt x="6872" y="1"/>
                  </a:moveTo>
                  <a:cubicBezTo>
                    <a:pt x="3070" y="1"/>
                    <a:pt x="1" y="868"/>
                    <a:pt x="1" y="1969"/>
                  </a:cubicBezTo>
                  <a:cubicBezTo>
                    <a:pt x="1" y="3036"/>
                    <a:pt x="3070" y="3937"/>
                    <a:pt x="6872" y="3937"/>
                  </a:cubicBezTo>
                  <a:cubicBezTo>
                    <a:pt x="10675" y="3937"/>
                    <a:pt x="13777" y="3036"/>
                    <a:pt x="13777" y="1969"/>
                  </a:cubicBezTo>
                  <a:cubicBezTo>
                    <a:pt x="13777" y="868"/>
                    <a:pt x="10675" y="1"/>
                    <a:pt x="6872" y="1"/>
                  </a:cubicBezTo>
                  <a:close/>
                </a:path>
              </a:pathLst>
            </a:custGeom>
            <a:solidFill>
              <a:srgbClr val="373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2"/>
            <p:cNvSpPr/>
            <p:nvPr/>
          </p:nvSpPr>
          <p:spPr>
            <a:xfrm>
              <a:off x="8469245" y="4301357"/>
              <a:ext cx="499488" cy="383380"/>
            </a:xfrm>
            <a:custGeom>
              <a:rect b="b" l="l" r="r" t="t"/>
              <a:pathLst>
                <a:path extrusionOk="0" h="13878" w="18081">
                  <a:moveTo>
                    <a:pt x="0" y="1"/>
                  </a:moveTo>
                  <a:lnTo>
                    <a:pt x="2869" y="10508"/>
                  </a:lnTo>
                  <a:cubicBezTo>
                    <a:pt x="3403" y="12509"/>
                    <a:pt x="5238" y="13877"/>
                    <a:pt x="7339" y="13877"/>
                  </a:cubicBezTo>
                  <a:lnTo>
                    <a:pt x="10741" y="13877"/>
                  </a:lnTo>
                  <a:cubicBezTo>
                    <a:pt x="12843" y="13877"/>
                    <a:pt x="14678" y="12509"/>
                    <a:pt x="15211" y="10508"/>
                  </a:cubicBezTo>
                  <a:lnTo>
                    <a:pt x="18080" y="1"/>
                  </a:lnTo>
                  <a:lnTo>
                    <a:pt x="18080" y="1"/>
                  </a:lnTo>
                  <a:cubicBezTo>
                    <a:pt x="17279" y="1502"/>
                    <a:pt x="13543" y="2636"/>
                    <a:pt x="9040" y="2636"/>
                  </a:cubicBezTo>
                  <a:cubicBezTo>
                    <a:pt x="4537" y="2636"/>
                    <a:pt x="768" y="1502"/>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2"/>
            <p:cNvSpPr/>
            <p:nvPr/>
          </p:nvSpPr>
          <p:spPr>
            <a:xfrm>
              <a:off x="8469245" y="4299506"/>
              <a:ext cx="314262" cy="384291"/>
            </a:xfrm>
            <a:custGeom>
              <a:rect b="b" l="l" r="r" t="t"/>
              <a:pathLst>
                <a:path extrusionOk="0" h="13911" w="11376">
                  <a:moveTo>
                    <a:pt x="0" y="1"/>
                  </a:moveTo>
                  <a:lnTo>
                    <a:pt x="2869" y="10542"/>
                  </a:lnTo>
                  <a:cubicBezTo>
                    <a:pt x="3403" y="12543"/>
                    <a:pt x="5238" y="13911"/>
                    <a:pt x="7339" y="13911"/>
                  </a:cubicBezTo>
                  <a:lnTo>
                    <a:pt x="10741" y="13911"/>
                  </a:lnTo>
                  <a:cubicBezTo>
                    <a:pt x="10942" y="13911"/>
                    <a:pt x="11175" y="13911"/>
                    <a:pt x="11375" y="13877"/>
                  </a:cubicBezTo>
                  <a:cubicBezTo>
                    <a:pt x="7773" y="10408"/>
                    <a:pt x="6071" y="5905"/>
                    <a:pt x="5238" y="2369"/>
                  </a:cubicBezTo>
                  <a:cubicBezTo>
                    <a:pt x="2569" y="1936"/>
                    <a:pt x="568" y="1068"/>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2"/>
            <p:cNvSpPr/>
            <p:nvPr/>
          </p:nvSpPr>
          <p:spPr>
            <a:xfrm>
              <a:off x="6922969" y="4195386"/>
              <a:ext cx="786042" cy="126274"/>
            </a:xfrm>
            <a:custGeom>
              <a:rect b="b" l="l" r="r" t="t"/>
              <a:pathLst>
                <a:path extrusionOk="0" h="4571" w="28454">
                  <a:moveTo>
                    <a:pt x="0" y="0"/>
                  </a:moveTo>
                  <a:lnTo>
                    <a:pt x="0" y="4570"/>
                  </a:lnTo>
                  <a:lnTo>
                    <a:pt x="28454" y="4570"/>
                  </a:lnTo>
                  <a:lnTo>
                    <a:pt x="28454"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2"/>
            <p:cNvSpPr/>
            <p:nvPr/>
          </p:nvSpPr>
          <p:spPr>
            <a:xfrm>
              <a:off x="6922969" y="4195386"/>
              <a:ext cx="786042" cy="65444"/>
            </a:xfrm>
            <a:custGeom>
              <a:rect b="b" l="l" r="r" t="t"/>
              <a:pathLst>
                <a:path extrusionOk="0" h="2369" w="28454">
                  <a:moveTo>
                    <a:pt x="0" y="0"/>
                  </a:moveTo>
                  <a:lnTo>
                    <a:pt x="0" y="2369"/>
                  </a:lnTo>
                  <a:lnTo>
                    <a:pt x="28454" y="2369"/>
                  </a:lnTo>
                  <a:lnTo>
                    <a:pt x="28454"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2"/>
            <p:cNvSpPr/>
            <p:nvPr/>
          </p:nvSpPr>
          <p:spPr>
            <a:xfrm>
              <a:off x="6700889" y="4283843"/>
              <a:ext cx="1159255" cy="387054"/>
            </a:xfrm>
            <a:custGeom>
              <a:rect b="b" l="l" r="r" t="t"/>
              <a:pathLst>
                <a:path extrusionOk="0" h="14011" w="41964">
                  <a:moveTo>
                    <a:pt x="8073" y="1"/>
                  </a:moveTo>
                  <a:lnTo>
                    <a:pt x="0" y="14011"/>
                  </a:lnTo>
                  <a:lnTo>
                    <a:pt x="41897" y="14011"/>
                  </a:lnTo>
                  <a:cubicBezTo>
                    <a:pt x="41897" y="14011"/>
                    <a:pt x="41963" y="6672"/>
                    <a:pt x="364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2"/>
            <p:cNvSpPr/>
            <p:nvPr/>
          </p:nvSpPr>
          <p:spPr>
            <a:xfrm>
              <a:off x="6147966" y="3768741"/>
              <a:ext cx="729853" cy="825684"/>
            </a:xfrm>
            <a:custGeom>
              <a:rect b="b" l="l" r="r" t="t"/>
              <a:pathLst>
                <a:path extrusionOk="0" h="29889" w="26420">
                  <a:moveTo>
                    <a:pt x="16279" y="0"/>
                  </a:moveTo>
                  <a:lnTo>
                    <a:pt x="1" y="22550"/>
                  </a:lnTo>
                  <a:lnTo>
                    <a:pt x="10141" y="29888"/>
                  </a:lnTo>
                  <a:lnTo>
                    <a:pt x="26420" y="7339"/>
                  </a:lnTo>
                  <a:lnTo>
                    <a:pt x="16279"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2"/>
            <p:cNvSpPr/>
            <p:nvPr/>
          </p:nvSpPr>
          <p:spPr>
            <a:xfrm>
              <a:off x="6479720" y="3773327"/>
              <a:ext cx="396253" cy="321638"/>
            </a:xfrm>
            <a:custGeom>
              <a:rect b="b" l="l" r="r" t="t"/>
              <a:pathLst>
                <a:path extrusionOk="0" h="11643" w="14344">
                  <a:moveTo>
                    <a:pt x="4203" y="1"/>
                  </a:moveTo>
                  <a:lnTo>
                    <a:pt x="0" y="5805"/>
                  </a:lnTo>
                  <a:lnTo>
                    <a:pt x="11208" y="11643"/>
                  </a:lnTo>
                  <a:lnTo>
                    <a:pt x="14344" y="7306"/>
                  </a:lnTo>
                  <a:lnTo>
                    <a:pt x="4203"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2"/>
            <p:cNvSpPr/>
            <p:nvPr/>
          </p:nvSpPr>
          <p:spPr>
            <a:xfrm>
              <a:off x="7297100" y="2693261"/>
              <a:ext cx="426668" cy="529488"/>
            </a:xfrm>
            <a:custGeom>
              <a:rect b="b" l="l" r="r" t="t"/>
              <a:pathLst>
                <a:path extrusionOk="0" h="19167" w="15445">
                  <a:moveTo>
                    <a:pt x="10383" y="0"/>
                  </a:moveTo>
                  <a:cubicBezTo>
                    <a:pt x="8118" y="0"/>
                    <a:pt x="4870" y="2632"/>
                    <a:pt x="3069" y="5874"/>
                  </a:cubicBezTo>
                  <a:cubicBezTo>
                    <a:pt x="1234" y="9176"/>
                    <a:pt x="601" y="12979"/>
                    <a:pt x="0" y="16682"/>
                  </a:cubicBezTo>
                  <a:cubicBezTo>
                    <a:pt x="1604" y="18328"/>
                    <a:pt x="3872" y="19167"/>
                    <a:pt x="6145" y="19167"/>
                  </a:cubicBezTo>
                  <a:cubicBezTo>
                    <a:pt x="7511" y="19167"/>
                    <a:pt x="8880" y="18863"/>
                    <a:pt x="10107" y="18250"/>
                  </a:cubicBezTo>
                  <a:cubicBezTo>
                    <a:pt x="13343" y="16648"/>
                    <a:pt x="15445" y="12979"/>
                    <a:pt x="15445" y="9343"/>
                  </a:cubicBezTo>
                  <a:cubicBezTo>
                    <a:pt x="15445" y="5674"/>
                    <a:pt x="13476" y="2171"/>
                    <a:pt x="10508" y="3"/>
                  </a:cubicBezTo>
                  <a:cubicBezTo>
                    <a:pt x="10466" y="1"/>
                    <a:pt x="10425" y="0"/>
                    <a:pt x="103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2"/>
            <p:cNvSpPr/>
            <p:nvPr/>
          </p:nvSpPr>
          <p:spPr>
            <a:xfrm>
              <a:off x="6748791" y="2717295"/>
              <a:ext cx="458023" cy="499239"/>
            </a:xfrm>
            <a:custGeom>
              <a:rect b="b" l="l" r="r" t="t"/>
              <a:pathLst>
                <a:path extrusionOk="0" h="18072" w="16580">
                  <a:moveTo>
                    <a:pt x="2302" y="0"/>
                  </a:moveTo>
                  <a:cubicBezTo>
                    <a:pt x="735" y="3103"/>
                    <a:pt x="1" y="6772"/>
                    <a:pt x="801" y="10141"/>
                  </a:cubicBezTo>
                  <a:cubicBezTo>
                    <a:pt x="1602" y="13510"/>
                    <a:pt x="4070" y="16612"/>
                    <a:pt x="7406" y="17680"/>
                  </a:cubicBezTo>
                  <a:cubicBezTo>
                    <a:pt x="8207" y="17944"/>
                    <a:pt x="9048" y="18072"/>
                    <a:pt x="9889" y="18072"/>
                  </a:cubicBezTo>
                  <a:cubicBezTo>
                    <a:pt x="12551" y="18072"/>
                    <a:pt x="15210" y="16792"/>
                    <a:pt x="16579" y="14511"/>
                  </a:cubicBezTo>
                  <a:cubicBezTo>
                    <a:pt x="14144" y="11976"/>
                    <a:pt x="12776" y="8607"/>
                    <a:pt x="10775" y="5671"/>
                  </a:cubicBezTo>
                  <a:cubicBezTo>
                    <a:pt x="8774" y="2769"/>
                    <a:pt x="5771" y="101"/>
                    <a:pt x="23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2"/>
            <p:cNvSpPr/>
            <p:nvPr/>
          </p:nvSpPr>
          <p:spPr>
            <a:xfrm>
              <a:off x="6977336" y="3045346"/>
              <a:ext cx="640458" cy="815545"/>
            </a:xfrm>
            <a:custGeom>
              <a:rect b="b" l="l" r="r" t="t"/>
              <a:pathLst>
                <a:path extrusionOk="0" h="29522" w="23184">
                  <a:moveTo>
                    <a:pt x="5904" y="1"/>
                  </a:moveTo>
                  <a:lnTo>
                    <a:pt x="4237" y="10008"/>
                  </a:lnTo>
                  <a:lnTo>
                    <a:pt x="0" y="10008"/>
                  </a:lnTo>
                  <a:lnTo>
                    <a:pt x="5037" y="29522"/>
                  </a:lnTo>
                  <a:lnTo>
                    <a:pt x="23183" y="10008"/>
                  </a:lnTo>
                  <a:lnTo>
                    <a:pt x="17313" y="10008"/>
                  </a:lnTo>
                  <a:lnTo>
                    <a:pt x="14077"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2"/>
            <p:cNvSpPr/>
            <p:nvPr/>
          </p:nvSpPr>
          <p:spPr>
            <a:xfrm>
              <a:off x="7130298" y="3047196"/>
              <a:ext cx="304124" cy="213735"/>
            </a:xfrm>
            <a:custGeom>
              <a:rect b="b" l="l" r="r" t="t"/>
              <a:pathLst>
                <a:path extrusionOk="0" h="7737" w="11009">
                  <a:moveTo>
                    <a:pt x="367" y="0"/>
                  </a:moveTo>
                  <a:lnTo>
                    <a:pt x="1" y="2369"/>
                  </a:lnTo>
                  <a:cubicBezTo>
                    <a:pt x="1669" y="4919"/>
                    <a:pt x="4675" y="7736"/>
                    <a:pt x="10028" y="7736"/>
                  </a:cubicBezTo>
                  <a:cubicBezTo>
                    <a:pt x="10346" y="7736"/>
                    <a:pt x="10673" y="7726"/>
                    <a:pt x="11008" y="7706"/>
                  </a:cubicBezTo>
                  <a:lnTo>
                    <a:pt x="8540"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2"/>
            <p:cNvSpPr/>
            <p:nvPr/>
          </p:nvSpPr>
          <p:spPr>
            <a:xfrm>
              <a:off x="7106346" y="3045346"/>
              <a:ext cx="511449" cy="423906"/>
            </a:xfrm>
            <a:custGeom>
              <a:rect b="b" l="l" r="r" t="t"/>
              <a:pathLst>
                <a:path extrusionOk="0" h="15345" w="18514">
                  <a:moveTo>
                    <a:pt x="1234" y="1"/>
                  </a:moveTo>
                  <a:lnTo>
                    <a:pt x="0" y="7439"/>
                  </a:lnTo>
                  <a:lnTo>
                    <a:pt x="13543" y="15345"/>
                  </a:lnTo>
                  <a:lnTo>
                    <a:pt x="18513" y="10008"/>
                  </a:lnTo>
                  <a:lnTo>
                    <a:pt x="12643" y="10008"/>
                  </a:lnTo>
                  <a:lnTo>
                    <a:pt x="9407"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2"/>
            <p:cNvSpPr/>
            <p:nvPr/>
          </p:nvSpPr>
          <p:spPr>
            <a:xfrm>
              <a:off x="6417065" y="3321792"/>
              <a:ext cx="633082" cy="750129"/>
            </a:xfrm>
            <a:custGeom>
              <a:rect b="b" l="l" r="r" t="t"/>
              <a:pathLst>
                <a:path extrusionOk="0" h="27154" w="22917">
                  <a:moveTo>
                    <a:pt x="18080" y="1"/>
                  </a:moveTo>
                  <a:cubicBezTo>
                    <a:pt x="15811" y="1"/>
                    <a:pt x="13643" y="968"/>
                    <a:pt x="12142" y="2669"/>
                  </a:cubicBezTo>
                  <a:lnTo>
                    <a:pt x="0" y="17647"/>
                  </a:lnTo>
                  <a:lnTo>
                    <a:pt x="17746" y="27154"/>
                  </a:lnTo>
                  <a:lnTo>
                    <a:pt x="22916" y="1"/>
                  </a:ln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2"/>
            <p:cNvSpPr/>
            <p:nvPr/>
          </p:nvSpPr>
          <p:spPr>
            <a:xfrm>
              <a:off x="6564502" y="3435138"/>
              <a:ext cx="450619" cy="636784"/>
            </a:xfrm>
            <a:custGeom>
              <a:rect b="b" l="l" r="r" t="t"/>
              <a:pathLst>
                <a:path extrusionOk="0" h="23051" w="16312">
                  <a:moveTo>
                    <a:pt x="14344" y="1"/>
                  </a:moveTo>
                  <a:lnTo>
                    <a:pt x="0" y="16379"/>
                  </a:lnTo>
                  <a:lnTo>
                    <a:pt x="12409" y="23051"/>
                  </a:lnTo>
                  <a:lnTo>
                    <a:pt x="16312" y="2636"/>
                  </a:lnTo>
                  <a:lnTo>
                    <a:pt x="14344" y="1"/>
                  </a:ln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2"/>
            <p:cNvSpPr/>
            <p:nvPr/>
          </p:nvSpPr>
          <p:spPr>
            <a:xfrm>
              <a:off x="7423210" y="2441761"/>
              <a:ext cx="316223" cy="421060"/>
            </a:xfrm>
            <a:custGeom>
              <a:rect b="b" l="l" r="r" t="t"/>
              <a:pathLst>
                <a:path extrusionOk="0" h="15242" w="11447">
                  <a:moveTo>
                    <a:pt x="405" y="1"/>
                  </a:moveTo>
                  <a:cubicBezTo>
                    <a:pt x="405" y="1"/>
                    <a:pt x="0" y="15242"/>
                    <a:pt x="3734" y="15242"/>
                  </a:cubicBezTo>
                  <a:cubicBezTo>
                    <a:pt x="4286" y="15242"/>
                    <a:pt x="4928" y="14909"/>
                    <a:pt x="5676" y="14144"/>
                  </a:cubicBezTo>
                  <a:cubicBezTo>
                    <a:pt x="11447" y="8173"/>
                    <a:pt x="5109" y="1635"/>
                    <a:pt x="5109" y="1635"/>
                  </a:cubicBezTo>
                  <a:lnTo>
                    <a:pt x="405" y="1"/>
                  </a:ln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2"/>
            <p:cNvSpPr/>
            <p:nvPr/>
          </p:nvSpPr>
          <p:spPr>
            <a:xfrm>
              <a:off x="6898990" y="2333027"/>
              <a:ext cx="669050" cy="778694"/>
            </a:xfrm>
            <a:custGeom>
              <a:rect b="b" l="l" r="r" t="t"/>
              <a:pathLst>
                <a:path extrusionOk="0" h="28188" w="24219">
                  <a:moveTo>
                    <a:pt x="1" y="1"/>
                  </a:moveTo>
                  <a:lnTo>
                    <a:pt x="568" y="17680"/>
                  </a:lnTo>
                  <a:cubicBezTo>
                    <a:pt x="568" y="23451"/>
                    <a:pt x="5271" y="28187"/>
                    <a:pt x="11075" y="28187"/>
                  </a:cubicBezTo>
                  <a:lnTo>
                    <a:pt x="13711" y="28187"/>
                  </a:lnTo>
                  <a:cubicBezTo>
                    <a:pt x="19515" y="28187"/>
                    <a:pt x="24218" y="23517"/>
                    <a:pt x="24185" y="17680"/>
                  </a:cubicBezTo>
                  <a:lnTo>
                    <a:pt x="23584"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2"/>
            <p:cNvSpPr/>
            <p:nvPr/>
          </p:nvSpPr>
          <p:spPr>
            <a:xfrm>
              <a:off x="7285110" y="2748263"/>
              <a:ext cx="53482" cy="165336"/>
            </a:xfrm>
            <a:custGeom>
              <a:rect b="b" l="l" r="r" t="t"/>
              <a:pathLst>
                <a:path extrusionOk="0" h="5985" w="1936">
                  <a:moveTo>
                    <a:pt x="273" y="0"/>
                  </a:moveTo>
                  <a:cubicBezTo>
                    <a:pt x="191" y="0"/>
                    <a:pt x="104" y="25"/>
                    <a:pt x="67" y="80"/>
                  </a:cubicBezTo>
                  <a:cubicBezTo>
                    <a:pt x="1" y="180"/>
                    <a:pt x="1" y="381"/>
                    <a:pt x="101" y="481"/>
                  </a:cubicBezTo>
                  <a:cubicBezTo>
                    <a:pt x="868" y="1048"/>
                    <a:pt x="1335" y="1982"/>
                    <a:pt x="1368" y="2916"/>
                  </a:cubicBezTo>
                  <a:cubicBezTo>
                    <a:pt x="1368" y="3883"/>
                    <a:pt x="935" y="4850"/>
                    <a:pt x="234" y="5484"/>
                  </a:cubicBezTo>
                  <a:cubicBezTo>
                    <a:pt x="101" y="5584"/>
                    <a:pt x="101" y="5751"/>
                    <a:pt x="201" y="5884"/>
                  </a:cubicBezTo>
                  <a:cubicBezTo>
                    <a:pt x="234" y="5918"/>
                    <a:pt x="334" y="5985"/>
                    <a:pt x="401" y="5985"/>
                  </a:cubicBezTo>
                  <a:cubicBezTo>
                    <a:pt x="468" y="5985"/>
                    <a:pt x="519" y="5955"/>
                    <a:pt x="556" y="5955"/>
                  </a:cubicBezTo>
                  <a:cubicBezTo>
                    <a:pt x="575" y="5955"/>
                    <a:pt x="590" y="5962"/>
                    <a:pt x="601" y="5985"/>
                  </a:cubicBezTo>
                  <a:cubicBezTo>
                    <a:pt x="1435" y="5217"/>
                    <a:pt x="1935" y="4083"/>
                    <a:pt x="1902" y="2982"/>
                  </a:cubicBezTo>
                  <a:cubicBezTo>
                    <a:pt x="1902" y="1848"/>
                    <a:pt x="1335" y="747"/>
                    <a:pt x="434" y="47"/>
                  </a:cubicBezTo>
                  <a:cubicBezTo>
                    <a:pt x="404" y="17"/>
                    <a:pt x="341" y="0"/>
                    <a:pt x="273" y="0"/>
                  </a:cubicBezTo>
                  <a:close/>
                </a:path>
              </a:pathLst>
            </a:custGeom>
            <a:solidFill>
              <a:srgbClr val="D69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2"/>
            <p:cNvSpPr/>
            <p:nvPr/>
          </p:nvSpPr>
          <p:spPr>
            <a:xfrm>
              <a:off x="6953357" y="2731108"/>
              <a:ext cx="198154" cy="198154"/>
            </a:xfrm>
            <a:custGeom>
              <a:rect b="b" l="l" r="r" t="t"/>
              <a:pathLst>
                <a:path extrusionOk="0" h="7173" w="7173">
                  <a:moveTo>
                    <a:pt x="3570" y="1"/>
                  </a:moveTo>
                  <a:cubicBezTo>
                    <a:pt x="1602" y="1"/>
                    <a:pt x="1" y="1602"/>
                    <a:pt x="1" y="3603"/>
                  </a:cubicBezTo>
                  <a:cubicBezTo>
                    <a:pt x="1" y="5571"/>
                    <a:pt x="1602" y="7173"/>
                    <a:pt x="3570" y="7173"/>
                  </a:cubicBezTo>
                  <a:cubicBezTo>
                    <a:pt x="5538" y="7173"/>
                    <a:pt x="7173" y="5571"/>
                    <a:pt x="7173" y="3603"/>
                  </a:cubicBezTo>
                  <a:cubicBezTo>
                    <a:pt x="7173" y="1602"/>
                    <a:pt x="5538" y="1"/>
                    <a:pt x="3570" y="1"/>
                  </a:cubicBez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2"/>
            <p:cNvSpPr/>
            <p:nvPr/>
          </p:nvSpPr>
          <p:spPr>
            <a:xfrm>
              <a:off x="7433486" y="2730196"/>
              <a:ext cx="134561" cy="199066"/>
            </a:xfrm>
            <a:custGeom>
              <a:rect b="b" l="l" r="r" t="t"/>
              <a:pathLst>
                <a:path extrusionOk="0" h="7206" w="4871">
                  <a:moveTo>
                    <a:pt x="3636" y="0"/>
                  </a:moveTo>
                  <a:cubicBezTo>
                    <a:pt x="1635" y="0"/>
                    <a:pt x="0" y="1635"/>
                    <a:pt x="0" y="3636"/>
                  </a:cubicBezTo>
                  <a:cubicBezTo>
                    <a:pt x="0" y="5638"/>
                    <a:pt x="1601" y="7206"/>
                    <a:pt x="3569" y="7206"/>
                  </a:cubicBezTo>
                  <a:cubicBezTo>
                    <a:pt x="3736" y="7206"/>
                    <a:pt x="3936" y="7206"/>
                    <a:pt x="4136" y="7172"/>
                  </a:cubicBezTo>
                  <a:cubicBezTo>
                    <a:pt x="4570" y="5971"/>
                    <a:pt x="4870" y="4670"/>
                    <a:pt x="4870" y="3336"/>
                  </a:cubicBezTo>
                  <a:lnTo>
                    <a:pt x="4803" y="201"/>
                  </a:lnTo>
                  <a:cubicBezTo>
                    <a:pt x="4403" y="67"/>
                    <a:pt x="4036" y="0"/>
                    <a:pt x="3636" y="0"/>
                  </a:cubicBez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2"/>
            <p:cNvSpPr/>
            <p:nvPr/>
          </p:nvSpPr>
          <p:spPr>
            <a:xfrm>
              <a:off x="7101733" y="2122937"/>
              <a:ext cx="180640" cy="191276"/>
            </a:xfrm>
            <a:custGeom>
              <a:rect b="b" l="l" r="r" t="t"/>
              <a:pathLst>
                <a:path extrusionOk="0" h="6924" w="6539">
                  <a:moveTo>
                    <a:pt x="4537" y="0"/>
                  </a:moveTo>
                  <a:cubicBezTo>
                    <a:pt x="5171" y="1368"/>
                    <a:pt x="4637" y="3036"/>
                    <a:pt x="3670" y="4170"/>
                  </a:cubicBezTo>
                  <a:cubicBezTo>
                    <a:pt x="2669" y="5337"/>
                    <a:pt x="1335" y="6038"/>
                    <a:pt x="0" y="6772"/>
                  </a:cubicBezTo>
                  <a:cubicBezTo>
                    <a:pt x="539" y="6874"/>
                    <a:pt x="1059" y="6923"/>
                    <a:pt x="1552" y="6923"/>
                  </a:cubicBezTo>
                  <a:cubicBezTo>
                    <a:pt x="3468" y="6923"/>
                    <a:pt x="4981" y="6177"/>
                    <a:pt x="5671" y="4904"/>
                  </a:cubicBezTo>
                  <a:cubicBezTo>
                    <a:pt x="6538" y="3302"/>
                    <a:pt x="6038" y="1101"/>
                    <a:pt x="4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2"/>
            <p:cNvSpPr/>
            <p:nvPr/>
          </p:nvSpPr>
          <p:spPr>
            <a:xfrm>
              <a:off x="6706414" y="2283772"/>
              <a:ext cx="479183" cy="408657"/>
            </a:xfrm>
            <a:custGeom>
              <a:rect b="b" l="l" r="r" t="t"/>
              <a:pathLst>
                <a:path extrusionOk="0" h="14793" w="17346">
                  <a:moveTo>
                    <a:pt x="13643" y="1"/>
                  </a:moveTo>
                  <a:cubicBezTo>
                    <a:pt x="10083" y="1"/>
                    <a:pt x="5267" y="1093"/>
                    <a:pt x="2969" y="3185"/>
                  </a:cubicBezTo>
                  <a:cubicBezTo>
                    <a:pt x="0" y="5953"/>
                    <a:pt x="601" y="11124"/>
                    <a:pt x="2302" y="14793"/>
                  </a:cubicBezTo>
                  <a:cubicBezTo>
                    <a:pt x="5971" y="14793"/>
                    <a:pt x="10541" y="12725"/>
                    <a:pt x="13210" y="10223"/>
                  </a:cubicBezTo>
                  <a:cubicBezTo>
                    <a:pt x="15878" y="7721"/>
                    <a:pt x="17346" y="3818"/>
                    <a:pt x="16345" y="282"/>
                  </a:cubicBezTo>
                  <a:cubicBezTo>
                    <a:pt x="15614" y="94"/>
                    <a:pt x="14682" y="1"/>
                    <a:pt x="13643"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2"/>
            <p:cNvSpPr/>
            <p:nvPr/>
          </p:nvSpPr>
          <p:spPr>
            <a:xfrm>
              <a:off x="6559888" y="2672128"/>
              <a:ext cx="298599" cy="346638"/>
            </a:xfrm>
            <a:custGeom>
              <a:rect b="b" l="l" r="r" t="t"/>
              <a:pathLst>
                <a:path extrusionOk="0" h="12548" w="10809">
                  <a:moveTo>
                    <a:pt x="10808" y="1"/>
                  </a:moveTo>
                  <a:cubicBezTo>
                    <a:pt x="9074" y="1002"/>
                    <a:pt x="7005" y="1435"/>
                    <a:pt x="5137" y="2169"/>
                  </a:cubicBezTo>
                  <a:cubicBezTo>
                    <a:pt x="3269" y="2936"/>
                    <a:pt x="1401" y="4104"/>
                    <a:pt x="634" y="5972"/>
                  </a:cubicBezTo>
                  <a:cubicBezTo>
                    <a:pt x="0" y="7573"/>
                    <a:pt x="267" y="9441"/>
                    <a:pt x="1335" y="10775"/>
                  </a:cubicBezTo>
                  <a:cubicBezTo>
                    <a:pt x="2232" y="11897"/>
                    <a:pt x="3672" y="12548"/>
                    <a:pt x="5100" y="12548"/>
                  </a:cubicBezTo>
                  <a:cubicBezTo>
                    <a:pt x="5370" y="12548"/>
                    <a:pt x="5639" y="12524"/>
                    <a:pt x="5905" y="12477"/>
                  </a:cubicBezTo>
                  <a:cubicBezTo>
                    <a:pt x="4237" y="11676"/>
                    <a:pt x="3303" y="9741"/>
                    <a:pt x="3403" y="7907"/>
                  </a:cubicBezTo>
                  <a:cubicBezTo>
                    <a:pt x="3503" y="6072"/>
                    <a:pt x="4504" y="4337"/>
                    <a:pt x="5938" y="3137"/>
                  </a:cubicBezTo>
                  <a:cubicBezTo>
                    <a:pt x="7272" y="1936"/>
                    <a:pt x="8974" y="1135"/>
                    <a:pt x="10808" y="1"/>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2"/>
            <p:cNvSpPr/>
            <p:nvPr/>
          </p:nvSpPr>
          <p:spPr>
            <a:xfrm>
              <a:off x="6647433" y="2706245"/>
              <a:ext cx="280145" cy="520206"/>
            </a:xfrm>
            <a:custGeom>
              <a:rect b="b" l="l" r="r" t="t"/>
              <a:pathLst>
                <a:path extrusionOk="0" h="18831" w="10141">
                  <a:moveTo>
                    <a:pt x="4737" y="0"/>
                  </a:moveTo>
                  <a:cubicBezTo>
                    <a:pt x="2936" y="2335"/>
                    <a:pt x="1335" y="4904"/>
                    <a:pt x="668" y="7772"/>
                  </a:cubicBezTo>
                  <a:cubicBezTo>
                    <a:pt x="0" y="10675"/>
                    <a:pt x="401" y="13877"/>
                    <a:pt x="2235" y="16212"/>
                  </a:cubicBezTo>
                  <a:cubicBezTo>
                    <a:pt x="3520" y="17824"/>
                    <a:pt x="5591" y="18831"/>
                    <a:pt x="7622" y="18831"/>
                  </a:cubicBezTo>
                  <a:cubicBezTo>
                    <a:pt x="8490" y="18831"/>
                    <a:pt x="9351" y="18646"/>
                    <a:pt x="10141" y="18247"/>
                  </a:cubicBezTo>
                  <a:lnTo>
                    <a:pt x="10141" y="18247"/>
                  </a:lnTo>
                  <a:cubicBezTo>
                    <a:pt x="9879" y="18307"/>
                    <a:pt x="9618" y="18336"/>
                    <a:pt x="9359" y="18336"/>
                  </a:cubicBezTo>
                  <a:cubicBezTo>
                    <a:pt x="7344" y="18336"/>
                    <a:pt x="5495" y="16588"/>
                    <a:pt x="4904" y="14577"/>
                  </a:cubicBezTo>
                  <a:cubicBezTo>
                    <a:pt x="4237" y="12342"/>
                    <a:pt x="4770" y="9907"/>
                    <a:pt x="5338" y="7606"/>
                  </a:cubicBezTo>
                  <a:cubicBezTo>
                    <a:pt x="5905" y="5337"/>
                    <a:pt x="6505" y="2936"/>
                    <a:pt x="4737"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2"/>
            <p:cNvSpPr/>
            <p:nvPr/>
          </p:nvSpPr>
          <p:spPr>
            <a:xfrm>
              <a:off x="7611311" y="2716384"/>
              <a:ext cx="28" cy="28"/>
            </a:xfrm>
            <a:custGeom>
              <a:rect b="b" l="l" r="r" t="t"/>
              <a:pathLst>
                <a:path extrusionOk="0" fill="none" h="1" w="1">
                  <a:moveTo>
                    <a:pt x="1" y="0"/>
                  </a:moveTo>
                  <a:close/>
                </a:path>
              </a:pathLst>
            </a:custGeom>
            <a:noFill/>
            <a:ln cap="flat" cmpd="sng" w="6675">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2"/>
            <p:cNvSpPr/>
            <p:nvPr/>
          </p:nvSpPr>
          <p:spPr>
            <a:xfrm>
              <a:off x="7617775" y="2648177"/>
              <a:ext cx="197215" cy="463548"/>
            </a:xfrm>
            <a:custGeom>
              <a:rect b="b" l="l" r="r" t="t"/>
              <a:pathLst>
                <a:path extrusionOk="0" h="16780" w="7139">
                  <a:moveTo>
                    <a:pt x="0" y="1"/>
                  </a:moveTo>
                  <a:lnTo>
                    <a:pt x="0" y="1"/>
                  </a:lnTo>
                  <a:cubicBezTo>
                    <a:pt x="34" y="2136"/>
                    <a:pt x="601" y="4137"/>
                    <a:pt x="1502" y="5938"/>
                  </a:cubicBezTo>
                  <a:cubicBezTo>
                    <a:pt x="2335" y="7673"/>
                    <a:pt x="3470" y="9307"/>
                    <a:pt x="4137" y="11142"/>
                  </a:cubicBezTo>
                  <a:cubicBezTo>
                    <a:pt x="4804" y="12977"/>
                    <a:pt x="4971" y="15112"/>
                    <a:pt x="3903" y="16779"/>
                  </a:cubicBezTo>
                  <a:cubicBezTo>
                    <a:pt x="6005" y="16012"/>
                    <a:pt x="7139" y="13510"/>
                    <a:pt x="6905" y="11309"/>
                  </a:cubicBezTo>
                  <a:cubicBezTo>
                    <a:pt x="6705" y="9040"/>
                    <a:pt x="5471" y="7039"/>
                    <a:pt x="4070" y="5304"/>
                  </a:cubicBezTo>
                  <a:cubicBezTo>
                    <a:pt x="2702" y="3537"/>
                    <a:pt x="1101" y="1935"/>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2"/>
            <p:cNvSpPr/>
            <p:nvPr/>
          </p:nvSpPr>
          <p:spPr>
            <a:xfrm>
              <a:off x="7184664" y="2269130"/>
              <a:ext cx="452470" cy="348213"/>
            </a:xfrm>
            <a:custGeom>
              <a:rect b="b" l="l" r="r" t="t"/>
              <a:pathLst>
                <a:path extrusionOk="0" h="12605" w="16379">
                  <a:moveTo>
                    <a:pt x="5353" y="0"/>
                  </a:moveTo>
                  <a:cubicBezTo>
                    <a:pt x="3457" y="0"/>
                    <a:pt x="1506" y="150"/>
                    <a:pt x="1" y="546"/>
                  </a:cubicBezTo>
                  <a:cubicBezTo>
                    <a:pt x="3136" y="5749"/>
                    <a:pt x="8473" y="10386"/>
                    <a:pt x="13410" y="12354"/>
                  </a:cubicBezTo>
                  <a:cubicBezTo>
                    <a:pt x="13761" y="12471"/>
                    <a:pt x="14145" y="12605"/>
                    <a:pt x="14516" y="12605"/>
                  </a:cubicBezTo>
                  <a:cubicBezTo>
                    <a:pt x="14674" y="12605"/>
                    <a:pt x="14829" y="12581"/>
                    <a:pt x="14978" y="12521"/>
                  </a:cubicBezTo>
                  <a:cubicBezTo>
                    <a:pt x="15712" y="12187"/>
                    <a:pt x="15912" y="11220"/>
                    <a:pt x="16012" y="10386"/>
                  </a:cubicBezTo>
                  <a:cubicBezTo>
                    <a:pt x="16212" y="8251"/>
                    <a:pt x="16379" y="6050"/>
                    <a:pt x="15478" y="4148"/>
                  </a:cubicBezTo>
                  <a:cubicBezTo>
                    <a:pt x="14344" y="1746"/>
                    <a:pt x="11642" y="412"/>
                    <a:pt x="9007" y="179"/>
                  </a:cubicBezTo>
                  <a:cubicBezTo>
                    <a:pt x="7923" y="70"/>
                    <a:pt x="6651" y="0"/>
                    <a:pt x="53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2"/>
            <p:cNvSpPr/>
            <p:nvPr/>
          </p:nvSpPr>
          <p:spPr>
            <a:xfrm>
              <a:off x="7153337" y="2901584"/>
              <a:ext cx="197215" cy="96798"/>
            </a:xfrm>
            <a:custGeom>
              <a:rect b="b" l="l" r="r" t="t"/>
              <a:pathLst>
                <a:path extrusionOk="0" h="3504" w="7139">
                  <a:moveTo>
                    <a:pt x="307" y="1"/>
                  </a:moveTo>
                  <a:cubicBezTo>
                    <a:pt x="260" y="1"/>
                    <a:pt x="212" y="12"/>
                    <a:pt x="167" y="34"/>
                  </a:cubicBezTo>
                  <a:cubicBezTo>
                    <a:pt x="34" y="134"/>
                    <a:pt x="0" y="301"/>
                    <a:pt x="101" y="435"/>
                  </a:cubicBezTo>
                  <a:cubicBezTo>
                    <a:pt x="1201" y="2336"/>
                    <a:pt x="3370" y="3503"/>
                    <a:pt x="5604" y="3503"/>
                  </a:cubicBezTo>
                  <a:cubicBezTo>
                    <a:pt x="6038" y="3503"/>
                    <a:pt x="6505" y="3470"/>
                    <a:pt x="6872" y="3370"/>
                  </a:cubicBezTo>
                  <a:cubicBezTo>
                    <a:pt x="7039" y="3337"/>
                    <a:pt x="7139" y="3203"/>
                    <a:pt x="7106" y="3036"/>
                  </a:cubicBezTo>
                  <a:cubicBezTo>
                    <a:pt x="7050" y="2897"/>
                    <a:pt x="6971" y="2828"/>
                    <a:pt x="6850" y="2828"/>
                  </a:cubicBezTo>
                  <a:cubicBezTo>
                    <a:pt x="6826" y="2828"/>
                    <a:pt x="6800" y="2831"/>
                    <a:pt x="6772" y="2836"/>
                  </a:cubicBezTo>
                  <a:cubicBezTo>
                    <a:pt x="6402" y="2916"/>
                    <a:pt x="6024" y="2954"/>
                    <a:pt x="5644" y="2954"/>
                  </a:cubicBezTo>
                  <a:cubicBezTo>
                    <a:pt x="3627" y="2954"/>
                    <a:pt x="1573" y="1875"/>
                    <a:pt x="534" y="134"/>
                  </a:cubicBezTo>
                  <a:cubicBezTo>
                    <a:pt x="490" y="45"/>
                    <a:pt x="401" y="1"/>
                    <a:pt x="307" y="1"/>
                  </a:cubicBezTo>
                  <a:close/>
                </a:path>
              </a:pathLst>
            </a:custGeom>
            <a:solidFill>
              <a:srgbClr val="D69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2"/>
            <p:cNvSpPr/>
            <p:nvPr/>
          </p:nvSpPr>
          <p:spPr>
            <a:xfrm>
              <a:off x="6715613" y="2573478"/>
              <a:ext cx="238708" cy="158457"/>
            </a:xfrm>
            <a:custGeom>
              <a:rect b="b" l="l" r="r" t="t"/>
              <a:pathLst>
                <a:path extrusionOk="0" h="5736" w="8641">
                  <a:moveTo>
                    <a:pt x="6196" y="0"/>
                  </a:moveTo>
                  <a:cubicBezTo>
                    <a:pt x="5922" y="0"/>
                    <a:pt x="5643" y="54"/>
                    <a:pt x="5371" y="170"/>
                  </a:cubicBezTo>
                  <a:lnTo>
                    <a:pt x="1669" y="1637"/>
                  </a:lnTo>
                  <a:cubicBezTo>
                    <a:pt x="535" y="2071"/>
                    <a:pt x="1" y="3372"/>
                    <a:pt x="535" y="4506"/>
                  </a:cubicBezTo>
                  <a:lnTo>
                    <a:pt x="535" y="4539"/>
                  </a:lnTo>
                  <a:cubicBezTo>
                    <a:pt x="908" y="5286"/>
                    <a:pt x="1690" y="5736"/>
                    <a:pt x="2492" y="5736"/>
                  </a:cubicBezTo>
                  <a:cubicBezTo>
                    <a:pt x="2765" y="5736"/>
                    <a:pt x="3041" y="5684"/>
                    <a:pt x="3303" y="5573"/>
                  </a:cubicBezTo>
                  <a:lnTo>
                    <a:pt x="7006" y="4072"/>
                  </a:lnTo>
                  <a:cubicBezTo>
                    <a:pt x="8107" y="3639"/>
                    <a:pt x="8640" y="2404"/>
                    <a:pt x="8173" y="1337"/>
                  </a:cubicBezTo>
                  <a:cubicBezTo>
                    <a:pt x="7821" y="508"/>
                    <a:pt x="7034" y="0"/>
                    <a:pt x="6196"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2"/>
            <p:cNvSpPr/>
            <p:nvPr/>
          </p:nvSpPr>
          <p:spPr>
            <a:xfrm>
              <a:off x="6882415" y="2492315"/>
              <a:ext cx="667199" cy="352274"/>
            </a:xfrm>
            <a:custGeom>
              <a:rect b="b" l="l" r="r" t="t"/>
              <a:pathLst>
                <a:path extrusionOk="0" h="12752" w="24152">
                  <a:moveTo>
                    <a:pt x="13918" y="0"/>
                  </a:moveTo>
                  <a:cubicBezTo>
                    <a:pt x="9110" y="0"/>
                    <a:pt x="4288" y="1065"/>
                    <a:pt x="0" y="3007"/>
                  </a:cubicBezTo>
                  <a:cubicBezTo>
                    <a:pt x="601" y="5576"/>
                    <a:pt x="1335" y="8144"/>
                    <a:pt x="3003" y="10146"/>
                  </a:cubicBezTo>
                  <a:cubicBezTo>
                    <a:pt x="4286" y="11685"/>
                    <a:pt x="6259" y="12751"/>
                    <a:pt x="8226" y="12751"/>
                  </a:cubicBezTo>
                  <a:cubicBezTo>
                    <a:pt x="8815" y="12751"/>
                    <a:pt x="9405" y="12655"/>
                    <a:pt x="9974" y="12448"/>
                  </a:cubicBezTo>
                  <a:cubicBezTo>
                    <a:pt x="11309" y="11947"/>
                    <a:pt x="12476" y="10813"/>
                    <a:pt x="13944" y="10780"/>
                  </a:cubicBezTo>
                  <a:cubicBezTo>
                    <a:pt x="13960" y="10779"/>
                    <a:pt x="13977" y="10779"/>
                    <a:pt x="13993" y="10779"/>
                  </a:cubicBezTo>
                  <a:cubicBezTo>
                    <a:pt x="15871" y="10779"/>
                    <a:pt x="17363" y="12648"/>
                    <a:pt x="19281" y="12648"/>
                  </a:cubicBezTo>
                  <a:cubicBezTo>
                    <a:pt x="19306" y="12648"/>
                    <a:pt x="19331" y="12649"/>
                    <a:pt x="19357" y="12649"/>
                  </a:cubicBezTo>
                  <a:cubicBezTo>
                    <a:pt x="20432" y="12649"/>
                    <a:pt x="21499" y="11960"/>
                    <a:pt x="22183" y="11080"/>
                  </a:cubicBezTo>
                  <a:cubicBezTo>
                    <a:pt x="22883" y="10146"/>
                    <a:pt x="23217" y="9012"/>
                    <a:pt x="23517" y="7944"/>
                  </a:cubicBezTo>
                  <a:cubicBezTo>
                    <a:pt x="23984" y="6010"/>
                    <a:pt x="24151" y="3775"/>
                    <a:pt x="22850" y="2274"/>
                  </a:cubicBezTo>
                  <a:cubicBezTo>
                    <a:pt x="21816" y="1006"/>
                    <a:pt x="20148" y="606"/>
                    <a:pt x="18547" y="339"/>
                  </a:cubicBezTo>
                  <a:cubicBezTo>
                    <a:pt x="17018" y="111"/>
                    <a:pt x="15469" y="0"/>
                    <a:pt x="13918"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2"/>
            <p:cNvSpPr/>
            <p:nvPr/>
          </p:nvSpPr>
          <p:spPr>
            <a:xfrm>
              <a:off x="6778295" y="3321792"/>
              <a:ext cx="1021020" cy="902177"/>
            </a:xfrm>
            <a:custGeom>
              <a:rect b="b" l="l" r="r" t="t"/>
              <a:pathLst>
                <a:path extrusionOk="0" h="32658" w="3696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2"/>
            <p:cNvSpPr/>
            <p:nvPr/>
          </p:nvSpPr>
          <p:spPr>
            <a:xfrm>
              <a:off x="6778295" y="3321792"/>
              <a:ext cx="1021020" cy="902177"/>
            </a:xfrm>
            <a:custGeom>
              <a:rect b="b" l="l" r="r" t="t"/>
              <a:pathLst>
                <a:path extrusionOk="0" h="32658" w="3696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2"/>
            <p:cNvSpPr/>
            <p:nvPr/>
          </p:nvSpPr>
          <p:spPr>
            <a:xfrm>
              <a:off x="6792108" y="3859049"/>
              <a:ext cx="1007207" cy="364926"/>
            </a:xfrm>
            <a:custGeom>
              <a:rect b="b" l="l" r="r" t="t"/>
              <a:pathLst>
                <a:path extrusionOk="0" h="13210" w="36460">
                  <a:moveTo>
                    <a:pt x="0" y="0"/>
                  </a:moveTo>
                  <a:lnTo>
                    <a:pt x="0" y="0"/>
                  </a:lnTo>
                  <a:cubicBezTo>
                    <a:pt x="167" y="967"/>
                    <a:pt x="334" y="1901"/>
                    <a:pt x="568" y="2869"/>
                  </a:cubicBezTo>
                  <a:cubicBezTo>
                    <a:pt x="1401" y="6004"/>
                    <a:pt x="2936" y="10307"/>
                    <a:pt x="4370" y="13210"/>
                  </a:cubicBezTo>
                  <a:lnTo>
                    <a:pt x="33291" y="13210"/>
                  </a:lnTo>
                  <a:lnTo>
                    <a:pt x="36460" y="967"/>
                  </a:lnTo>
                  <a:lnTo>
                    <a:pt x="36426" y="834"/>
                  </a:lnTo>
                  <a:cubicBezTo>
                    <a:pt x="29922" y="3136"/>
                    <a:pt x="19614" y="3970"/>
                    <a:pt x="13110" y="4570"/>
                  </a:cubicBezTo>
                  <a:cubicBezTo>
                    <a:pt x="12726" y="4607"/>
                    <a:pt x="12342" y="4625"/>
                    <a:pt x="11959" y="4625"/>
                  </a:cubicBezTo>
                  <a:cubicBezTo>
                    <a:pt x="7194" y="4625"/>
                    <a:pt x="2625" y="1884"/>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2"/>
            <p:cNvSpPr/>
            <p:nvPr/>
          </p:nvSpPr>
          <p:spPr>
            <a:xfrm>
              <a:off x="6927555" y="2471789"/>
              <a:ext cx="667199" cy="353434"/>
            </a:xfrm>
            <a:custGeom>
              <a:rect b="b" l="l" r="r" t="t"/>
              <a:pathLst>
                <a:path extrusionOk="0" h="12794" w="24152">
                  <a:moveTo>
                    <a:pt x="13946" y="1"/>
                  </a:moveTo>
                  <a:cubicBezTo>
                    <a:pt x="9129" y="1"/>
                    <a:pt x="4297" y="1104"/>
                    <a:pt x="1" y="3050"/>
                  </a:cubicBezTo>
                  <a:cubicBezTo>
                    <a:pt x="601" y="5585"/>
                    <a:pt x="1335" y="8187"/>
                    <a:pt x="3003" y="10188"/>
                  </a:cubicBezTo>
                  <a:cubicBezTo>
                    <a:pt x="4286" y="11728"/>
                    <a:pt x="6260" y="12794"/>
                    <a:pt x="8226" y="12794"/>
                  </a:cubicBezTo>
                  <a:cubicBezTo>
                    <a:pt x="8816" y="12794"/>
                    <a:pt x="9405" y="12698"/>
                    <a:pt x="9975" y="12490"/>
                  </a:cubicBezTo>
                  <a:cubicBezTo>
                    <a:pt x="11309" y="11990"/>
                    <a:pt x="12477" y="10856"/>
                    <a:pt x="13911" y="10822"/>
                  </a:cubicBezTo>
                  <a:cubicBezTo>
                    <a:pt x="13944" y="10821"/>
                    <a:pt x="13976" y="10821"/>
                    <a:pt x="14009" y="10821"/>
                  </a:cubicBezTo>
                  <a:cubicBezTo>
                    <a:pt x="15897" y="10821"/>
                    <a:pt x="17379" y="12690"/>
                    <a:pt x="19281" y="12690"/>
                  </a:cubicBezTo>
                  <a:cubicBezTo>
                    <a:pt x="19307" y="12691"/>
                    <a:pt x="19332" y="12691"/>
                    <a:pt x="19357" y="12691"/>
                  </a:cubicBezTo>
                  <a:cubicBezTo>
                    <a:pt x="20432" y="12691"/>
                    <a:pt x="21499" y="12002"/>
                    <a:pt x="22183" y="11089"/>
                  </a:cubicBezTo>
                  <a:cubicBezTo>
                    <a:pt x="22884" y="10188"/>
                    <a:pt x="23218" y="9054"/>
                    <a:pt x="23518" y="7920"/>
                  </a:cubicBezTo>
                  <a:cubicBezTo>
                    <a:pt x="23985" y="6019"/>
                    <a:pt x="24152" y="3750"/>
                    <a:pt x="22851" y="2249"/>
                  </a:cubicBezTo>
                  <a:cubicBezTo>
                    <a:pt x="21817" y="1015"/>
                    <a:pt x="20149" y="582"/>
                    <a:pt x="18548" y="348"/>
                  </a:cubicBezTo>
                  <a:cubicBezTo>
                    <a:pt x="17027" y="114"/>
                    <a:pt x="15488" y="1"/>
                    <a:pt x="13946" y="1"/>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2"/>
            <p:cNvSpPr/>
            <p:nvPr/>
          </p:nvSpPr>
          <p:spPr>
            <a:xfrm>
              <a:off x="7121071" y="2472508"/>
              <a:ext cx="328102" cy="353572"/>
            </a:xfrm>
            <a:custGeom>
              <a:rect b="b" l="l" r="r" t="t"/>
              <a:pathLst>
                <a:path extrusionOk="0" h="12799" w="11877">
                  <a:moveTo>
                    <a:pt x="6939" y="1"/>
                  </a:moveTo>
                  <a:cubicBezTo>
                    <a:pt x="5457" y="1"/>
                    <a:pt x="3976" y="109"/>
                    <a:pt x="2503" y="322"/>
                  </a:cubicBezTo>
                  <a:lnTo>
                    <a:pt x="1" y="12664"/>
                  </a:lnTo>
                  <a:cubicBezTo>
                    <a:pt x="426" y="12749"/>
                    <a:pt x="851" y="12798"/>
                    <a:pt x="1274" y="12798"/>
                  </a:cubicBezTo>
                  <a:cubicBezTo>
                    <a:pt x="1846" y="12798"/>
                    <a:pt x="2413" y="12708"/>
                    <a:pt x="2970" y="12497"/>
                  </a:cubicBezTo>
                  <a:cubicBezTo>
                    <a:pt x="4304" y="11997"/>
                    <a:pt x="5472" y="10863"/>
                    <a:pt x="6906" y="10830"/>
                  </a:cubicBezTo>
                  <a:cubicBezTo>
                    <a:pt x="7473" y="10830"/>
                    <a:pt x="8007" y="10963"/>
                    <a:pt x="8507" y="11196"/>
                  </a:cubicBezTo>
                  <a:lnTo>
                    <a:pt x="11876" y="389"/>
                  </a:lnTo>
                  <a:cubicBezTo>
                    <a:pt x="11776" y="389"/>
                    <a:pt x="11643" y="355"/>
                    <a:pt x="11543" y="355"/>
                  </a:cubicBezTo>
                  <a:cubicBezTo>
                    <a:pt x="10014" y="118"/>
                    <a:pt x="8476" y="1"/>
                    <a:pt x="6939" y="1"/>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2"/>
            <p:cNvSpPr/>
            <p:nvPr/>
          </p:nvSpPr>
          <p:spPr>
            <a:xfrm>
              <a:off x="7129386" y="2276423"/>
              <a:ext cx="228542" cy="357965"/>
            </a:xfrm>
            <a:custGeom>
              <a:rect b="b" l="l" r="r" t="t"/>
              <a:pathLst>
                <a:path extrusionOk="0" h="12958" w="8273">
                  <a:moveTo>
                    <a:pt x="2153" y="0"/>
                  </a:moveTo>
                  <a:cubicBezTo>
                    <a:pt x="1608" y="0"/>
                    <a:pt x="1191" y="267"/>
                    <a:pt x="1535" y="782"/>
                  </a:cubicBezTo>
                  <a:cubicBezTo>
                    <a:pt x="67" y="3184"/>
                    <a:pt x="0" y="6386"/>
                    <a:pt x="1368" y="8821"/>
                  </a:cubicBezTo>
                  <a:cubicBezTo>
                    <a:pt x="2735" y="11289"/>
                    <a:pt x="5504" y="12924"/>
                    <a:pt x="8273" y="12957"/>
                  </a:cubicBezTo>
                  <a:cubicBezTo>
                    <a:pt x="6004" y="11289"/>
                    <a:pt x="4537" y="8487"/>
                    <a:pt x="4470" y="5619"/>
                  </a:cubicBezTo>
                  <a:cubicBezTo>
                    <a:pt x="4403" y="4651"/>
                    <a:pt x="4537" y="3651"/>
                    <a:pt x="4470" y="2683"/>
                  </a:cubicBezTo>
                  <a:cubicBezTo>
                    <a:pt x="4337" y="1749"/>
                    <a:pt x="3903" y="749"/>
                    <a:pt x="3069" y="248"/>
                  </a:cubicBezTo>
                  <a:cubicBezTo>
                    <a:pt x="2796" y="82"/>
                    <a:pt x="2454" y="0"/>
                    <a:pt x="2153"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2"/>
            <p:cNvSpPr/>
            <p:nvPr/>
          </p:nvSpPr>
          <p:spPr>
            <a:xfrm>
              <a:off x="7221517" y="2306176"/>
              <a:ext cx="300449" cy="320837"/>
            </a:xfrm>
            <a:custGeom>
              <a:rect b="b" l="l" r="r" t="t"/>
              <a:pathLst>
                <a:path extrusionOk="0" h="11614" w="10876">
                  <a:moveTo>
                    <a:pt x="227" y="1"/>
                  </a:moveTo>
                  <a:cubicBezTo>
                    <a:pt x="108" y="1"/>
                    <a:pt x="29" y="44"/>
                    <a:pt x="1" y="139"/>
                  </a:cubicBezTo>
                  <a:cubicBezTo>
                    <a:pt x="635" y="2874"/>
                    <a:pt x="1335" y="5676"/>
                    <a:pt x="3070" y="7944"/>
                  </a:cubicBezTo>
                  <a:cubicBezTo>
                    <a:pt x="4654" y="10006"/>
                    <a:pt x="7229" y="11614"/>
                    <a:pt x="9931" y="11614"/>
                  </a:cubicBezTo>
                  <a:cubicBezTo>
                    <a:pt x="10244" y="11614"/>
                    <a:pt x="10560" y="11592"/>
                    <a:pt x="10875" y="11547"/>
                  </a:cubicBezTo>
                  <a:cubicBezTo>
                    <a:pt x="8874" y="10913"/>
                    <a:pt x="7440" y="9245"/>
                    <a:pt x="6439" y="7544"/>
                  </a:cubicBezTo>
                  <a:cubicBezTo>
                    <a:pt x="5438" y="5843"/>
                    <a:pt x="4738" y="3941"/>
                    <a:pt x="3503" y="2374"/>
                  </a:cubicBezTo>
                  <a:cubicBezTo>
                    <a:pt x="2419" y="1094"/>
                    <a:pt x="824" y="1"/>
                    <a:pt x="227"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2"/>
            <p:cNvSpPr/>
            <p:nvPr/>
          </p:nvSpPr>
          <p:spPr>
            <a:xfrm>
              <a:off x="7279585" y="3807444"/>
              <a:ext cx="692973" cy="804468"/>
            </a:xfrm>
            <a:custGeom>
              <a:rect b="b" l="l" r="r" t="t"/>
              <a:pathLst>
                <a:path extrusionOk="0" h="29121" w="25085">
                  <a:moveTo>
                    <a:pt x="12576" y="0"/>
                  </a:moveTo>
                  <a:lnTo>
                    <a:pt x="12576" y="33"/>
                  </a:lnTo>
                  <a:lnTo>
                    <a:pt x="12576" y="9840"/>
                  </a:lnTo>
                  <a:lnTo>
                    <a:pt x="0" y="23217"/>
                  </a:lnTo>
                  <a:lnTo>
                    <a:pt x="7005" y="29121"/>
                  </a:lnTo>
                  <a:lnTo>
                    <a:pt x="21082" y="16612"/>
                  </a:lnTo>
                  <a:cubicBezTo>
                    <a:pt x="23617" y="14344"/>
                    <a:pt x="25085" y="11075"/>
                    <a:pt x="25085" y="7672"/>
                  </a:cubicBezTo>
                  <a:lnTo>
                    <a:pt x="25085"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2"/>
            <p:cNvSpPr/>
            <p:nvPr/>
          </p:nvSpPr>
          <p:spPr>
            <a:xfrm>
              <a:off x="7627002" y="3850733"/>
              <a:ext cx="345561" cy="169590"/>
            </a:xfrm>
            <a:custGeom>
              <a:rect b="b" l="l" r="r" t="t"/>
              <a:pathLst>
                <a:path extrusionOk="0" h="6139" w="12509">
                  <a:moveTo>
                    <a:pt x="0" y="1"/>
                  </a:moveTo>
                  <a:lnTo>
                    <a:pt x="0" y="6139"/>
                  </a:lnTo>
                  <a:lnTo>
                    <a:pt x="12509" y="5371"/>
                  </a:lnTo>
                  <a:lnTo>
                    <a:pt x="12509"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2"/>
            <p:cNvSpPr/>
            <p:nvPr/>
          </p:nvSpPr>
          <p:spPr>
            <a:xfrm>
              <a:off x="7510893" y="3321792"/>
              <a:ext cx="549213" cy="646922"/>
            </a:xfrm>
            <a:custGeom>
              <a:rect b="b" l="l" r="r" t="t"/>
              <a:pathLst>
                <a:path extrusionOk="0" h="23418" w="19881">
                  <a:moveTo>
                    <a:pt x="2168" y="1"/>
                  </a:moveTo>
                  <a:lnTo>
                    <a:pt x="0" y="23418"/>
                  </a:lnTo>
                  <a:lnTo>
                    <a:pt x="19881" y="22183"/>
                  </a:lnTo>
                  <a:lnTo>
                    <a:pt x="13176" y="4437"/>
                  </a:lnTo>
                  <a:cubicBezTo>
                    <a:pt x="11942" y="1735"/>
                    <a:pt x="9273" y="1"/>
                    <a:pt x="63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2"/>
            <p:cNvSpPr/>
            <p:nvPr/>
          </p:nvSpPr>
          <p:spPr>
            <a:xfrm>
              <a:off x="7510893" y="3321792"/>
              <a:ext cx="313323" cy="646922"/>
            </a:xfrm>
            <a:custGeom>
              <a:rect b="b" l="l" r="r" t="t"/>
              <a:pathLst>
                <a:path extrusionOk="0" h="23418" w="11342">
                  <a:moveTo>
                    <a:pt x="2168" y="1"/>
                  </a:moveTo>
                  <a:lnTo>
                    <a:pt x="0" y="23418"/>
                  </a:lnTo>
                  <a:lnTo>
                    <a:pt x="0" y="23418"/>
                  </a:lnTo>
                  <a:lnTo>
                    <a:pt x="11341" y="22684"/>
                  </a:lnTo>
                  <a:lnTo>
                    <a:pt x="3402" y="1"/>
                  </a:ln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2"/>
            <p:cNvSpPr/>
            <p:nvPr/>
          </p:nvSpPr>
          <p:spPr>
            <a:xfrm>
              <a:off x="7140436" y="3733713"/>
              <a:ext cx="25829" cy="488410"/>
            </a:xfrm>
            <a:custGeom>
              <a:rect b="b" l="l" r="r" t="t"/>
              <a:pathLst>
                <a:path extrusionOk="0" h="17680" w="935">
                  <a:moveTo>
                    <a:pt x="434" y="0"/>
                  </a:moveTo>
                  <a:cubicBezTo>
                    <a:pt x="267" y="34"/>
                    <a:pt x="101" y="201"/>
                    <a:pt x="101" y="401"/>
                  </a:cubicBezTo>
                  <a:lnTo>
                    <a:pt x="0" y="17246"/>
                  </a:lnTo>
                  <a:cubicBezTo>
                    <a:pt x="0" y="17513"/>
                    <a:pt x="167" y="17680"/>
                    <a:pt x="434" y="17680"/>
                  </a:cubicBezTo>
                  <a:cubicBezTo>
                    <a:pt x="668" y="17680"/>
                    <a:pt x="834" y="17513"/>
                    <a:pt x="834" y="17246"/>
                  </a:cubicBezTo>
                  <a:lnTo>
                    <a:pt x="934" y="401"/>
                  </a:lnTo>
                  <a:cubicBezTo>
                    <a:pt x="934" y="267"/>
                    <a:pt x="901" y="201"/>
                    <a:pt x="801" y="101"/>
                  </a:cubicBezTo>
                  <a:lnTo>
                    <a:pt x="501" y="401"/>
                  </a:lnTo>
                  <a:lnTo>
                    <a:pt x="434" y="0"/>
                  </a:ln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2"/>
            <p:cNvSpPr/>
            <p:nvPr/>
          </p:nvSpPr>
          <p:spPr>
            <a:xfrm>
              <a:off x="6736829" y="2652182"/>
              <a:ext cx="223017" cy="236553"/>
            </a:xfrm>
            <a:custGeom>
              <a:rect b="b" l="l" r="r" t="t"/>
              <a:pathLst>
                <a:path extrusionOk="0" h="8563" w="8073">
                  <a:moveTo>
                    <a:pt x="3830" y="0"/>
                  </a:moveTo>
                  <a:cubicBezTo>
                    <a:pt x="2380" y="0"/>
                    <a:pt x="1150" y="1024"/>
                    <a:pt x="701" y="2157"/>
                  </a:cubicBezTo>
                  <a:cubicBezTo>
                    <a:pt x="0" y="3859"/>
                    <a:pt x="600" y="5960"/>
                    <a:pt x="2035" y="7294"/>
                  </a:cubicBezTo>
                  <a:cubicBezTo>
                    <a:pt x="3308" y="8507"/>
                    <a:pt x="5078" y="8562"/>
                    <a:pt x="6968" y="8562"/>
                  </a:cubicBezTo>
                  <a:cubicBezTo>
                    <a:pt x="7157" y="8562"/>
                    <a:pt x="7348" y="8562"/>
                    <a:pt x="7539" y="8562"/>
                  </a:cubicBezTo>
                  <a:cubicBezTo>
                    <a:pt x="7672" y="5293"/>
                    <a:pt x="8072" y="4159"/>
                    <a:pt x="6371" y="1123"/>
                  </a:cubicBezTo>
                  <a:cubicBezTo>
                    <a:pt x="5521" y="321"/>
                    <a:pt x="4641" y="0"/>
                    <a:pt x="3830"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2"/>
            <p:cNvSpPr/>
            <p:nvPr/>
          </p:nvSpPr>
          <p:spPr>
            <a:xfrm>
              <a:off x="7273121" y="4055326"/>
              <a:ext cx="389816" cy="408242"/>
            </a:xfrm>
            <a:custGeom>
              <a:rect b="b" l="l" r="r" t="t"/>
              <a:pathLst>
                <a:path extrusionOk="0" h="14778" w="14111">
                  <a:moveTo>
                    <a:pt x="13761" y="0"/>
                  </a:moveTo>
                  <a:cubicBezTo>
                    <a:pt x="13686" y="0"/>
                    <a:pt x="13611" y="34"/>
                    <a:pt x="13544" y="100"/>
                  </a:cubicBezTo>
                  <a:lnTo>
                    <a:pt x="134" y="14277"/>
                  </a:lnTo>
                  <a:cubicBezTo>
                    <a:pt x="1" y="14410"/>
                    <a:pt x="1" y="14577"/>
                    <a:pt x="134" y="14677"/>
                  </a:cubicBezTo>
                  <a:cubicBezTo>
                    <a:pt x="201" y="14744"/>
                    <a:pt x="268" y="14777"/>
                    <a:pt x="334" y="14777"/>
                  </a:cubicBezTo>
                  <a:cubicBezTo>
                    <a:pt x="435" y="14777"/>
                    <a:pt x="501" y="14744"/>
                    <a:pt x="535" y="14677"/>
                  </a:cubicBezTo>
                  <a:lnTo>
                    <a:pt x="13978" y="501"/>
                  </a:lnTo>
                  <a:cubicBezTo>
                    <a:pt x="14111" y="400"/>
                    <a:pt x="14111" y="234"/>
                    <a:pt x="13978" y="100"/>
                  </a:cubicBezTo>
                  <a:cubicBezTo>
                    <a:pt x="13911" y="34"/>
                    <a:pt x="13836" y="0"/>
                    <a:pt x="13761"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2"/>
            <p:cNvSpPr/>
            <p:nvPr/>
          </p:nvSpPr>
          <p:spPr>
            <a:xfrm>
              <a:off x="6785643" y="2694256"/>
              <a:ext cx="95886" cy="152076"/>
            </a:xfrm>
            <a:custGeom>
              <a:rect b="b" l="l" r="r" t="t"/>
              <a:pathLst>
                <a:path extrusionOk="0" h="5505" w="3471">
                  <a:moveTo>
                    <a:pt x="468" y="1"/>
                  </a:moveTo>
                  <a:cubicBezTo>
                    <a:pt x="301" y="1"/>
                    <a:pt x="168" y="101"/>
                    <a:pt x="134" y="267"/>
                  </a:cubicBezTo>
                  <a:cubicBezTo>
                    <a:pt x="134" y="301"/>
                    <a:pt x="1" y="1135"/>
                    <a:pt x="301" y="2169"/>
                  </a:cubicBezTo>
                  <a:cubicBezTo>
                    <a:pt x="601" y="3169"/>
                    <a:pt x="1269" y="4537"/>
                    <a:pt x="3003" y="5471"/>
                  </a:cubicBezTo>
                  <a:cubicBezTo>
                    <a:pt x="3070" y="5504"/>
                    <a:pt x="3103" y="5504"/>
                    <a:pt x="3137" y="5504"/>
                  </a:cubicBezTo>
                  <a:cubicBezTo>
                    <a:pt x="3237" y="5504"/>
                    <a:pt x="3337" y="5471"/>
                    <a:pt x="3403" y="5304"/>
                  </a:cubicBezTo>
                  <a:cubicBezTo>
                    <a:pt x="3470" y="5171"/>
                    <a:pt x="3403" y="5004"/>
                    <a:pt x="3270" y="4904"/>
                  </a:cubicBezTo>
                  <a:cubicBezTo>
                    <a:pt x="635" y="3503"/>
                    <a:pt x="635" y="34"/>
                    <a:pt x="468"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2"/>
            <p:cNvSpPr/>
            <p:nvPr/>
          </p:nvSpPr>
          <p:spPr>
            <a:xfrm>
              <a:off x="6559888" y="2283523"/>
              <a:ext cx="552003" cy="935079"/>
            </a:xfrm>
            <a:custGeom>
              <a:rect b="b" l="l" r="r" t="t"/>
              <a:pathLst>
                <a:path extrusionOk="0" h="33849" w="19982">
                  <a:moveTo>
                    <a:pt x="6839" y="16470"/>
                  </a:moveTo>
                  <a:cubicBezTo>
                    <a:pt x="6805" y="16570"/>
                    <a:pt x="6805" y="16670"/>
                    <a:pt x="6805" y="16803"/>
                  </a:cubicBezTo>
                  <a:cubicBezTo>
                    <a:pt x="5471" y="18705"/>
                    <a:pt x="4404" y="20806"/>
                    <a:pt x="3837" y="23074"/>
                  </a:cubicBezTo>
                  <a:cubicBezTo>
                    <a:pt x="3770" y="23408"/>
                    <a:pt x="3736" y="23708"/>
                    <a:pt x="3670" y="24042"/>
                  </a:cubicBezTo>
                  <a:cubicBezTo>
                    <a:pt x="3436" y="23375"/>
                    <a:pt x="3303" y="22674"/>
                    <a:pt x="3336" y="21974"/>
                  </a:cubicBezTo>
                  <a:cubicBezTo>
                    <a:pt x="3470" y="20139"/>
                    <a:pt x="4470" y="18404"/>
                    <a:pt x="5905" y="17204"/>
                  </a:cubicBezTo>
                  <a:cubicBezTo>
                    <a:pt x="6172" y="16970"/>
                    <a:pt x="6505" y="16703"/>
                    <a:pt x="6839" y="16470"/>
                  </a:cubicBezTo>
                  <a:close/>
                  <a:moveTo>
                    <a:pt x="18955" y="1"/>
                  </a:moveTo>
                  <a:cubicBezTo>
                    <a:pt x="15372" y="1"/>
                    <a:pt x="10577" y="1076"/>
                    <a:pt x="8273" y="3227"/>
                  </a:cubicBezTo>
                  <a:cubicBezTo>
                    <a:pt x="5905" y="5462"/>
                    <a:pt x="5805" y="9164"/>
                    <a:pt x="6739" y="12467"/>
                  </a:cubicBezTo>
                  <a:cubicBezTo>
                    <a:pt x="6005" y="13034"/>
                    <a:pt x="5738" y="14068"/>
                    <a:pt x="6172" y="14969"/>
                  </a:cubicBezTo>
                  <a:lnTo>
                    <a:pt x="6172" y="15002"/>
                  </a:lnTo>
                  <a:cubicBezTo>
                    <a:pt x="6305" y="15235"/>
                    <a:pt x="6505" y="15502"/>
                    <a:pt x="6739" y="15669"/>
                  </a:cubicBezTo>
                  <a:cubicBezTo>
                    <a:pt x="6172" y="15836"/>
                    <a:pt x="5671" y="16036"/>
                    <a:pt x="5137" y="16203"/>
                  </a:cubicBezTo>
                  <a:cubicBezTo>
                    <a:pt x="3269" y="16970"/>
                    <a:pt x="1368" y="18138"/>
                    <a:pt x="634" y="20006"/>
                  </a:cubicBezTo>
                  <a:cubicBezTo>
                    <a:pt x="0" y="21573"/>
                    <a:pt x="267" y="23475"/>
                    <a:pt x="1335" y="24809"/>
                  </a:cubicBezTo>
                  <a:cubicBezTo>
                    <a:pt x="1935" y="25510"/>
                    <a:pt x="2702" y="26043"/>
                    <a:pt x="3603" y="26343"/>
                  </a:cubicBezTo>
                  <a:cubicBezTo>
                    <a:pt x="3703" y="28211"/>
                    <a:pt x="4270" y="30013"/>
                    <a:pt x="5438" y="31480"/>
                  </a:cubicBezTo>
                  <a:cubicBezTo>
                    <a:pt x="6338" y="32581"/>
                    <a:pt x="7606" y="33415"/>
                    <a:pt x="9007" y="33849"/>
                  </a:cubicBezTo>
                  <a:cubicBezTo>
                    <a:pt x="9007" y="33182"/>
                    <a:pt x="9040" y="32481"/>
                    <a:pt x="9107" y="31814"/>
                  </a:cubicBezTo>
                  <a:cubicBezTo>
                    <a:pt x="8640" y="31214"/>
                    <a:pt x="8273" y="30546"/>
                    <a:pt x="8106" y="29879"/>
                  </a:cubicBezTo>
                  <a:cubicBezTo>
                    <a:pt x="7773" y="28745"/>
                    <a:pt x="7706" y="27644"/>
                    <a:pt x="7839" y="26477"/>
                  </a:cubicBezTo>
                  <a:lnTo>
                    <a:pt x="7839" y="26477"/>
                  </a:lnTo>
                  <a:cubicBezTo>
                    <a:pt x="8173" y="27644"/>
                    <a:pt x="8707" y="28712"/>
                    <a:pt x="9441" y="29713"/>
                  </a:cubicBezTo>
                  <a:cubicBezTo>
                    <a:pt x="10008" y="27111"/>
                    <a:pt x="11142" y="24576"/>
                    <a:pt x="13043" y="22174"/>
                  </a:cubicBezTo>
                  <a:cubicBezTo>
                    <a:pt x="18680" y="15202"/>
                    <a:pt x="19981" y="6796"/>
                    <a:pt x="19848" y="25"/>
                  </a:cubicBezTo>
                  <a:cubicBezTo>
                    <a:pt x="19561" y="9"/>
                    <a:pt x="19263" y="1"/>
                    <a:pt x="18955" y="1"/>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2"/>
            <p:cNvSpPr/>
            <p:nvPr/>
          </p:nvSpPr>
          <p:spPr>
            <a:xfrm>
              <a:off x="6148906" y="3343920"/>
              <a:ext cx="911376" cy="1251413"/>
            </a:xfrm>
            <a:custGeom>
              <a:rect b="b" l="l" r="r" t="t"/>
              <a:pathLst>
                <a:path extrusionOk="0" h="45300" w="32991">
                  <a:moveTo>
                    <a:pt x="24318" y="0"/>
                  </a:moveTo>
                  <a:cubicBezTo>
                    <a:pt x="23384" y="467"/>
                    <a:pt x="22516" y="1101"/>
                    <a:pt x="21849" y="1868"/>
                  </a:cubicBezTo>
                  <a:lnTo>
                    <a:pt x="9707" y="16846"/>
                  </a:lnTo>
                  <a:lnTo>
                    <a:pt x="13710" y="18981"/>
                  </a:lnTo>
                  <a:lnTo>
                    <a:pt x="0" y="37961"/>
                  </a:lnTo>
                  <a:lnTo>
                    <a:pt x="10141" y="45299"/>
                  </a:lnTo>
                  <a:lnTo>
                    <a:pt x="23183" y="27187"/>
                  </a:lnTo>
                  <a:lnTo>
                    <a:pt x="24818" y="24952"/>
                  </a:lnTo>
                  <a:lnTo>
                    <a:pt x="24951" y="25018"/>
                  </a:lnTo>
                  <a:cubicBezTo>
                    <a:pt x="25618" y="27020"/>
                    <a:pt x="26386" y="29121"/>
                    <a:pt x="27186" y="30856"/>
                  </a:cubicBezTo>
                  <a:lnTo>
                    <a:pt x="32957" y="17513"/>
                  </a:lnTo>
                  <a:cubicBezTo>
                    <a:pt x="32990" y="17513"/>
                    <a:pt x="26152" y="9507"/>
                    <a:pt x="24318" y="0"/>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2"/>
            <p:cNvSpPr/>
            <p:nvPr/>
          </p:nvSpPr>
          <p:spPr>
            <a:xfrm>
              <a:off x="6205096" y="4708664"/>
              <a:ext cx="810959" cy="130887"/>
            </a:xfrm>
            <a:custGeom>
              <a:rect b="b" l="l" r="r" t="t"/>
              <a:pathLst>
                <a:path extrusionOk="0" h="4738" w="29356">
                  <a:moveTo>
                    <a:pt x="1" y="0"/>
                  </a:moveTo>
                  <a:lnTo>
                    <a:pt x="1" y="4737"/>
                  </a:lnTo>
                  <a:lnTo>
                    <a:pt x="27020" y="4737"/>
                  </a:lnTo>
                  <a:cubicBezTo>
                    <a:pt x="28321" y="4737"/>
                    <a:pt x="29355" y="3670"/>
                    <a:pt x="29355" y="2335"/>
                  </a:cubicBezTo>
                  <a:cubicBezTo>
                    <a:pt x="29355" y="1068"/>
                    <a:pt x="28321" y="0"/>
                    <a:pt x="270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2"/>
            <p:cNvSpPr/>
            <p:nvPr/>
          </p:nvSpPr>
          <p:spPr>
            <a:xfrm>
              <a:off x="5432883" y="4016623"/>
              <a:ext cx="1156493" cy="822921"/>
            </a:xfrm>
            <a:custGeom>
              <a:rect b="b" l="l" r="r" t="t"/>
              <a:pathLst>
                <a:path extrusionOk="0" h="29789" w="41864">
                  <a:moveTo>
                    <a:pt x="3703" y="0"/>
                  </a:moveTo>
                  <a:cubicBezTo>
                    <a:pt x="1568" y="0"/>
                    <a:pt x="1" y="2002"/>
                    <a:pt x="434" y="4103"/>
                  </a:cubicBezTo>
                  <a:lnTo>
                    <a:pt x="5671" y="27186"/>
                  </a:lnTo>
                  <a:cubicBezTo>
                    <a:pt x="6005" y="28687"/>
                    <a:pt x="7373" y="29788"/>
                    <a:pt x="8907" y="29788"/>
                  </a:cubicBezTo>
                  <a:lnTo>
                    <a:pt x="38095" y="29788"/>
                  </a:lnTo>
                  <a:cubicBezTo>
                    <a:pt x="40263" y="29788"/>
                    <a:pt x="41864" y="27820"/>
                    <a:pt x="41364" y="25685"/>
                  </a:cubicBezTo>
                  <a:lnTo>
                    <a:pt x="36126" y="2602"/>
                  </a:lnTo>
                  <a:cubicBezTo>
                    <a:pt x="35793" y="1101"/>
                    <a:pt x="34425" y="0"/>
                    <a:pt x="328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2"/>
            <p:cNvSpPr/>
            <p:nvPr/>
          </p:nvSpPr>
          <p:spPr>
            <a:xfrm>
              <a:off x="6342421" y="4017535"/>
              <a:ext cx="339125" cy="822921"/>
            </a:xfrm>
            <a:custGeom>
              <a:rect b="b" l="l" r="r" t="t"/>
              <a:pathLst>
                <a:path extrusionOk="0" h="29789" w="12276">
                  <a:moveTo>
                    <a:pt x="0" y="1"/>
                  </a:moveTo>
                  <a:cubicBezTo>
                    <a:pt x="1535" y="1"/>
                    <a:pt x="2936" y="1101"/>
                    <a:pt x="3269" y="2602"/>
                  </a:cubicBezTo>
                  <a:lnTo>
                    <a:pt x="8473" y="25686"/>
                  </a:lnTo>
                  <a:cubicBezTo>
                    <a:pt x="8940" y="27787"/>
                    <a:pt x="7339" y="29788"/>
                    <a:pt x="5204" y="29788"/>
                  </a:cubicBezTo>
                  <a:lnTo>
                    <a:pt x="8540" y="29788"/>
                  </a:lnTo>
                  <a:cubicBezTo>
                    <a:pt x="10674" y="29755"/>
                    <a:pt x="12276" y="27787"/>
                    <a:pt x="11809" y="25686"/>
                  </a:cubicBezTo>
                  <a:lnTo>
                    <a:pt x="6605" y="2602"/>
                  </a:lnTo>
                  <a:cubicBezTo>
                    <a:pt x="6271" y="1068"/>
                    <a:pt x="4870" y="1"/>
                    <a:pt x="33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2"/>
            <p:cNvSpPr/>
            <p:nvPr/>
          </p:nvSpPr>
          <p:spPr>
            <a:xfrm>
              <a:off x="5429209" y="4017535"/>
              <a:ext cx="1133454" cy="822921"/>
            </a:xfrm>
            <a:custGeom>
              <a:rect b="b" l="l" r="r" t="t"/>
              <a:pathLst>
                <a:path extrusionOk="0" h="29789" w="41030">
                  <a:moveTo>
                    <a:pt x="3836" y="1"/>
                  </a:moveTo>
                  <a:cubicBezTo>
                    <a:pt x="1701" y="1"/>
                    <a:pt x="134" y="2002"/>
                    <a:pt x="567" y="4103"/>
                  </a:cubicBezTo>
                  <a:lnTo>
                    <a:pt x="5804" y="27187"/>
                  </a:lnTo>
                  <a:cubicBezTo>
                    <a:pt x="6138" y="28754"/>
                    <a:pt x="7506" y="29788"/>
                    <a:pt x="9040" y="29788"/>
                  </a:cubicBezTo>
                  <a:lnTo>
                    <a:pt x="38228" y="29788"/>
                  </a:lnTo>
                  <a:cubicBezTo>
                    <a:pt x="39395" y="29755"/>
                    <a:pt x="40396" y="29155"/>
                    <a:pt x="41030" y="28287"/>
                  </a:cubicBezTo>
                  <a:cubicBezTo>
                    <a:pt x="0" y="28287"/>
                    <a:pt x="10141" y="2135"/>
                    <a:pt x="11742" y="1"/>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2"/>
            <p:cNvSpPr/>
            <p:nvPr/>
          </p:nvSpPr>
          <p:spPr>
            <a:xfrm>
              <a:off x="5803339" y="4273704"/>
              <a:ext cx="317936" cy="304124"/>
            </a:xfrm>
            <a:custGeom>
              <a:rect b="b" l="l" r="r" t="t"/>
              <a:pathLst>
                <a:path extrusionOk="0" h="11009" w="11509">
                  <a:moveTo>
                    <a:pt x="10341" y="1"/>
                  </a:moveTo>
                  <a:cubicBezTo>
                    <a:pt x="9007" y="1"/>
                    <a:pt x="7706" y="568"/>
                    <a:pt x="6672" y="1569"/>
                  </a:cubicBezTo>
                  <a:cubicBezTo>
                    <a:pt x="6138" y="1368"/>
                    <a:pt x="5504" y="1235"/>
                    <a:pt x="4870" y="1235"/>
                  </a:cubicBezTo>
                  <a:cubicBezTo>
                    <a:pt x="2168" y="1235"/>
                    <a:pt x="0" y="3437"/>
                    <a:pt x="0" y="6139"/>
                  </a:cubicBezTo>
                  <a:cubicBezTo>
                    <a:pt x="0" y="8840"/>
                    <a:pt x="2202" y="11009"/>
                    <a:pt x="4870" y="11009"/>
                  </a:cubicBezTo>
                  <a:cubicBezTo>
                    <a:pt x="7572" y="11009"/>
                    <a:pt x="9741" y="8807"/>
                    <a:pt x="9741" y="6139"/>
                  </a:cubicBezTo>
                  <a:cubicBezTo>
                    <a:pt x="9741" y="5672"/>
                    <a:pt x="9674" y="5238"/>
                    <a:pt x="9574" y="4838"/>
                  </a:cubicBezTo>
                  <a:cubicBezTo>
                    <a:pt x="9707" y="4704"/>
                    <a:pt x="9841" y="4637"/>
                    <a:pt x="9974" y="4504"/>
                  </a:cubicBezTo>
                  <a:cubicBezTo>
                    <a:pt x="11041" y="3403"/>
                    <a:pt x="11508" y="1735"/>
                    <a:pt x="11108" y="301"/>
                  </a:cubicBezTo>
                  <a:cubicBezTo>
                    <a:pt x="11041" y="134"/>
                    <a:pt x="10875" y="1"/>
                    <a:pt x="10708" y="1"/>
                  </a:cubicBez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2"/>
            <p:cNvSpPr/>
            <p:nvPr/>
          </p:nvSpPr>
          <p:spPr>
            <a:xfrm>
              <a:off x="5929588" y="4260803"/>
              <a:ext cx="204591" cy="187104"/>
            </a:xfrm>
            <a:custGeom>
              <a:rect b="b" l="l" r="r" t="t"/>
              <a:pathLst>
                <a:path extrusionOk="0" h="6773" w="7406">
                  <a:moveTo>
                    <a:pt x="6138" y="835"/>
                  </a:moveTo>
                  <a:cubicBezTo>
                    <a:pt x="6538" y="2169"/>
                    <a:pt x="6105" y="3637"/>
                    <a:pt x="5137" y="4637"/>
                  </a:cubicBezTo>
                  <a:cubicBezTo>
                    <a:pt x="4303" y="5471"/>
                    <a:pt x="3069" y="5872"/>
                    <a:pt x="1601" y="5872"/>
                  </a:cubicBezTo>
                  <a:cubicBezTo>
                    <a:pt x="1401" y="5872"/>
                    <a:pt x="1168" y="5872"/>
                    <a:pt x="934" y="5838"/>
                  </a:cubicBezTo>
                  <a:cubicBezTo>
                    <a:pt x="801" y="3303"/>
                    <a:pt x="3202" y="835"/>
                    <a:pt x="5771" y="835"/>
                  </a:cubicBezTo>
                  <a:close/>
                  <a:moveTo>
                    <a:pt x="5771" y="1"/>
                  </a:moveTo>
                  <a:cubicBezTo>
                    <a:pt x="4270" y="1"/>
                    <a:pt x="2802" y="668"/>
                    <a:pt x="1668" y="1835"/>
                  </a:cubicBezTo>
                  <a:cubicBezTo>
                    <a:pt x="601" y="3003"/>
                    <a:pt x="0" y="4471"/>
                    <a:pt x="100" y="5938"/>
                  </a:cubicBezTo>
                  <a:cubicBezTo>
                    <a:pt x="134" y="6339"/>
                    <a:pt x="467" y="6672"/>
                    <a:pt x="901" y="6706"/>
                  </a:cubicBezTo>
                  <a:cubicBezTo>
                    <a:pt x="1134" y="6706"/>
                    <a:pt x="1401" y="6772"/>
                    <a:pt x="1635" y="6772"/>
                  </a:cubicBezTo>
                  <a:cubicBezTo>
                    <a:pt x="3336" y="6772"/>
                    <a:pt x="4770" y="6205"/>
                    <a:pt x="5771" y="5271"/>
                  </a:cubicBezTo>
                  <a:cubicBezTo>
                    <a:pt x="6938" y="4104"/>
                    <a:pt x="7405" y="2236"/>
                    <a:pt x="6972" y="668"/>
                  </a:cubicBezTo>
                  <a:cubicBezTo>
                    <a:pt x="6905" y="334"/>
                    <a:pt x="6605" y="101"/>
                    <a:pt x="6238" y="34"/>
                  </a:cubicBezTo>
                  <a:cubicBezTo>
                    <a:pt x="6071" y="1"/>
                    <a:pt x="5904" y="1"/>
                    <a:pt x="57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2"/>
            <p:cNvSpPr/>
            <p:nvPr/>
          </p:nvSpPr>
          <p:spPr>
            <a:xfrm>
              <a:off x="6872276" y="4448793"/>
              <a:ext cx="603606" cy="466476"/>
            </a:xfrm>
            <a:custGeom>
              <a:rect b="b" l="l" r="r" t="t"/>
              <a:pathLst>
                <a:path extrusionOk="0" h="16886" w="21850">
                  <a:moveTo>
                    <a:pt x="14778" y="1"/>
                  </a:moveTo>
                  <a:lnTo>
                    <a:pt x="3503" y="5905"/>
                  </a:lnTo>
                  <a:lnTo>
                    <a:pt x="468" y="12076"/>
                  </a:lnTo>
                  <a:cubicBezTo>
                    <a:pt x="1" y="13043"/>
                    <a:pt x="434" y="14211"/>
                    <a:pt x="1435" y="14678"/>
                  </a:cubicBezTo>
                  <a:cubicBezTo>
                    <a:pt x="1679" y="14773"/>
                    <a:pt x="1945" y="14824"/>
                    <a:pt x="2211" y="14824"/>
                  </a:cubicBezTo>
                  <a:cubicBezTo>
                    <a:pt x="2599" y="14824"/>
                    <a:pt x="2986" y="14715"/>
                    <a:pt x="3303" y="14478"/>
                  </a:cubicBezTo>
                  <a:lnTo>
                    <a:pt x="3803" y="14144"/>
                  </a:lnTo>
                  <a:lnTo>
                    <a:pt x="3803" y="14144"/>
                  </a:lnTo>
                  <a:cubicBezTo>
                    <a:pt x="3336" y="15045"/>
                    <a:pt x="3837" y="16146"/>
                    <a:pt x="4837" y="16379"/>
                  </a:cubicBezTo>
                  <a:lnTo>
                    <a:pt x="4937" y="16412"/>
                  </a:lnTo>
                  <a:cubicBezTo>
                    <a:pt x="5082" y="16457"/>
                    <a:pt x="5230" y="16479"/>
                    <a:pt x="5377" y="16479"/>
                  </a:cubicBezTo>
                  <a:cubicBezTo>
                    <a:pt x="5671" y="16479"/>
                    <a:pt x="5960" y="16390"/>
                    <a:pt x="6205" y="16212"/>
                  </a:cubicBezTo>
                  <a:lnTo>
                    <a:pt x="7206" y="15578"/>
                  </a:lnTo>
                  <a:lnTo>
                    <a:pt x="7206" y="15578"/>
                  </a:lnTo>
                  <a:cubicBezTo>
                    <a:pt x="7006" y="16146"/>
                    <a:pt x="7339" y="16713"/>
                    <a:pt x="7940" y="16846"/>
                  </a:cubicBezTo>
                  <a:cubicBezTo>
                    <a:pt x="8095" y="16873"/>
                    <a:pt x="8251" y="16886"/>
                    <a:pt x="8406" y="16886"/>
                  </a:cubicBezTo>
                  <a:cubicBezTo>
                    <a:pt x="9408" y="16886"/>
                    <a:pt x="10350" y="16337"/>
                    <a:pt x="10842" y="15412"/>
                  </a:cubicBezTo>
                  <a:lnTo>
                    <a:pt x="13177" y="11175"/>
                  </a:lnTo>
                  <a:lnTo>
                    <a:pt x="16079" y="9674"/>
                  </a:lnTo>
                  <a:lnTo>
                    <a:pt x="14678" y="14011"/>
                  </a:lnTo>
                  <a:cubicBezTo>
                    <a:pt x="14077" y="14811"/>
                    <a:pt x="14377" y="15912"/>
                    <a:pt x="15211" y="16412"/>
                  </a:cubicBezTo>
                  <a:cubicBezTo>
                    <a:pt x="15481" y="16565"/>
                    <a:pt x="15776" y="16639"/>
                    <a:pt x="16064" y="16639"/>
                  </a:cubicBezTo>
                  <a:cubicBezTo>
                    <a:pt x="16593" y="16639"/>
                    <a:pt x="17099" y="16388"/>
                    <a:pt x="17380" y="15912"/>
                  </a:cubicBezTo>
                  <a:lnTo>
                    <a:pt x="19948" y="12276"/>
                  </a:lnTo>
                  <a:lnTo>
                    <a:pt x="21849" y="5938"/>
                  </a:lnTo>
                  <a:lnTo>
                    <a:pt x="14778"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2"/>
            <p:cNvSpPr/>
            <p:nvPr/>
          </p:nvSpPr>
          <p:spPr>
            <a:xfrm>
              <a:off x="6968109" y="4593715"/>
              <a:ext cx="204591" cy="253183"/>
            </a:xfrm>
            <a:custGeom>
              <a:rect b="b" l="l" r="r" t="t"/>
              <a:pathLst>
                <a:path extrusionOk="0" h="9165" w="7406">
                  <a:moveTo>
                    <a:pt x="7114" y="0"/>
                  </a:moveTo>
                  <a:cubicBezTo>
                    <a:pt x="7062" y="0"/>
                    <a:pt x="7012" y="19"/>
                    <a:pt x="6972" y="58"/>
                  </a:cubicBezTo>
                  <a:lnTo>
                    <a:pt x="3903" y="2160"/>
                  </a:lnTo>
                  <a:cubicBezTo>
                    <a:pt x="3870" y="2160"/>
                    <a:pt x="3870" y="2227"/>
                    <a:pt x="3837" y="2260"/>
                  </a:cubicBezTo>
                  <a:lnTo>
                    <a:pt x="67" y="8765"/>
                  </a:lnTo>
                  <a:cubicBezTo>
                    <a:pt x="1" y="8898"/>
                    <a:pt x="34" y="9065"/>
                    <a:pt x="167" y="9132"/>
                  </a:cubicBezTo>
                  <a:cubicBezTo>
                    <a:pt x="201" y="9165"/>
                    <a:pt x="234" y="9165"/>
                    <a:pt x="301" y="9165"/>
                  </a:cubicBezTo>
                  <a:cubicBezTo>
                    <a:pt x="401" y="9165"/>
                    <a:pt x="501" y="9132"/>
                    <a:pt x="534" y="9065"/>
                  </a:cubicBezTo>
                  <a:lnTo>
                    <a:pt x="4237" y="2594"/>
                  </a:lnTo>
                  <a:lnTo>
                    <a:pt x="7239" y="492"/>
                  </a:lnTo>
                  <a:cubicBezTo>
                    <a:pt x="7373" y="425"/>
                    <a:pt x="7406" y="259"/>
                    <a:pt x="7339" y="125"/>
                  </a:cubicBezTo>
                  <a:cubicBezTo>
                    <a:pt x="7279" y="44"/>
                    <a:pt x="7194" y="0"/>
                    <a:pt x="7114"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2"/>
            <p:cNvSpPr/>
            <p:nvPr/>
          </p:nvSpPr>
          <p:spPr>
            <a:xfrm>
              <a:off x="7061179" y="4656756"/>
              <a:ext cx="181579" cy="230696"/>
            </a:xfrm>
            <a:custGeom>
              <a:rect b="b" l="l" r="r" t="t"/>
              <a:pathLst>
                <a:path extrusionOk="0" h="8351" w="6573">
                  <a:moveTo>
                    <a:pt x="6250" y="1"/>
                  </a:moveTo>
                  <a:cubicBezTo>
                    <a:pt x="6188" y="1"/>
                    <a:pt x="6127" y="17"/>
                    <a:pt x="6072" y="45"/>
                  </a:cubicBezTo>
                  <a:lnTo>
                    <a:pt x="2703" y="2980"/>
                  </a:lnTo>
                  <a:cubicBezTo>
                    <a:pt x="2669" y="3014"/>
                    <a:pt x="2636" y="3014"/>
                    <a:pt x="2636" y="3047"/>
                  </a:cubicBezTo>
                  <a:lnTo>
                    <a:pt x="101" y="7950"/>
                  </a:lnTo>
                  <a:cubicBezTo>
                    <a:pt x="1" y="8050"/>
                    <a:pt x="101" y="8217"/>
                    <a:pt x="201" y="8317"/>
                  </a:cubicBezTo>
                  <a:cubicBezTo>
                    <a:pt x="268" y="8351"/>
                    <a:pt x="301" y="8351"/>
                    <a:pt x="334" y="8351"/>
                  </a:cubicBezTo>
                  <a:cubicBezTo>
                    <a:pt x="468" y="8351"/>
                    <a:pt x="534" y="8284"/>
                    <a:pt x="635" y="8217"/>
                  </a:cubicBezTo>
                  <a:lnTo>
                    <a:pt x="3136" y="3380"/>
                  </a:lnTo>
                  <a:lnTo>
                    <a:pt x="6472" y="512"/>
                  </a:lnTo>
                  <a:cubicBezTo>
                    <a:pt x="6572" y="378"/>
                    <a:pt x="6572" y="212"/>
                    <a:pt x="6505" y="111"/>
                  </a:cubicBezTo>
                  <a:cubicBezTo>
                    <a:pt x="6427" y="33"/>
                    <a:pt x="6338" y="1"/>
                    <a:pt x="6250"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3" name="Google Shape;1523;p32"/>
          <p:cNvSpPr txBox="1"/>
          <p:nvPr/>
        </p:nvSpPr>
        <p:spPr>
          <a:xfrm>
            <a:off x="1357175" y="3660800"/>
            <a:ext cx="3748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chivo Light"/>
                <a:ea typeface="Archivo Light"/>
                <a:cs typeface="Archivo Light"/>
                <a:sym typeface="Archivo Light"/>
              </a:rPr>
              <a:t>BY: Hewan Kasie, Paige O’Neil, Naina Sharma, Kaleigh West</a:t>
            </a:r>
            <a:endParaRPr>
              <a:solidFill>
                <a:schemeClr val="dk1"/>
              </a:solidFill>
              <a:latin typeface="Archivo Light"/>
              <a:ea typeface="Archivo Light"/>
              <a:cs typeface="Archivo Light"/>
              <a:sym typeface="Archiv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7" name="Shape 1527"/>
        <p:cNvGrpSpPr/>
        <p:nvPr/>
      </p:nvGrpSpPr>
      <p:grpSpPr>
        <a:xfrm>
          <a:off x="0" y="0"/>
          <a:ext cx="0" cy="0"/>
          <a:chOff x="0" y="0"/>
          <a:chExt cx="0" cy="0"/>
        </a:xfrm>
      </p:grpSpPr>
      <p:sp>
        <p:nvSpPr>
          <p:cNvPr id="1528" name="Google Shape;1528;p33"/>
          <p:cNvSpPr txBox="1"/>
          <p:nvPr>
            <p:ph type="title"/>
          </p:nvPr>
        </p:nvSpPr>
        <p:spPr>
          <a:xfrm>
            <a:off x="720000" y="187125"/>
            <a:ext cx="77040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What is our project ?</a:t>
            </a:r>
            <a:endParaRPr sz="3200">
              <a:solidFill>
                <a:schemeClr val="accent1"/>
              </a:solidFill>
            </a:endParaRPr>
          </a:p>
        </p:txBody>
      </p:sp>
      <p:sp>
        <p:nvSpPr>
          <p:cNvPr id="1529" name="Google Shape;1529;p33"/>
          <p:cNvSpPr txBox="1"/>
          <p:nvPr/>
        </p:nvSpPr>
        <p:spPr>
          <a:xfrm>
            <a:off x="973500" y="782725"/>
            <a:ext cx="7197000" cy="3351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rchivo"/>
              <a:buChar char="●"/>
            </a:pPr>
            <a:r>
              <a:rPr b="1" lang="en">
                <a:solidFill>
                  <a:schemeClr val="dk1"/>
                </a:solidFill>
                <a:latin typeface="Archivo"/>
                <a:ea typeface="Archivo"/>
                <a:cs typeface="Archivo"/>
                <a:sym typeface="Archivo"/>
              </a:rPr>
              <a:t>Mental health and cause of death are two critical aspects of public health, with increasing global attention.</a:t>
            </a:r>
            <a:endParaRPr b="1">
              <a:solidFill>
                <a:schemeClr val="dk1"/>
              </a:solidFill>
              <a:latin typeface="Archivo"/>
              <a:ea typeface="Archivo"/>
              <a:cs typeface="Archivo"/>
              <a:sym typeface="Archivo"/>
            </a:endParaRPr>
          </a:p>
          <a:p>
            <a:pPr indent="-317500" lvl="1" marL="914400" rtl="0" algn="l">
              <a:spcBef>
                <a:spcPts val="0"/>
              </a:spcBef>
              <a:spcAft>
                <a:spcPts val="0"/>
              </a:spcAft>
              <a:buClr>
                <a:schemeClr val="dk1"/>
              </a:buClr>
              <a:buSzPts val="1400"/>
              <a:buFont typeface="Archivo Light"/>
              <a:buChar char="○"/>
            </a:pPr>
            <a:r>
              <a:rPr lang="en">
                <a:solidFill>
                  <a:schemeClr val="dk1"/>
                </a:solidFill>
                <a:latin typeface="Archivo Light"/>
                <a:ea typeface="Archivo Light"/>
                <a:cs typeface="Archivo Light"/>
                <a:sym typeface="Archivo Light"/>
              </a:rPr>
              <a:t>Our project uses data to uncover how mental health trends correlate with preventable deaths.</a:t>
            </a:r>
            <a:endParaRPr>
              <a:solidFill>
                <a:schemeClr val="dk1"/>
              </a:solidFill>
              <a:latin typeface="Archivo Light"/>
              <a:ea typeface="Archivo Light"/>
              <a:cs typeface="Archivo Light"/>
              <a:sym typeface="Archivo Light"/>
            </a:endParaRPr>
          </a:p>
          <a:p>
            <a:pPr indent="-317500" lvl="1" marL="914400" rtl="0" algn="l">
              <a:spcBef>
                <a:spcPts val="0"/>
              </a:spcBef>
              <a:spcAft>
                <a:spcPts val="0"/>
              </a:spcAft>
              <a:buClr>
                <a:schemeClr val="dk1"/>
              </a:buClr>
              <a:buSzPts val="1400"/>
              <a:buFont typeface="Archivo Light"/>
              <a:buChar char="○"/>
            </a:pPr>
            <a:r>
              <a:rPr lang="en">
                <a:solidFill>
                  <a:schemeClr val="dk1"/>
                </a:solidFill>
                <a:latin typeface="Archivo Light"/>
                <a:ea typeface="Archivo Light"/>
                <a:cs typeface="Archivo Light"/>
                <a:sym typeface="Archivo Light"/>
              </a:rPr>
              <a:t>Datasets: Mental Health Dataset (441 KB, 6420 rows x 8 columns) and Causes of Death Dataset (822 KB, 6120 rows x 34 columns).</a:t>
            </a:r>
            <a:endParaRPr>
              <a:solidFill>
                <a:schemeClr val="dk1"/>
              </a:solidFill>
              <a:latin typeface="Archivo Light"/>
              <a:ea typeface="Archivo Light"/>
              <a:cs typeface="Archivo Light"/>
              <a:sym typeface="Archivo Light"/>
            </a:endParaRPr>
          </a:p>
          <a:p>
            <a:pPr indent="-317500" lvl="2" marL="1371600" rtl="0" algn="l">
              <a:spcBef>
                <a:spcPts val="0"/>
              </a:spcBef>
              <a:spcAft>
                <a:spcPts val="0"/>
              </a:spcAft>
              <a:buClr>
                <a:schemeClr val="dk1"/>
              </a:buClr>
              <a:buSzPts val="1400"/>
              <a:buFont typeface="Archivo Light"/>
              <a:buChar char="■"/>
            </a:pPr>
            <a:r>
              <a:rPr lang="en">
                <a:solidFill>
                  <a:schemeClr val="dk1"/>
                </a:solidFill>
                <a:latin typeface="Archivo Light"/>
                <a:ea typeface="Archivo Light"/>
                <a:cs typeface="Archivo Light"/>
                <a:sym typeface="Archivo Light"/>
              </a:rPr>
              <a:t>Data from 1990-2019 worldwide</a:t>
            </a:r>
            <a:endParaRPr>
              <a:solidFill>
                <a:schemeClr val="dk1"/>
              </a:solidFill>
              <a:latin typeface="Archivo Light"/>
              <a:ea typeface="Archivo Light"/>
              <a:cs typeface="Archivo Light"/>
              <a:sym typeface="Archivo Light"/>
            </a:endParaRPr>
          </a:p>
          <a:p>
            <a:pPr indent="-317500" lvl="1" marL="914400" rtl="0" algn="l">
              <a:spcBef>
                <a:spcPts val="0"/>
              </a:spcBef>
              <a:spcAft>
                <a:spcPts val="0"/>
              </a:spcAft>
              <a:buClr>
                <a:schemeClr val="dk1"/>
              </a:buClr>
              <a:buSzPts val="1400"/>
              <a:buFont typeface="Archivo Light"/>
              <a:buChar char="○"/>
            </a:pPr>
            <a:r>
              <a:rPr lang="en">
                <a:solidFill>
                  <a:schemeClr val="dk1"/>
                </a:solidFill>
                <a:latin typeface="Archivo Light"/>
                <a:ea typeface="Archivo Light"/>
                <a:cs typeface="Archivo Light"/>
                <a:sym typeface="Archivo Light"/>
              </a:rPr>
              <a:t>Expecting to see </a:t>
            </a:r>
            <a:r>
              <a:rPr b="1" lang="en">
                <a:solidFill>
                  <a:schemeClr val="dk1"/>
                </a:solidFill>
                <a:latin typeface="Archivo"/>
                <a:ea typeface="Archivo"/>
                <a:cs typeface="Archivo"/>
                <a:sym typeface="Archivo"/>
              </a:rPr>
              <a:t>positive correlations</a:t>
            </a:r>
            <a:r>
              <a:rPr lang="en">
                <a:solidFill>
                  <a:schemeClr val="dk1"/>
                </a:solidFill>
                <a:latin typeface="Archivo Light"/>
                <a:ea typeface="Archivo Light"/>
                <a:cs typeface="Archivo Light"/>
                <a:sym typeface="Archivo Light"/>
              </a:rPr>
              <a:t> </a:t>
            </a:r>
            <a:r>
              <a:rPr lang="en">
                <a:solidFill>
                  <a:schemeClr val="dk1"/>
                </a:solidFill>
                <a:latin typeface="Archivo Light"/>
                <a:ea typeface="Archivo Light"/>
                <a:cs typeface="Archivo Light"/>
                <a:sym typeface="Archivo Light"/>
              </a:rPr>
              <a:t>between</a:t>
            </a:r>
            <a:r>
              <a:rPr lang="en">
                <a:solidFill>
                  <a:schemeClr val="dk1"/>
                </a:solidFill>
                <a:latin typeface="Archivo Light"/>
                <a:ea typeface="Archivo Light"/>
                <a:cs typeface="Archivo Light"/>
                <a:sym typeface="Archivo Light"/>
              </a:rPr>
              <a:t> certain mental health disorders and causes of deaths (ex. Eating disorders → cardiac-</a:t>
            </a:r>
            <a:r>
              <a:rPr lang="en">
                <a:solidFill>
                  <a:schemeClr val="dk1"/>
                </a:solidFill>
                <a:latin typeface="Archivo Light"/>
                <a:ea typeface="Archivo Light"/>
                <a:cs typeface="Archivo Light"/>
                <a:sym typeface="Archivo Light"/>
              </a:rPr>
              <a:t>related</a:t>
            </a:r>
            <a:r>
              <a:rPr lang="en">
                <a:solidFill>
                  <a:schemeClr val="dk1"/>
                </a:solidFill>
                <a:latin typeface="Archivo Light"/>
                <a:ea typeface="Archivo Light"/>
                <a:cs typeface="Archivo Light"/>
                <a:sym typeface="Archivo Light"/>
              </a:rPr>
              <a:t> deaths, alcohol substance use disorder → liver failure?)</a:t>
            </a:r>
            <a:endParaRPr>
              <a:solidFill>
                <a:schemeClr val="dk1"/>
              </a:solidFill>
              <a:latin typeface="Archivo Light"/>
              <a:ea typeface="Archivo Light"/>
              <a:cs typeface="Archivo Light"/>
              <a:sym typeface="Archivo Light"/>
            </a:endParaRPr>
          </a:p>
        </p:txBody>
      </p:sp>
      <p:grpSp>
        <p:nvGrpSpPr>
          <p:cNvPr id="1530" name="Google Shape;1530;p33"/>
          <p:cNvGrpSpPr/>
          <p:nvPr/>
        </p:nvGrpSpPr>
        <p:grpSpPr>
          <a:xfrm>
            <a:off x="1736328" y="3107616"/>
            <a:ext cx="2181880" cy="1631315"/>
            <a:chOff x="1083025" y="2306625"/>
            <a:chExt cx="1834900" cy="1307668"/>
          </a:xfrm>
        </p:grpSpPr>
        <p:sp>
          <p:nvSpPr>
            <p:cNvPr id="1531" name="Google Shape;1531;p33"/>
            <p:cNvSpPr txBox="1"/>
            <p:nvPr/>
          </p:nvSpPr>
          <p:spPr>
            <a:xfrm>
              <a:off x="1227718" y="2686282"/>
              <a:ext cx="1505100" cy="2673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accent4"/>
                  </a:solidFill>
                  <a:latin typeface="Archivo"/>
                  <a:ea typeface="Archivo"/>
                  <a:cs typeface="Archivo"/>
                  <a:sym typeface="Archivo"/>
                </a:rPr>
                <a:t>Extract</a:t>
              </a:r>
              <a:endParaRPr b="1">
                <a:solidFill>
                  <a:schemeClr val="accent4"/>
                </a:solidFill>
                <a:latin typeface="Archivo"/>
                <a:ea typeface="Archivo"/>
                <a:cs typeface="Archivo"/>
                <a:sym typeface="Archivo"/>
              </a:endParaRPr>
            </a:p>
          </p:txBody>
        </p:sp>
        <p:sp>
          <p:nvSpPr>
            <p:cNvPr id="1532" name="Google Shape;1532;p33"/>
            <p:cNvSpPr txBox="1"/>
            <p:nvPr/>
          </p:nvSpPr>
          <p:spPr>
            <a:xfrm>
              <a:off x="1227713" y="2876893"/>
              <a:ext cx="12927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accent4"/>
                  </a:solidFill>
                  <a:latin typeface="Archivo"/>
                  <a:ea typeface="Archivo"/>
                  <a:cs typeface="Archivo"/>
                  <a:sym typeface="Archivo"/>
                </a:rPr>
                <a:t>Download datasets from Kaggle</a:t>
              </a:r>
              <a:endParaRPr sz="1000">
                <a:solidFill>
                  <a:schemeClr val="accent4"/>
                </a:solidFill>
                <a:latin typeface="Archivo"/>
                <a:ea typeface="Archivo"/>
                <a:cs typeface="Archivo"/>
                <a:sym typeface="Archivo"/>
              </a:endParaRPr>
            </a:p>
          </p:txBody>
        </p:sp>
        <p:sp>
          <p:nvSpPr>
            <p:cNvPr id="1533" name="Google Shape;1533;p33"/>
            <p:cNvSpPr/>
            <p:nvPr/>
          </p:nvSpPr>
          <p:spPr>
            <a:xfrm flipH="1">
              <a:off x="1083025" y="2306625"/>
              <a:ext cx="1834800" cy="143400"/>
            </a:xfrm>
            <a:prstGeom prst="parallelogram">
              <a:avLst>
                <a:gd fmla="val 9695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latin typeface="Archivo"/>
                  <a:ea typeface="Archivo"/>
                  <a:cs typeface="Archivo"/>
                  <a:sym typeface="Archivo"/>
                </a:rPr>
                <a:t>  </a:t>
              </a:r>
              <a:endParaRPr>
                <a:solidFill>
                  <a:schemeClr val="accent4"/>
                </a:solidFill>
                <a:latin typeface="Archivo"/>
                <a:ea typeface="Archivo"/>
                <a:cs typeface="Archivo"/>
                <a:sym typeface="Archivo"/>
              </a:endParaRPr>
            </a:p>
          </p:txBody>
        </p:sp>
        <p:sp>
          <p:nvSpPr>
            <p:cNvPr id="1534" name="Google Shape;1534;p33"/>
            <p:cNvSpPr/>
            <p:nvPr/>
          </p:nvSpPr>
          <p:spPr>
            <a:xfrm>
              <a:off x="1083125" y="2460449"/>
              <a:ext cx="1834800" cy="143400"/>
            </a:xfrm>
            <a:prstGeom prst="parallelogram">
              <a:avLst>
                <a:gd fmla="val 96952"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latin typeface="Archivo"/>
                <a:ea typeface="Archivo"/>
                <a:cs typeface="Archivo"/>
                <a:sym typeface="Archivo"/>
              </a:endParaRPr>
            </a:p>
          </p:txBody>
        </p:sp>
      </p:grpSp>
      <p:grpSp>
        <p:nvGrpSpPr>
          <p:cNvPr id="1535" name="Google Shape;1535;p33"/>
          <p:cNvGrpSpPr/>
          <p:nvPr/>
        </p:nvGrpSpPr>
        <p:grpSpPr>
          <a:xfrm>
            <a:off x="3459600" y="3107571"/>
            <a:ext cx="4188251" cy="1631385"/>
            <a:chOff x="994132" y="2306610"/>
            <a:chExt cx="1713477" cy="1307724"/>
          </a:xfrm>
        </p:grpSpPr>
        <p:sp>
          <p:nvSpPr>
            <p:cNvPr id="1536" name="Google Shape;1536;p33"/>
            <p:cNvSpPr txBox="1"/>
            <p:nvPr/>
          </p:nvSpPr>
          <p:spPr>
            <a:xfrm>
              <a:off x="1098322" y="2516147"/>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2"/>
                  </a:solidFill>
                  <a:latin typeface="Archivo"/>
                  <a:ea typeface="Archivo"/>
                  <a:cs typeface="Archivo"/>
                  <a:sym typeface="Archivo"/>
                </a:rPr>
                <a:t>Transform</a:t>
              </a:r>
              <a:endParaRPr b="1">
                <a:solidFill>
                  <a:schemeClr val="lt2"/>
                </a:solidFill>
                <a:latin typeface="Archivo"/>
                <a:ea typeface="Archivo"/>
                <a:cs typeface="Archivo"/>
                <a:sym typeface="Archivo"/>
              </a:endParaRPr>
            </a:p>
          </p:txBody>
        </p:sp>
        <p:sp>
          <p:nvSpPr>
            <p:cNvPr id="1537" name="Google Shape;1537;p33"/>
            <p:cNvSpPr txBox="1"/>
            <p:nvPr/>
          </p:nvSpPr>
          <p:spPr>
            <a:xfrm>
              <a:off x="994132" y="2876934"/>
              <a:ext cx="938400" cy="7374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lt2"/>
                </a:buClr>
                <a:buSzPts val="1000"/>
                <a:buFont typeface="Archivo"/>
                <a:buChar char="●"/>
              </a:pPr>
              <a:r>
                <a:rPr lang="en" sz="1000">
                  <a:solidFill>
                    <a:schemeClr val="lt2"/>
                  </a:solidFill>
                  <a:latin typeface="Archivo"/>
                  <a:ea typeface="Archivo"/>
                  <a:cs typeface="Archivo"/>
                  <a:sym typeface="Archivo"/>
                </a:rPr>
                <a:t>Clean up column names</a:t>
              </a:r>
              <a:endParaRPr sz="1000">
                <a:solidFill>
                  <a:schemeClr val="lt2"/>
                </a:solidFill>
                <a:latin typeface="Archivo"/>
                <a:ea typeface="Archivo"/>
                <a:cs typeface="Archivo"/>
                <a:sym typeface="Archivo"/>
              </a:endParaRPr>
            </a:p>
            <a:p>
              <a:pPr indent="-292100" lvl="0" marL="457200" rtl="0" algn="l">
                <a:lnSpc>
                  <a:spcPct val="115000"/>
                </a:lnSpc>
                <a:spcBef>
                  <a:spcPts val="0"/>
                </a:spcBef>
                <a:spcAft>
                  <a:spcPts val="0"/>
                </a:spcAft>
                <a:buClr>
                  <a:schemeClr val="lt2"/>
                </a:buClr>
                <a:buSzPts val="1000"/>
                <a:buFont typeface="Archivo"/>
                <a:buChar char="●"/>
              </a:pPr>
              <a:r>
                <a:rPr lang="en" sz="1000">
                  <a:solidFill>
                    <a:schemeClr val="lt2"/>
                  </a:solidFill>
                  <a:latin typeface="Archivo"/>
                  <a:ea typeface="Archivo"/>
                  <a:cs typeface="Archivo"/>
                  <a:sym typeface="Archivo"/>
                </a:rPr>
                <a:t>Convert prevalence rates to number of cases</a:t>
              </a:r>
              <a:endParaRPr sz="1000">
                <a:solidFill>
                  <a:schemeClr val="lt2"/>
                </a:solidFill>
                <a:latin typeface="Archivo"/>
                <a:ea typeface="Archivo"/>
                <a:cs typeface="Archivo"/>
                <a:sym typeface="Archivo"/>
              </a:endParaRPr>
            </a:p>
            <a:p>
              <a:pPr indent="-292100" lvl="0" marL="457200" rtl="0" algn="l">
                <a:lnSpc>
                  <a:spcPct val="115000"/>
                </a:lnSpc>
                <a:spcBef>
                  <a:spcPts val="0"/>
                </a:spcBef>
                <a:spcAft>
                  <a:spcPts val="0"/>
                </a:spcAft>
                <a:buClr>
                  <a:schemeClr val="lt2"/>
                </a:buClr>
                <a:buSzPts val="1000"/>
                <a:buFont typeface="Archivo"/>
                <a:buChar char="●"/>
              </a:pPr>
              <a:r>
                <a:rPr lang="en" sz="1000">
                  <a:solidFill>
                    <a:schemeClr val="lt2"/>
                  </a:solidFill>
                  <a:latin typeface="Archivo"/>
                  <a:ea typeface="Archivo"/>
                  <a:cs typeface="Archivo"/>
                  <a:sym typeface="Archivo"/>
                </a:rPr>
                <a:t>Filter datasets to include only the US</a:t>
              </a:r>
              <a:endParaRPr sz="1000">
                <a:solidFill>
                  <a:schemeClr val="lt2"/>
                </a:solidFill>
                <a:latin typeface="Archivo"/>
                <a:ea typeface="Archivo"/>
                <a:cs typeface="Archivo"/>
                <a:sym typeface="Archivo"/>
              </a:endParaRPr>
            </a:p>
            <a:p>
              <a:pPr indent="-292100" lvl="0" marL="457200" rtl="0" algn="l">
                <a:lnSpc>
                  <a:spcPct val="115000"/>
                </a:lnSpc>
                <a:spcBef>
                  <a:spcPts val="0"/>
                </a:spcBef>
                <a:spcAft>
                  <a:spcPts val="0"/>
                </a:spcAft>
                <a:buClr>
                  <a:schemeClr val="lt2"/>
                </a:buClr>
                <a:buSzPts val="1000"/>
                <a:buFont typeface="Archivo"/>
                <a:buChar char="●"/>
              </a:pPr>
              <a:r>
                <a:rPr lang="en" sz="1000">
                  <a:solidFill>
                    <a:schemeClr val="lt2"/>
                  </a:solidFill>
                  <a:latin typeface="Archivo"/>
                  <a:ea typeface="Archivo"/>
                  <a:cs typeface="Archivo"/>
                  <a:sym typeface="Archivo"/>
                </a:rPr>
                <a:t>Combine datasets</a:t>
              </a:r>
              <a:endParaRPr sz="1000">
                <a:solidFill>
                  <a:schemeClr val="lt2"/>
                </a:solidFill>
                <a:latin typeface="Archivo"/>
                <a:ea typeface="Archivo"/>
                <a:cs typeface="Archivo"/>
                <a:sym typeface="Archivo"/>
              </a:endParaRPr>
            </a:p>
          </p:txBody>
        </p:sp>
        <p:sp>
          <p:nvSpPr>
            <p:cNvPr id="1538" name="Google Shape;1538;p33"/>
            <p:cNvSpPr/>
            <p:nvPr/>
          </p:nvSpPr>
          <p:spPr>
            <a:xfrm flipH="1">
              <a:off x="1083032" y="2306610"/>
              <a:ext cx="1624500" cy="143400"/>
            </a:xfrm>
            <a:prstGeom prst="parallelogram">
              <a:avLst>
                <a:gd fmla="val 9695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chivo"/>
                  <a:ea typeface="Archivo"/>
                  <a:cs typeface="Archivo"/>
                  <a:sym typeface="Archivo"/>
                </a:rPr>
                <a:t>  </a:t>
              </a:r>
              <a:endParaRPr>
                <a:latin typeface="Archivo"/>
                <a:ea typeface="Archivo"/>
                <a:cs typeface="Archivo"/>
                <a:sym typeface="Archivo"/>
              </a:endParaRPr>
            </a:p>
          </p:txBody>
        </p:sp>
        <p:sp>
          <p:nvSpPr>
            <p:cNvPr id="1539" name="Google Shape;1539;p33"/>
            <p:cNvSpPr/>
            <p:nvPr/>
          </p:nvSpPr>
          <p:spPr>
            <a:xfrm>
              <a:off x="1083108" y="2460434"/>
              <a:ext cx="1624500" cy="143400"/>
            </a:xfrm>
            <a:prstGeom prst="parallelogram">
              <a:avLst>
                <a:gd fmla="val 9695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chivo"/>
                <a:ea typeface="Archivo"/>
                <a:cs typeface="Archivo"/>
                <a:sym typeface="Archivo"/>
              </a:endParaRPr>
            </a:p>
          </p:txBody>
        </p:sp>
      </p:grpSp>
      <p:grpSp>
        <p:nvGrpSpPr>
          <p:cNvPr id="1540" name="Google Shape;1540;p33"/>
          <p:cNvGrpSpPr/>
          <p:nvPr/>
        </p:nvGrpSpPr>
        <p:grpSpPr>
          <a:xfrm>
            <a:off x="5891078" y="3107103"/>
            <a:ext cx="2181880" cy="1632322"/>
            <a:chOff x="1083025" y="2306625"/>
            <a:chExt cx="1834900" cy="1308474"/>
          </a:xfrm>
        </p:grpSpPr>
        <p:sp>
          <p:nvSpPr>
            <p:cNvPr id="1541" name="Google Shape;1541;p33"/>
            <p:cNvSpPr txBox="1"/>
            <p:nvPr/>
          </p:nvSpPr>
          <p:spPr>
            <a:xfrm>
              <a:off x="1247877" y="2526260"/>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858585"/>
                  </a:solidFill>
                  <a:latin typeface="Archivo"/>
                  <a:ea typeface="Archivo"/>
                  <a:cs typeface="Archivo"/>
                  <a:sym typeface="Archivo"/>
                </a:rPr>
                <a:t>Load</a:t>
              </a:r>
              <a:endParaRPr b="1">
                <a:solidFill>
                  <a:srgbClr val="858585"/>
                </a:solidFill>
                <a:latin typeface="Archivo"/>
                <a:ea typeface="Archivo"/>
                <a:cs typeface="Archivo"/>
                <a:sym typeface="Archivo"/>
              </a:endParaRPr>
            </a:p>
          </p:txBody>
        </p:sp>
        <p:sp>
          <p:nvSpPr>
            <p:cNvPr id="1542" name="Google Shape;1542;p33"/>
            <p:cNvSpPr txBox="1"/>
            <p:nvPr/>
          </p:nvSpPr>
          <p:spPr>
            <a:xfrm>
              <a:off x="1227622" y="2877699"/>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858585"/>
                  </a:solidFill>
                  <a:latin typeface="Archivo"/>
                  <a:ea typeface="Archivo"/>
                  <a:cs typeface="Archivo"/>
                  <a:sym typeface="Archivo"/>
                </a:rPr>
                <a:t>Load  new dataset to MongoDB/Google Cloud</a:t>
              </a:r>
              <a:endParaRPr sz="1000">
                <a:solidFill>
                  <a:srgbClr val="858585"/>
                </a:solidFill>
                <a:latin typeface="Archivo"/>
                <a:ea typeface="Archivo"/>
                <a:cs typeface="Archivo"/>
                <a:sym typeface="Archivo"/>
              </a:endParaRPr>
            </a:p>
          </p:txBody>
        </p:sp>
        <p:sp>
          <p:nvSpPr>
            <p:cNvPr id="1543" name="Google Shape;1543;p33"/>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chivo"/>
                  <a:ea typeface="Archivo"/>
                  <a:cs typeface="Archivo"/>
                  <a:sym typeface="Archivo"/>
                </a:rPr>
                <a:t>  </a:t>
              </a:r>
              <a:endParaRPr>
                <a:latin typeface="Archivo"/>
                <a:ea typeface="Archivo"/>
                <a:cs typeface="Archivo"/>
                <a:sym typeface="Archivo"/>
              </a:endParaRPr>
            </a:p>
          </p:txBody>
        </p:sp>
        <p:sp>
          <p:nvSpPr>
            <p:cNvPr id="1544" name="Google Shape;1544;p33"/>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chivo"/>
                <a:ea typeface="Archivo"/>
                <a:cs typeface="Archivo"/>
                <a:sym typeface="Archiv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8" name="Shape 1548"/>
        <p:cNvGrpSpPr/>
        <p:nvPr/>
      </p:nvGrpSpPr>
      <p:grpSpPr>
        <a:xfrm>
          <a:off x="0" y="0"/>
          <a:ext cx="0" cy="0"/>
          <a:chOff x="0" y="0"/>
          <a:chExt cx="0" cy="0"/>
        </a:xfrm>
      </p:grpSpPr>
      <p:sp>
        <p:nvSpPr>
          <p:cNvPr id="1549" name="Google Shape;1549;p34"/>
          <p:cNvSpPr txBox="1"/>
          <p:nvPr>
            <p:ph idx="1" type="subTitle"/>
          </p:nvPr>
        </p:nvSpPr>
        <p:spPr>
          <a:xfrm>
            <a:off x="0" y="1177100"/>
            <a:ext cx="4702200" cy="316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Archivo"/>
                <a:ea typeface="Archivo"/>
                <a:cs typeface="Archivo"/>
                <a:sym typeface="Archivo"/>
              </a:rPr>
              <a:t>Insights:</a:t>
            </a:r>
            <a:endParaRPr b="1" sz="1600">
              <a:latin typeface="Archivo"/>
              <a:ea typeface="Archivo"/>
              <a:cs typeface="Archivo"/>
              <a:sym typeface="Archivo"/>
            </a:endParaRPr>
          </a:p>
          <a:p>
            <a:pPr indent="-330200" lvl="0" marL="457200" rtl="0" algn="l">
              <a:spcBef>
                <a:spcPts val="0"/>
              </a:spcBef>
              <a:spcAft>
                <a:spcPts val="0"/>
              </a:spcAft>
              <a:buSzPts val="1600"/>
              <a:buChar char="●"/>
            </a:pPr>
            <a:r>
              <a:rPr lang="en"/>
              <a:t>Extremely high rate of EDs over time</a:t>
            </a:r>
            <a:endParaRPr/>
          </a:p>
          <a:p>
            <a:pPr indent="-330200" lvl="0" marL="457200" rtl="0" algn="l">
              <a:spcBef>
                <a:spcPts val="0"/>
              </a:spcBef>
              <a:spcAft>
                <a:spcPts val="0"/>
              </a:spcAft>
              <a:buSzPts val="1600"/>
              <a:buChar char="●"/>
            </a:pPr>
            <a:r>
              <a:rPr lang="en"/>
              <a:t>Drop in ED rate -- could be attributed to more awareness of the disorders </a:t>
            </a:r>
            <a:endParaRPr/>
          </a:p>
          <a:p>
            <a:pPr indent="-330200" lvl="0" marL="457200" rtl="0" algn="l">
              <a:spcBef>
                <a:spcPts val="0"/>
              </a:spcBef>
              <a:spcAft>
                <a:spcPts val="0"/>
              </a:spcAft>
              <a:buSzPts val="1600"/>
              <a:buChar char="●"/>
            </a:pPr>
            <a:r>
              <a:rPr lang="en"/>
              <a:t>Drop in </a:t>
            </a:r>
            <a:r>
              <a:rPr lang="en"/>
              <a:t>cardiovascular disease deaths in 2010 </a:t>
            </a:r>
            <a:endParaRPr/>
          </a:p>
          <a:p>
            <a:pPr indent="-330200" lvl="1" marL="914400" rtl="0" algn="l">
              <a:spcBef>
                <a:spcPts val="0"/>
              </a:spcBef>
              <a:spcAft>
                <a:spcPts val="0"/>
              </a:spcAft>
              <a:buSzPts val="1600"/>
              <a:buChar char="○"/>
            </a:pPr>
            <a:r>
              <a:rPr lang="en"/>
              <a:t>Could be related to more efforts public health campaigns and advancements in medicine  </a:t>
            </a:r>
            <a:endParaRPr/>
          </a:p>
          <a:p>
            <a:pPr indent="-330200" lvl="0" marL="457200" rtl="0" algn="l">
              <a:spcBef>
                <a:spcPts val="0"/>
              </a:spcBef>
              <a:spcAft>
                <a:spcPts val="0"/>
              </a:spcAft>
              <a:buSzPts val="1600"/>
              <a:buChar char="●"/>
            </a:pPr>
            <a:r>
              <a:rPr lang="en"/>
              <a:t>Spike in EDs in 2010 </a:t>
            </a:r>
            <a:endParaRPr/>
          </a:p>
          <a:p>
            <a:pPr indent="-330200" lvl="1" marL="914400" rtl="0" algn="l">
              <a:spcBef>
                <a:spcPts val="0"/>
              </a:spcBef>
              <a:spcAft>
                <a:spcPts val="0"/>
              </a:spcAft>
              <a:buSzPts val="1600"/>
              <a:buChar char="○"/>
            </a:pPr>
            <a:r>
              <a:rPr lang="en"/>
              <a:t>Could be related to more social media use or more awareness → better diagnosis</a:t>
            </a:r>
            <a:endParaRPr/>
          </a:p>
          <a:p>
            <a:pPr indent="0" lvl="0" marL="0" rtl="0" algn="l">
              <a:spcBef>
                <a:spcPts val="0"/>
              </a:spcBef>
              <a:spcAft>
                <a:spcPts val="0"/>
              </a:spcAft>
              <a:buNone/>
            </a:pPr>
            <a:r>
              <a:t/>
            </a:r>
            <a:endParaRPr/>
          </a:p>
        </p:txBody>
      </p:sp>
      <p:sp>
        <p:nvSpPr>
          <p:cNvPr id="1550" name="Google Shape;1550;p34"/>
          <p:cNvSpPr txBox="1"/>
          <p:nvPr>
            <p:ph idx="21" type="title"/>
          </p:nvPr>
        </p:nvSpPr>
        <p:spPr>
          <a:xfrm>
            <a:off x="720000" y="527325"/>
            <a:ext cx="77040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Key Insights</a:t>
            </a:r>
            <a:endParaRPr/>
          </a:p>
        </p:txBody>
      </p:sp>
      <p:pic>
        <p:nvPicPr>
          <p:cNvPr id="1551" name="Google Shape;1551;p34"/>
          <p:cNvPicPr preferRelativeResize="0"/>
          <p:nvPr/>
        </p:nvPicPr>
        <p:blipFill>
          <a:blip r:embed="rId3">
            <a:alphaModFix/>
          </a:blip>
          <a:stretch>
            <a:fillRect/>
          </a:stretch>
        </p:blipFill>
        <p:spPr>
          <a:xfrm>
            <a:off x="4852722" y="1336897"/>
            <a:ext cx="3745350" cy="2469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5" name="Shape 1555"/>
        <p:cNvGrpSpPr/>
        <p:nvPr/>
      </p:nvGrpSpPr>
      <p:grpSpPr>
        <a:xfrm>
          <a:off x="0" y="0"/>
          <a:ext cx="0" cy="0"/>
          <a:chOff x="0" y="0"/>
          <a:chExt cx="0" cy="0"/>
        </a:xfrm>
      </p:grpSpPr>
      <p:grpSp>
        <p:nvGrpSpPr>
          <p:cNvPr id="1556" name="Google Shape;1556;p35"/>
          <p:cNvGrpSpPr/>
          <p:nvPr/>
        </p:nvGrpSpPr>
        <p:grpSpPr>
          <a:xfrm>
            <a:off x="6192970" y="1792855"/>
            <a:ext cx="1625766" cy="1554766"/>
            <a:chOff x="6652533" y="1529057"/>
            <a:chExt cx="1496195" cy="1430854"/>
          </a:xfrm>
        </p:grpSpPr>
        <p:sp>
          <p:nvSpPr>
            <p:cNvPr id="1557" name="Google Shape;1557;p35"/>
            <p:cNvSpPr/>
            <p:nvPr/>
          </p:nvSpPr>
          <p:spPr>
            <a:xfrm>
              <a:off x="6652533" y="1602231"/>
              <a:ext cx="1416478" cy="1357680"/>
            </a:xfrm>
            <a:custGeom>
              <a:rect b="b" l="l" r="r" t="t"/>
              <a:pathLst>
                <a:path extrusionOk="0" h="34659" w="3616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5"/>
            <p:cNvSpPr/>
            <p:nvPr/>
          </p:nvSpPr>
          <p:spPr>
            <a:xfrm>
              <a:off x="6730919" y="1529057"/>
              <a:ext cx="1417809" cy="1357680"/>
            </a:xfrm>
            <a:custGeom>
              <a:rect b="b" l="l" r="r" t="t"/>
              <a:pathLst>
                <a:path extrusionOk="0" h="34659" w="36194">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9" name="Google Shape;1559;p35"/>
          <p:cNvSpPr txBox="1"/>
          <p:nvPr>
            <p:ph type="title"/>
          </p:nvPr>
        </p:nvSpPr>
        <p:spPr>
          <a:xfrm>
            <a:off x="450975" y="818850"/>
            <a:ext cx="5583300" cy="65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Correlation Analysis</a:t>
            </a:r>
            <a:endParaRPr sz="3600"/>
          </a:p>
        </p:txBody>
      </p:sp>
      <p:sp>
        <p:nvSpPr>
          <p:cNvPr id="1560" name="Google Shape;1560;p35"/>
          <p:cNvSpPr txBox="1"/>
          <p:nvPr>
            <p:ph idx="1" type="subTitle"/>
          </p:nvPr>
        </p:nvSpPr>
        <p:spPr>
          <a:xfrm>
            <a:off x="119050" y="1862330"/>
            <a:ext cx="4602300" cy="1595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Positive correlations between depressive disorders and health problems relating to alcohol consumption </a:t>
            </a:r>
            <a:endParaRPr/>
          </a:p>
          <a:p>
            <a:pPr indent="-317500" lvl="0" marL="457200" rtl="0" algn="l">
              <a:spcBef>
                <a:spcPts val="0"/>
              </a:spcBef>
              <a:spcAft>
                <a:spcPts val="0"/>
              </a:spcAft>
              <a:buSzPts val="1400"/>
              <a:buChar char="●"/>
            </a:pPr>
            <a:r>
              <a:rPr lang="en"/>
              <a:t>Negative correlation between anxiety disorders and alcohol use </a:t>
            </a:r>
            <a:endParaRPr/>
          </a:p>
          <a:p>
            <a:pPr indent="-317500" lvl="0" marL="457200" rtl="0" algn="l">
              <a:spcBef>
                <a:spcPts val="0"/>
              </a:spcBef>
              <a:spcAft>
                <a:spcPts val="0"/>
              </a:spcAft>
              <a:buSzPts val="1400"/>
              <a:buFont typeface="Archivo"/>
              <a:buChar char="●"/>
            </a:pPr>
            <a:r>
              <a:rPr b="1" lang="en">
                <a:latin typeface="Archivo"/>
                <a:ea typeface="Archivo"/>
                <a:cs typeface="Archivo"/>
                <a:sym typeface="Archivo"/>
              </a:rPr>
              <a:t>Strong positive correlation between alcohol use disorders and </a:t>
            </a:r>
            <a:r>
              <a:rPr b="1" lang="en">
                <a:latin typeface="Archivo"/>
                <a:ea typeface="Archivo"/>
                <a:cs typeface="Archivo"/>
                <a:sym typeface="Archivo"/>
              </a:rPr>
              <a:t>cirrhosis</a:t>
            </a:r>
            <a:r>
              <a:rPr b="1" lang="en">
                <a:latin typeface="Archivo"/>
                <a:ea typeface="Archivo"/>
                <a:cs typeface="Archivo"/>
                <a:sym typeface="Archivo"/>
              </a:rPr>
              <a:t> and other chronic liver diseases</a:t>
            </a:r>
            <a:endParaRPr b="1">
              <a:latin typeface="Archivo"/>
              <a:ea typeface="Archivo"/>
              <a:cs typeface="Archivo"/>
              <a:sym typeface="Archivo"/>
            </a:endParaRPr>
          </a:p>
        </p:txBody>
      </p:sp>
      <p:sp>
        <p:nvSpPr>
          <p:cNvPr id="1561" name="Google Shape;1561;p35"/>
          <p:cNvSpPr txBox="1"/>
          <p:nvPr/>
        </p:nvSpPr>
        <p:spPr>
          <a:xfrm>
            <a:off x="6340000" y="3457825"/>
            <a:ext cx="13317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latin typeface="Orbitron"/>
                <a:ea typeface="Orbitron"/>
                <a:cs typeface="Orbitron"/>
                <a:sym typeface="Orbitron"/>
              </a:rPr>
              <a:t>BRAND NAME</a:t>
            </a:r>
            <a:endParaRPr b="1" sz="1100">
              <a:solidFill>
                <a:schemeClr val="accent1"/>
              </a:solidFill>
              <a:latin typeface="Orbitron"/>
              <a:ea typeface="Orbitron"/>
              <a:cs typeface="Orbitron"/>
              <a:sym typeface="Orbitron"/>
            </a:endParaRPr>
          </a:p>
        </p:txBody>
      </p:sp>
      <p:grpSp>
        <p:nvGrpSpPr>
          <p:cNvPr id="1562" name="Google Shape;1562;p35"/>
          <p:cNvGrpSpPr/>
          <p:nvPr/>
        </p:nvGrpSpPr>
        <p:grpSpPr>
          <a:xfrm>
            <a:off x="6640838" y="2331500"/>
            <a:ext cx="730018" cy="477474"/>
            <a:chOff x="6640838" y="2331500"/>
            <a:chExt cx="730018" cy="477474"/>
          </a:xfrm>
        </p:grpSpPr>
        <p:sp>
          <p:nvSpPr>
            <p:cNvPr id="1563" name="Google Shape;1563;p35"/>
            <p:cNvSpPr/>
            <p:nvPr/>
          </p:nvSpPr>
          <p:spPr>
            <a:xfrm>
              <a:off x="6640838" y="2331500"/>
              <a:ext cx="519523" cy="477474"/>
            </a:xfrm>
            <a:custGeom>
              <a:rect b="b" l="l" r="r" t="t"/>
              <a:pathLst>
                <a:path extrusionOk="0" h="9493" w="10329">
                  <a:moveTo>
                    <a:pt x="5003" y="1"/>
                  </a:moveTo>
                  <a:cubicBezTo>
                    <a:pt x="4318" y="1"/>
                    <a:pt x="3652" y="286"/>
                    <a:pt x="3139" y="762"/>
                  </a:cubicBezTo>
                  <a:lnTo>
                    <a:pt x="1028" y="2873"/>
                  </a:lnTo>
                  <a:cubicBezTo>
                    <a:pt x="0" y="3900"/>
                    <a:pt x="0" y="5574"/>
                    <a:pt x="1028" y="6620"/>
                  </a:cubicBezTo>
                  <a:lnTo>
                    <a:pt x="3139" y="8731"/>
                  </a:lnTo>
                  <a:cubicBezTo>
                    <a:pt x="3652" y="9226"/>
                    <a:pt x="4318" y="9492"/>
                    <a:pt x="5003" y="9492"/>
                  </a:cubicBezTo>
                  <a:cubicBezTo>
                    <a:pt x="5688" y="9492"/>
                    <a:pt x="6353" y="9207"/>
                    <a:pt x="6848" y="8731"/>
                  </a:cubicBezTo>
                  <a:lnTo>
                    <a:pt x="7114" y="8465"/>
                  </a:lnTo>
                  <a:lnTo>
                    <a:pt x="6239" y="7590"/>
                  </a:lnTo>
                  <a:lnTo>
                    <a:pt x="5973" y="7857"/>
                  </a:lnTo>
                  <a:cubicBezTo>
                    <a:pt x="5707" y="8123"/>
                    <a:pt x="5364" y="8256"/>
                    <a:pt x="5003" y="8256"/>
                  </a:cubicBezTo>
                  <a:cubicBezTo>
                    <a:pt x="4623" y="8256"/>
                    <a:pt x="4280" y="8123"/>
                    <a:pt x="4014" y="7857"/>
                  </a:cubicBezTo>
                  <a:lnTo>
                    <a:pt x="1903" y="5745"/>
                  </a:lnTo>
                  <a:cubicBezTo>
                    <a:pt x="1370" y="5194"/>
                    <a:pt x="1370" y="4319"/>
                    <a:pt x="1903" y="3767"/>
                  </a:cubicBezTo>
                  <a:lnTo>
                    <a:pt x="4014" y="1637"/>
                  </a:lnTo>
                  <a:cubicBezTo>
                    <a:pt x="4280" y="1389"/>
                    <a:pt x="4642" y="1237"/>
                    <a:pt x="5003" y="1237"/>
                  </a:cubicBezTo>
                  <a:cubicBezTo>
                    <a:pt x="5383" y="1237"/>
                    <a:pt x="5707" y="1389"/>
                    <a:pt x="5973" y="1637"/>
                  </a:cubicBezTo>
                  <a:lnTo>
                    <a:pt x="6239" y="1903"/>
                  </a:lnTo>
                  <a:lnTo>
                    <a:pt x="6506" y="2169"/>
                  </a:lnTo>
                  <a:lnTo>
                    <a:pt x="7381" y="3044"/>
                  </a:lnTo>
                  <a:lnTo>
                    <a:pt x="7647" y="3311"/>
                  </a:lnTo>
                  <a:lnTo>
                    <a:pt x="8826" y="4490"/>
                  </a:lnTo>
                  <a:cubicBezTo>
                    <a:pt x="8940" y="4642"/>
                    <a:pt x="8940" y="4832"/>
                    <a:pt x="8826" y="4965"/>
                  </a:cubicBezTo>
                  <a:lnTo>
                    <a:pt x="7647" y="6164"/>
                  </a:lnTo>
                  <a:lnTo>
                    <a:pt x="8522" y="7039"/>
                  </a:lnTo>
                  <a:lnTo>
                    <a:pt x="9701" y="5859"/>
                  </a:lnTo>
                  <a:cubicBezTo>
                    <a:pt x="10329" y="5232"/>
                    <a:pt x="10329" y="4243"/>
                    <a:pt x="9701" y="3615"/>
                  </a:cubicBezTo>
                  <a:lnTo>
                    <a:pt x="8522" y="2436"/>
                  </a:lnTo>
                  <a:lnTo>
                    <a:pt x="8255" y="2169"/>
                  </a:lnTo>
                  <a:lnTo>
                    <a:pt x="7381" y="1294"/>
                  </a:lnTo>
                  <a:lnTo>
                    <a:pt x="7114" y="1028"/>
                  </a:lnTo>
                  <a:lnTo>
                    <a:pt x="6848" y="762"/>
                  </a:lnTo>
                  <a:cubicBezTo>
                    <a:pt x="6353" y="267"/>
                    <a:pt x="5688" y="1"/>
                    <a:pt x="5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5"/>
            <p:cNvSpPr/>
            <p:nvPr/>
          </p:nvSpPr>
          <p:spPr>
            <a:xfrm>
              <a:off x="6863756" y="2331500"/>
              <a:ext cx="507099" cy="476519"/>
            </a:xfrm>
            <a:custGeom>
              <a:rect b="b" l="l" r="r" t="t"/>
              <a:pathLst>
                <a:path extrusionOk="0" h="9474" w="10082">
                  <a:moveTo>
                    <a:pt x="5345" y="1"/>
                  </a:moveTo>
                  <a:cubicBezTo>
                    <a:pt x="4641" y="1"/>
                    <a:pt x="3995" y="286"/>
                    <a:pt x="3500" y="762"/>
                  </a:cubicBezTo>
                  <a:lnTo>
                    <a:pt x="3234" y="1028"/>
                  </a:lnTo>
                  <a:lnTo>
                    <a:pt x="4109" y="1903"/>
                  </a:lnTo>
                  <a:lnTo>
                    <a:pt x="4375" y="1637"/>
                  </a:lnTo>
                  <a:cubicBezTo>
                    <a:pt x="4641" y="1389"/>
                    <a:pt x="4984" y="1237"/>
                    <a:pt x="5345" y="1237"/>
                  </a:cubicBezTo>
                  <a:cubicBezTo>
                    <a:pt x="5726" y="1237"/>
                    <a:pt x="6068" y="1389"/>
                    <a:pt x="6315" y="1637"/>
                  </a:cubicBezTo>
                  <a:lnTo>
                    <a:pt x="8446" y="3767"/>
                  </a:lnTo>
                  <a:cubicBezTo>
                    <a:pt x="8693" y="4014"/>
                    <a:pt x="8845" y="4376"/>
                    <a:pt x="8845" y="4737"/>
                  </a:cubicBezTo>
                  <a:cubicBezTo>
                    <a:pt x="8845" y="5118"/>
                    <a:pt x="8693" y="5441"/>
                    <a:pt x="8446" y="5707"/>
                  </a:cubicBezTo>
                  <a:lnTo>
                    <a:pt x="6315" y="7818"/>
                  </a:lnTo>
                  <a:cubicBezTo>
                    <a:pt x="6049" y="8094"/>
                    <a:pt x="5692" y="8232"/>
                    <a:pt x="5336" y="8232"/>
                  </a:cubicBezTo>
                  <a:cubicBezTo>
                    <a:pt x="4979" y="8232"/>
                    <a:pt x="4622" y="8094"/>
                    <a:pt x="4356" y="7818"/>
                  </a:cubicBezTo>
                  <a:lnTo>
                    <a:pt x="4090" y="7571"/>
                  </a:lnTo>
                  <a:lnTo>
                    <a:pt x="3823" y="7305"/>
                  </a:lnTo>
                  <a:lnTo>
                    <a:pt x="2949" y="6430"/>
                  </a:lnTo>
                  <a:lnTo>
                    <a:pt x="2682" y="6164"/>
                  </a:lnTo>
                  <a:lnTo>
                    <a:pt x="1503" y="4984"/>
                  </a:lnTo>
                  <a:cubicBezTo>
                    <a:pt x="1370" y="4851"/>
                    <a:pt x="1370" y="4642"/>
                    <a:pt x="1503" y="4509"/>
                  </a:cubicBezTo>
                  <a:lnTo>
                    <a:pt x="2682" y="3311"/>
                  </a:lnTo>
                  <a:lnTo>
                    <a:pt x="1807" y="2436"/>
                  </a:lnTo>
                  <a:lnTo>
                    <a:pt x="609" y="3615"/>
                  </a:lnTo>
                  <a:cubicBezTo>
                    <a:pt x="0" y="4243"/>
                    <a:pt x="0" y="5232"/>
                    <a:pt x="609" y="5859"/>
                  </a:cubicBezTo>
                  <a:lnTo>
                    <a:pt x="1807" y="7039"/>
                  </a:lnTo>
                  <a:lnTo>
                    <a:pt x="2074" y="7305"/>
                  </a:lnTo>
                  <a:lnTo>
                    <a:pt x="2949" y="8180"/>
                  </a:lnTo>
                  <a:lnTo>
                    <a:pt x="3215" y="8446"/>
                  </a:lnTo>
                  <a:lnTo>
                    <a:pt x="3443" y="8712"/>
                  </a:lnTo>
                  <a:cubicBezTo>
                    <a:pt x="3938" y="9207"/>
                    <a:pt x="4603" y="9473"/>
                    <a:pt x="5307" y="9473"/>
                  </a:cubicBezTo>
                  <a:cubicBezTo>
                    <a:pt x="6011" y="9473"/>
                    <a:pt x="6658" y="9188"/>
                    <a:pt x="7152" y="8712"/>
                  </a:cubicBezTo>
                  <a:lnTo>
                    <a:pt x="9263" y="6601"/>
                  </a:lnTo>
                  <a:cubicBezTo>
                    <a:pt x="9777" y="6088"/>
                    <a:pt x="10024" y="5422"/>
                    <a:pt x="10024" y="4737"/>
                  </a:cubicBezTo>
                  <a:cubicBezTo>
                    <a:pt x="10081" y="4052"/>
                    <a:pt x="9815" y="3387"/>
                    <a:pt x="9321" y="2892"/>
                  </a:cubicBezTo>
                  <a:lnTo>
                    <a:pt x="7209" y="762"/>
                  </a:lnTo>
                  <a:cubicBezTo>
                    <a:pt x="6696" y="267"/>
                    <a:pt x="6030" y="1"/>
                    <a:pt x="53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65" name="Google Shape;1565;p35"/>
          <p:cNvPicPr preferRelativeResize="0"/>
          <p:nvPr/>
        </p:nvPicPr>
        <p:blipFill>
          <a:blip r:embed="rId3">
            <a:alphaModFix/>
          </a:blip>
          <a:stretch>
            <a:fillRect/>
          </a:stretch>
        </p:blipFill>
        <p:spPr>
          <a:xfrm>
            <a:off x="4721400" y="1622725"/>
            <a:ext cx="4224050" cy="2551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9" name="Shape 1569"/>
        <p:cNvGrpSpPr/>
        <p:nvPr/>
      </p:nvGrpSpPr>
      <p:grpSpPr>
        <a:xfrm>
          <a:off x="0" y="0"/>
          <a:ext cx="0" cy="0"/>
          <a:chOff x="0" y="0"/>
          <a:chExt cx="0" cy="0"/>
        </a:xfrm>
      </p:grpSpPr>
      <p:sp>
        <p:nvSpPr>
          <p:cNvPr id="1570" name="Google Shape;1570;p36"/>
          <p:cNvSpPr txBox="1"/>
          <p:nvPr>
            <p:ph type="title"/>
          </p:nvPr>
        </p:nvSpPr>
        <p:spPr>
          <a:xfrm>
            <a:off x="518400" y="491225"/>
            <a:ext cx="82353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Lessons and Future Improvements</a:t>
            </a:r>
            <a:endParaRPr>
              <a:solidFill>
                <a:schemeClr val="accent1"/>
              </a:solidFill>
            </a:endParaRPr>
          </a:p>
        </p:txBody>
      </p:sp>
      <p:sp>
        <p:nvSpPr>
          <p:cNvPr id="1571" name="Google Shape;1571;p36"/>
          <p:cNvSpPr txBox="1"/>
          <p:nvPr>
            <p:ph idx="6" type="subTitle"/>
          </p:nvPr>
        </p:nvSpPr>
        <p:spPr>
          <a:xfrm>
            <a:off x="947550" y="1457025"/>
            <a:ext cx="6843000" cy="250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Archivo"/>
                <a:ea typeface="Archivo"/>
                <a:cs typeface="Archivo"/>
                <a:sym typeface="Archivo"/>
              </a:rPr>
              <a:t>Lessons:</a:t>
            </a:r>
            <a:endParaRPr b="1" sz="1800">
              <a:latin typeface="Archivo"/>
              <a:ea typeface="Archivo"/>
              <a:cs typeface="Archivo"/>
              <a:sym typeface="Archivo"/>
            </a:endParaRPr>
          </a:p>
          <a:p>
            <a:pPr indent="-342900" lvl="0" marL="457200" rtl="0" algn="l">
              <a:spcBef>
                <a:spcPts val="0"/>
              </a:spcBef>
              <a:spcAft>
                <a:spcPts val="0"/>
              </a:spcAft>
              <a:buSzPts val="1800"/>
              <a:buChar char="●"/>
            </a:pPr>
            <a:r>
              <a:rPr lang="en" sz="1800"/>
              <a:t>Finding correlations and interesting insights from separate and somewhat unrelated datasets </a:t>
            </a:r>
            <a:endParaRPr sz="1800"/>
          </a:p>
          <a:p>
            <a:pPr indent="-342900" lvl="0" marL="457200" rtl="0" algn="l">
              <a:spcBef>
                <a:spcPts val="0"/>
              </a:spcBef>
              <a:spcAft>
                <a:spcPts val="0"/>
              </a:spcAft>
              <a:buSzPts val="1800"/>
              <a:buChar char="●"/>
            </a:pPr>
            <a:r>
              <a:rPr lang="en" sz="1800"/>
              <a:t>Technical: Proficiency in Pandas, NoSQL, and Google Cloud Storage.</a:t>
            </a:r>
            <a:endParaRPr sz="1800"/>
          </a:p>
          <a:p>
            <a:pPr indent="-342900" lvl="0" marL="457200" rtl="0" algn="l">
              <a:spcBef>
                <a:spcPts val="0"/>
              </a:spcBef>
              <a:spcAft>
                <a:spcPts val="0"/>
              </a:spcAft>
              <a:buSzPts val="1800"/>
              <a:buChar char="●"/>
            </a:pPr>
            <a:r>
              <a:rPr lang="en" sz="1800"/>
              <a:t>Collaborative: Importance of communication and task delegation.</a:t>
            </a:r>
            <a:endParaRPr sz="1800"/>
          </a:p>
          <a:p>
            <a:pPr indent="0" lvl="0" marL="0" rtl="0" algn="l">
              <a:spcBef>
                <a:spcPts val="0"/>
              </a:spcBef>
              <a:spcAft>
                <a:spcPts val="0"/>
              </a:spcAft>
              <a:buNone/>
            </a:pPr>
            <a:r>
              <a:rPr b="1" lang="en" sz="1800">
                <a:latin typeface="Archivo"/>
                <a:ea typeface="Archivo"/>
                <a:cs typeface="Archivo"/>
                <a:sym typeface="Archivo"/>
              </a:rPr>
              <a:t>Future:</a:t>
            </a:r>
            <a:endParaRPr b="1" sz="1800">
              <a:latin typeface="Archivo"/>
              <a:ea typeface="Archivo"/>
              <a:cs typeface="Archivo"/>
              <a:sym typeface="Archivo"/>
            </a:endParaRPr>
          </a:p>
          <a:p>
            <a:pPr indent="-342900" lvl="0" marL="457200" rtl="0" algn="l">
              <a:spcBef>
                <a:spcPts val="0"/>
              </a:spcBef>
              <a:spcAft>
                <a:spcPts val="0"/>
              </a:spcAft>
              <a:buSzPts val="1800"/>
              <a:buChar char="●"/>
            </a:pPr>
            <a:r>
              <a:rPr lang="en" sz="1800"/>
              <a:t>Automate ETL pipelines with Airflow.</a:t>
            </a:r>
            <a:endParaRPr sz="1800"/>
          </a:p>
          <a:p>
            <a:pPr indent="-342900" lvl="0" marL="457200" rtl="0" algn="l">
              <a:spcBef>
                <a:spcPts val="0"/>
              </a:spcBef>
              <a:spcAft>
                <a:spcPts val="0"/>
              </a:spcAft>
              <a:buSzPts val="1800"/>
              <a:buChar char="●"/>
            </a:pPr>
            <a:r>
              <a:rPr lang="en" sz="1800"/>
              <a:t>Use Tableau for interactive visualizations.</a:t>
            </a:r>
            <a:endParaRPr sz="1800"/>
          </a:p>
          <a:p>
            <a:pPr indent="-342900" lvl="0" marL="457200" rtl="0" algn="l">
              <a:spcBef>
                <a:spcPts val="0"/>
              </a:spcBef>
              <a:spcAft>
                <a:spcPts val="0"/>
              </a:spcAft>
              <a:buSzPts val="1800"/>
              <a:buChar char="●"/>
            </a:pPr>
            <a:r>
              <a:rPr lang="en" sz="1800"/>
              <a:t>Be more selective in process of choosing data</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rtual Metaverse Project Proposal by Slidesgo">
  <a:themeElements>
    <a:clrScheme name="Simple Light">
      <a:dk1>
        <a:srgbClr val="FFFFFF"/>
      </a:dk1>
      <a:lt1>
        <a:srgbClr val="0D092A"/>
      </a:lt1>
      <a:dk2>
        <a:srgbClr val="3333B8"/>
      </a:dk2>
      <a:lt2>
        <a:srgbClr val="35CFDB"/>
      </a:lt2>
      <a:accent1>
        <a:srgbClr val="92F7FF"/>
      </a:accent1>
      <a:accent2>
        <a:srgbClr val="3F3FD8"/>
      </a:accent2>
      <a:accent3>
        <a:srgbClr val="A6ABFF"/>
      </a:accent3>
      <a:accent4>
        <a:srgbClr val="0F89A5"/>
      </a:accent4>
      <a:accent5>
        <a:srgbClr val="EDDEFF"/>
      </a:accent5>
      <a:accent6>
        <a:srgbClr val="09066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