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7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EF0A-8009-F821-6BB4-2D861B0E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85097-A13A-75E2-B03F-F03A8116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3B7B8-7D52-C835-6557-D67B21D4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2D6B7-09A3-4BB1-A897-F6A6B95C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C9F67-C197-F2D6-7F42-F30A1FE4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28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CEA5-766F-9918-A3DA-82037D89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D1576-1CBD-2A80-ED15-80263BFA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BF5A-90B4-4648-7137-8BD699B3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319A-1B6E-8A22-A839-FA4342C0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E0957-5972-33DF-32E5-9CE50BED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213C5-8C69-483B-8C40-B4445FB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7FF12-5B14-4460-53F7-59B6BCDDF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D2D77-35EB-C908-DBC8-646EA63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9B7-609A-AD43-7BA9-FACECBD5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6A540-4DD3-53A4-D0D9-A70FA10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6AF2-9703-1B58-BEB4-4F81846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74EC0-D86B-C36F-606E-2AFE2DF8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FEFF4-3DF3-0059-9459-0732DE19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D8BD5-F16E-F082-15C2-F6911859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8EB93-9810-379E-8C71-E13AC151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6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E466-CB5F-81CF-B970-8021A8C2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62996-882C-5D97-FF23-227101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EFAED-AE4B-4248-F2A6-B232A1AA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A428E-185F-6BFB-E557-0578A64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B2406-C970-0BE6-A638-2E9DE582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44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71C63-881E-0AEE-D6CB-368B7833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C782B-07EE-CDCA-8B3A-59656470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C6329-D5AC-43E5-4B0F-EB345957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42DC4-3FDA-6524-4E23-18C00DA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21A6F-ED13-8733-0AFD-43B5032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2255B-152D-B510-254E-CE8281BF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1DD2-B7AA-9CC6-7529-0422C4FC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FD094-BFDE-5ACA-D107-9147ECB5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6D4C9-43EC-026D-0B44-954B7E47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474A0B-ADB4-E37D-FCAA-44E13695C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862BF-665C-3F4A-B500-4150D303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38335A-9AFA-7330-5DBF-6B7EBA74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2457E-D7A9-3F2F-B091-3408176C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F311E-9D2C-BF9C-944A-5092FC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2B44-4E14-28BE-4C97-4926E5DF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8B9C8-64E8-15F4-308E-0600D960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2FC64-5B72-4F31-2DB8-5E22B02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561A3-ADD6-F378-C47C-4A526F7A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1DA6F5-6961-DCD4-BB47-B36C277F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A2EDF-FD6E-FB14-3C51-9D825C5E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B226F-C7B2-E4C0-76B7-9941673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38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C257-0B0B-8F6A-97DB-EC74F6D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605D4-A3C3-01A7-A434-0FF318A6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2E2A0-0FA8-5834-EFDB-7370224D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8A312-BC8E-EE69-EB37-E02EE785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D2BAB-71B9-58B0-A932-D234E409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3F251-51CB-FD14-1951-20D88536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7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98F7-A4FF-0F2E-3718-0C8DC4D4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9AC4E-73D6-3820-7461-BE65CB9D0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FF527-39C1-463B-29EE-35EE5430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03935-E171-55E9-974D-A9CD24CD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E5D79-1333-F7DC-E7FE-D6C4616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5E639-E479-9EAE-0A22-F68D76E6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2F77E-A037-D89C-7B3D-96E806DE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D9104-76BC-FA8A-99E2-4A737D54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D5C8D-A0BE-4CB0-E84E-19A2E45D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7DBD-C5A1-4142-8E45-9AAC70B84D73}" type="datetimeFigureOut">
              <a:rPr kumimoji="1" lang="zh-CN" altLang="en-US" smtClean="0"/>
              <a:t>2024/1/18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491DD-14AB-62B8-C231-CDAC4BA0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2CDBC-3928-553B-AA76-1C2B8B19C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3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6B816C-72EC-3E1F-C53C-C10CC173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5" y="222571"/>
            <a:ext cx="3441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97CD53-CCD1-2E15-D735-3494842A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22571"/>
            <a:ext cx="3441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B9A491-4F34-F7DF-92D5-184308CD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85" y="832171"/>
            <a:ext cx="3009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0327D3-F85D-8166-DFC6-F8080000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90750"/>
            <a:ext cx="67437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40DAB8-7CA7-4BCE-BB21-46306D80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812800"/>
            <a:ext cx="3886200" cy="24638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857C068-CC92-8EBE-37C9-BDBFB3A8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2" y="3276600"/>
            <a:ext cx="80518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A46BF96-24BD-A49C-E2CE-6AF4E7CD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12192000" cy="2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1B65CC5-25C6-CAB9-0C98-264C0ACF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263650"/>
            <a:ext cx="2171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34FBBD-7886-194D-81C2-F991900D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03" y="287438"/>
            <a:ext cx="5524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0583EF35-0012-4E49-9EF0-042A4F1C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87" y="5154431"/>
            <a:ext cx="76327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0291374-9DF7-C363-44EF-6B8F9540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79" y="446791"/>
            <a:ext cx="5219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8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19177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 Lee</dc:creator>
  <cp:lastModifiedBy>Hope Lee</cp:lastModifiedBy>
  <cp:revision>4</cp:revision>
  <dcterms:created xsi:type="dcterms:W3CDTF">2023-12-13T02:33:17Z</dcterms:created>
  <dcterms:modified xsi:type="dcterms:W3CDTF">2024-01-19T08:25:10Z</dcterms:modified>
</cp:coreProperties>
</file>