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9" r:id="rId7"/>
    <p:sldId id="263" r:id="rId8"/>
    <p:sldId id="270" r:id="rId9"/>
    <p:sldId id="264" r:id="rId10"/>
    <p:sldId id="271" r:id="rId11"/>
    <p:sldId id="265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>
      <p:cViewPr varScale="1">
        <p:scale>
          <a:sx n="114" d="100"/>
          <a:sy n="114" d="100"/>
        </p:scale>
        <p:origin x="1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0218B-0C87-4C4B-8EEF-A7DDEB75EDD9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E4C72-5C5C-4B7A-A94E-3D92EE10F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E4C72-5C5C-4B7A-A94E-3D92EE10F3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4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智能取货柜内容规划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7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zh-TW" altLang="en-US" dirty="0"/>
              <a:t>层货品规格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60763"/>
              </p:ext>
            </p:extLst>
          </p:nvPr>
        </p:nvGraphicFramePr>
        <p:xfrm>
          <a:off x="179512" y="2636912"/>
          <a:ext cx="8928992" cy="26174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2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储位</a:t>
                      </a:r>
                      <a:endParaRPr 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备件名称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尺寸</a:t>
                      </a:r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X*Z*Y</a:t>
                      </a:r>
                      <a:r>
                        <a:rPr lang="zh-TW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（</a:t>
                      </a:r>
                      <a:r>
                        <a:rPr lang="en-US" altLang="zh-TW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cm</a:t>
                      </a:r>
                      <a:r>
                        <a:rPr lang="zh-TW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）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D-1</a:t>
                      </a:r>
                      <a:endParaRPr 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空气滤芯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19*6.5*24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D-2</a:t>
                      </a:r>
                      <a:endParaRPr 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空气滤芯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18*7*25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D-3</a:t>
                      </a:r>
                      <a:endParaRPr 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空气滤芯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16*6*26.5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D-4</a:t>
                      </a:r>
                      <a:endParaRPr 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空气滤芯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17*5.5*21</a:t>
                      </a:r>
                      <a:endParaRPr lang="en-US" altLang="zh-CN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D-6</a:t>
                      </a:r>
                      <a:endParaRPr 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空气滤芯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21*4.5*21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75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zh-TW" altLang="en-US" dirty="0"/>
              <a:t>层说明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4427984" y="3382756"/>
            <a:ext cx="68400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19197" y="2122616"/>
            <a:ext cx="4312843" cy="2311014"/>
            <a:chOff x="107504" y="2122616"/>
            <a:chExt cx="4312843" cy="2311014"/>
          </a:xfrm>
        </p:grpSpPr>
        <p:sp>
          <p:nvSpPr>
            <p:cNvPr id="13" name="立方体 12"/>
            <p:cNvSpPr/>
            <p:nvPr/>
          </p:nvSpPr>
          <p:spPr>
            <a:xfrm>
              <a:off x="107504" y="2122616"/>
              <a:ext cx="3960000" cy="1656184"/>
            </a:xfrm>
            <a:prstGeom prst="cube">
              <a:avLst>
                <a:gd name="adj" fmla="val 611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Microsoft YaHei UI" pitchFamily="34" charset="-122"/>
                  <a:ea typeface="Microsoft YaHei UI" pitchFamily="34" charset="-122"/>
                </a:rPr>
                <a:t>E</a:t>
              </a:r>
              <a:r>
                <a:rPr lang="zh-TW" altLang="en-US" sz="2400" b="1" dirty="0">
                  <a:latin typeface="Microsoft YaHei UI" pitchFamily="34" charset="-122"/>
                  <a:ea typeface="Microsoft YaHei UI" pitchFamily="34" charset="-122"/>
                </a:rPr>
                <a:t>层</a:t>
              </a:r>
              <a:endParaRPr lang="zh-CN" altLang="en-US" sz="2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27317" y="3976430"/>
              <a:ext cx="29523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3295669" y="2968318"/>
              <a:ext cx="864096" cy="86353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34228" y="3976430"/>
              <a:ext cx="1201373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rPr>
                <a:t>110cm</a:t>
              </a:r>
              <a:endParaRPr lang="zh-CN" altLang="en-US" sz="2000" b="1" dirty="0">
                <a:solidFill>
                  <a:srgbClr val="FF0000"/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18974" y="3747830"/>
              <a:ext cx="1201373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rPr>
                <a:t>46cm</a:t>
              </a:r>
              <a:endParaRPr lang="zh-CN" altLang="en-US" sz="2000" b="1" dirty="0">
                <a:solidFill>
                  <a:srgbClr val="FF0000"/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>
            <a:off x="467544" y="3068960"/>
            <a:ext cx="1" cy="70984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-69787" y="2493508"/>
            <a:ext cx="120137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Microsoft YaHei UI" pitchFamily="34" charset="-122"/>
                <a:ea typeface="Microsoft YaHei UI" pitchFamily="34" charset="-122"/>
              </a:rPr>
              <a:t>27.8cm</a:t>
            </a:r>
            <a:endParaRPr lang="zh-CN" altLang="en-US" sz="2000" b="1" dirty="0">
              <a:solidFill>
                <a:srgbClr val="FF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86785" y="4599175"/>
            <a:ext cx="6449511" cy="1998177"/>
            <a:chOff x="786785" y="4599175"/>
            <a:chExt cx="6449511" cy="1998177"/>
          </a:xfrm>
        </p:grpSpPr>
        <p:sp>
          <p:nvSpPr>
            <p:cNvPr id="21" name="立方体 20"/>
            <p:cNvSpPr/>
            <p:nvPr/>
          </p:nvSpPr>
          <p:spPr>
            <a:xfrm>
              <a:off x="1581886" y="4650192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E-1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2" name="立方体 21"/>
            <p:cNvSpPr/>
            <p:nvPr/>
          </p:nvSpPr>
          <p:spPr>
            <a:xfrm>
              <a:off x="2516055" y="4599175"/>
              <a:ext cx="2318667" cy="1689419"/>
            </a:xfrm>
            <a:prstGeom prst="cube">
              <a:avLst>
                <a:gd name="adj" fmla="val 60605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E-2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4191766" y="4617769"/>
              <a:ext cx="995910" cy="1656184"/>
            </a:xfrm>
            <a:prstGeom prst="cube">
              <a:avLst>
                <a:gd name="adj" fmla="val 91100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E-3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4" name="立方体 23"/>
            <p:cNvSpPr/>
            <p:nvPr/>
          </p:nvSpPr>
          <p:spPr>
            <a:xfrm>
              <a:off x="4649009" y="4650192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E-4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5" name="立方体 24"/>
            <p:cNvSpPr/>
            <p:nvPr/>
          </p:nvSpPr>
          <p:spPr>
            <a:xfrm>
              <a:off x="5667394" y="4650192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E-5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34472" y="6228020"/>
              <a:ext cx="875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23.5cm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786785" y="5919262"/>
              <a:ext cx="875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27.8cm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926210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46</a:t>
              </a:r>
              <a:r>
                <a:rPr lang="en-US" altLang="zh-Hans" dirty="0"/>
                <a:t>c</a:t>
              </a:r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970626" y="6228020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2cm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618698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17cm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626810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20cm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110852" y="1890668"/>
            <a:ext cx="3960000" cy="1682348"/>
            <a:chOff x="5110852" y="1890668"/>
            <a:chExt cx="3960000" cy="1682348"/>
          </a:xfrm>
        </p:grpSpPr>
        <p:sp>
          <p:nvSpPr>
            <p:cNvPr id="36" name="立方体 35"/>
            <p:cNvSpPr/>
            <p:nvPr/>
          </p:nvSpPr>
          <p:spPr>
            <a:xfrm>
              <a:off x="5123923" y="1890668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E-1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37" name="立方体 36"/>
            <p:cNvSpPr/>
            <p:nvPr/>
          </p:nvSpPr>
          <p:spPr>
            <a:xfrm>
              <a:off x="5703980" y="1890668"/>
              <a:ext cx="1944215" cy="1656184"/>
            </a:xfrm>
            <a:prstGeom prst="cube">
              <a:avLst>
                <a:gd name="adj" fmla="val 63234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E-2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38" name="立方体 37"/>
            <p:cNvSpPr/>
            <p:nvPr/>
          </p:nvSpPr>
          <p:spPr>
            <a:xfrm>
              <a:off x="6710214" y="1905341"/>
              <a:ext cx="1025041" cy="1641512"/>
            </a:xfrm>
            <a:prstGeom prst="cube">
              <a:avLst>
                <a:gd name="adj" fmla="val 94305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E-3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39" name="立方体 38"/>
            <p:cNvSpPr/>
            <p:nvPr/>
          </p:nvSpPr>
          <p:spPr>
            <a:xfrm>
              <a:off x="6882439" y="1890668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E-4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40" name="立方体 39"/>
            <p:cNvSpPr/>
            <p:nvPr/>
          </p:nvSpPr>
          <p:spPr>
            <a:xfrm>
              <a:off x="7462497" y="1890668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E-5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10" name="立方体 9"/>
            <p:cNvSpPr/>
            <p:nvPr/>
          </p:nvSpPr>
          <p:spPr>
            <a:xfrm>
              <a:off x="5110852" y="1916832"/>
              <a:ext cx="3960000" cy="1656184"/>
            </a:xfrm>
            <a:prstGeom prst="cube">
              <a:avLst>
                <a:gd name="adj" fmla="val 61192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58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zh-TW" altLang="en-US" dirty="0"/>
              <a:t>层货品规格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534604"/>
              </p:ext>
            </p:extLst>
          </p:nvPr>
        </p:nvGraphicFramePr>
        <p:xfrm>
          <a:off x="946150" y="2358231"/>
          <a:ext cx="8018338" cy="3596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85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1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储位</a:t>
                      </a:r>
                      <a:endParaRPr 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备件名称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尺寸</a:t>
                      </a:r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X*Z*Y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E-1</a:t>
                      </a:r>
                      <a:endParaRPr lang="en-US" sz="2800" u="none" strike="noStrike" kern="1200" dirty="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空气滤芯</a:t>
                      </a:r>
                      <a:endParaRPr lang="zh-CN" altLang="en-US" sz="2800" u="none" strike="noStrike" kern="120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23.5*5*26</a:t>
                      </a:r>
                      <a:endParaRPr lang="en-US" altLang="zh-CN" sz="2800" u="none" strike="noStrike" kern="1200" dirty="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E-2</a:t>
                      </a:r>
                      <a:endParaRPr lang="en-US" sz="2800" u="none" strike="noStrike" kern="1200" dirty="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空气滤芯</a:t>
                      </a:r>
                      <a:endParaRPr lang="zh-CN" altLang="en-US" sz="2800" u="none" strike="noStrike" kern="1200" dirty="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46*6*27.8</a:t>
                      </a:r>
                      <a:endParaRPr lang="zh-CN" altLang="en-US" sz="2800" u="none" strike="noStrike" kern="1200" dirty="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E-3</a:t>
                      </a:r>
                      <a:endParaRPr lang="en-US" sz="2800" u="none" strike="noStrike" kern="120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火花塞</a:t>
                      </a:r>
                      <a:endParaRPr lang="zh-CN" altLang="en-US" sz="2800" u="none" strike="noStrike" kern="1200" dirty="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2*2.5*9</a:t>
                      </a:r>
                      <a:endParaRPr lang="en-US" altLang="zh-CN" sz="2800" u="none" strike="noStrike" kern="120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E-4</a:t>
                      </a:r>
                      <a:endParaRPr lang="en-US" sz="2800" u="none" strike="noStrike" kern="120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预留一</a:t>
                      </a:r>
                      <a:endParaRPr lang="zh-CN" altLang="en-US" sz="2800" u="none" strike="noStrike" kern="1200" dirty="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17*6.5*6.5</a:t>
                      </a:r>
                      <a:endParaRPr lang="en-US" altLang="zh-CN" sz="2800" u="none" strike="noStrike" kern="1200" dirty="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E-5</a:t>
                      </a:r>
                      <a:endParaRPr lang="en-US" sz="2800" u="none" strike="noStrike" kern="120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预留二</a:t>
                      </a:r>
                      <a:endParaRPr lang="zh-CN" altLang="en-US" sz="2800" u="none" strike="noStrike" kern="1200" dirty="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20*2.5*18.5</a:t>
                      </a:r>
                      <a:endParaRPr lang="en-US" altLang="zh-CN" sz="2800" u="none" strike="noStrike" kern="1200" dirty="0">
                        <a:solidFill>
                          <a:schemeClr val="dk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9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TW" altLang="en-US" dirty="0"/>
              <a:t>取货柜 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5076056" y="2543018"/>
            <a:ext cx="3960440" cy="3456566"/>
            <a:chOff x="5076056" y="2543018"/>
            <a:chExt cx="3960440" cy="3456566"/>
          </a:xfrm>
        </p:grpSpPr>
        <p:grpSp>
          <p:nvGrpSpPr>
            <p:cNvPr id="35" name="组合 34"/>
            <p:cNvGrpSpPr/>
            <p:nvPr/>
          </p:nvGrpSpPr>
          <p:grpSpPr>
            <a:xfrm>
              <a:off x="5076496" y="3520480"/>
              <a:ext cx="3960000" cy="1666424"/>
              <a:chOff x="5220072" y="4027831"/>
              <a:chExt cx="3960000" cy="1666424"/>
            </a:xfrm>
          </p:grpSpPr>
          <p:sp>
            <p:nvSpPr>
              <p:cNvPr id="30" name="立方体 29"/>
              <p:cNvSpPr/>
              <p:nvPr/>
            </p:nvSpPr>
            <p:spPr>
              <a:xfrm>
                <a:off x="5239197" y="4038071"/>
                <a:ext cx="1568902" cy="1656184"/>
              </a:xfrm>
              <a:prstGeom prst="cube">
                <a:avLst>
                  <a:gd name="adj" fmla="val 65818"/>
                </a:avLst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latin typeface="Microsoft YaHei UI" pitchFamily="34" charset="-122"/>
                    <a:ea typeface="Microsoft YaHei UI" pitchFamily="34" charset="-122"/>
                  </a:rPr>
                  <a:t>1</a:t>
                </a:r>
                <a:endParaRPr lang="zh-CN" altLang="en-US" sz="2400" b="1" dirty="0"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  <p:sp>
            <p:nvSpPr>
              <p:cNvPr id="31" name="立方体 30"/>
              <p:cNvSpPr/>
              <p:nvPr/>
            </p:nvSpPr>
            <p:spPr>
              <a:xfrm>
                <a:off x="5811410" y="4038071"/>
                <a:ext cx="1568902" cy="1656184"/>
              </a:xfrm>
              <a:prstGeom prst="cube">
                <a:avLst>
                  <a:gd name="adj" fmla="val 65818"/>
                </a:avLst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latin typeface="Microsoft YaHei UI" pitchFamily="34" charset="-122"/>
                    <a:ea typeface="Microsoft YaHei UI" pitchFamily="34" charset="-122"/>
                  </a:rPr>
                  <a:t>2</a:t>
                </a:r>
                <a:endParaRPr lang="zh-CN" altLang="en-US" sz="2400" b="1" dirty="0"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  <p:sp>
            <p:nvSpPr>
              <p:cNvPr id="32" name="立方体 31"/>
              <p:cNvSpPr/>
              <p:nvPr/>
            </p:nvSpPr>
            <p:spPr>
              <a:xfrm>
                <a:off x="6372200" y="4038071"/>
                <a:ext cx="1568902" cy="1656184"/>
              </a:xfrm>
              <a:prstGeom prst="cube">
                <a:avLst>
                  <a:gd name="adj" fmla="val 65818"/>
                </a:avLst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latin typeface="Microsoft YaHei UI" pitchFamily="34" charset="-122"/>
                    <a:ea typeface="Microsoft YaHei UI" pitchFamily="34" charset="-122"/>
                  </a:rPr>
                  <a:t>3</a:t>
                </a:r>
                <a:endParaRPr lang="zh-CN" altLang="en-US" sz="2400" b="1" dirty="0"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  <p:sp>
            <p:nvSpPr>
              <p:cNvPr id="33" name="立方体 32"/>
              <p:cNvSpPr/>
              <p:nvPr/>
            </p:nvSpPr>
            <p:spPr>
              <a:xfrm>
                <a:off x="6948264" y="4038071"/>
                <a:ext cx="1568902" cy="1656184"/>
              </a:xfrm>
              <a:prstGeom prst="cube">
                <a:avLst>
                  <a:gd name="adj" fmla="val 65818"/>
                </a:avLst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latin typeface="Microsoft YaHei UI" pitchFamily="34" charset="-122"/>
                    <a:ea typeface="Microsoft YaHei UI" pitchFamily="34" charset="-122"/>
                  </a:rPr>
                  <a:t>4</a:t>
                </a:r>
                <a:endParaRPr lang="zh-CN" altLang="en-US" sz="2400" b="1" dirty="0"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  <p:sp>
            <p:nvSpPr>
              <p:cNvPr id="34" name="立方体 33"/>
              <p:cNvSpPr/>
              <p:nvPr/>
            </p:nvSpPr>
            <p:spPr>
              <a:xfrm>
                <a:off x="7575098" y="4027831"/>
                <a:ext cx="1568902" cy="1656184"/>
              </a:xfrm>
              <a:prstGeom prst="cube">
                <a:avLst>
                  <a:gd name="adj" fmla="val 65818"/>
                </a:avLst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latin typeface="Microsoft YaHei UI" pitchFamily="34" charset="-122"/>
                    <a:ea typeface="Microsoft YaHei UI" pitchFamily="34" charset="-122"/>
                  </a:rPr>
                  <a:t>5</a:t>
                </a:r>
                <a:endParaRPr lang="zh-CN" altLang="en-US" sz="2400" b="1" dirty="0"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  <p:sp>
            <p:nvSpPr>
              <p:cNvPr id="29" name="立方体 28"/>
              <p:cNvSpPr/>
              <p:nvPr/>
            </p:nvSpPr>
            <p:spPr>
              <a:xfrm>
                <a:off x="5220072" y="4038071"/>
                <a:ext cx="3960000" cy="1656184"/>
              </a:xfrm>
              <a:prstGeom prst="cube">
                <a:avLst>
                  <a:gd name="adj" fmla="val 61192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5920143" y="2543018"/>
              <a:ext cx="3024336" cy="756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/>
                <a:t>储位 顺序说明</a:t>
              </a:r>
              <a:endParaRPr lang="zh-CN" altLang="en-US" sz="3200" b="1" dirty="0"/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076056" y="5301208"/>
              <a:ext cx="331236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012160" y="5085184"/>
              <a:ext cx="2807872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</a:rPr>
                <a:t>左至右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68608" y="210580"/>
            <a:ext cx="5390602" cy="6619800"/>
            <a:chOff x="168608" y="210580"/>
            <a:chExt cx="5390602" cy="6619800"/>
          </a:xfrm>
        </p:grpSpPr>
        <p:grpSp>
          <p:nvGrpSpPr>
            <p:cNvPr id="43" name="组合 42"/>
            <p:cNvGrpSpPr/>
            <p:nvPr/>
          </p:nvGrpSpPr>
          <p:grpSpPr>
            <a:xfrm>
              <a:off x="168608" y="210580"/>
              <a:ext cx="5390602" cy="6619800"/>
              <a:chOff x="-98522" y="238200"/>
              <a:chExt cx="5390602" cy="661980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-98522" y="1216224"/>
                <a:ext cx="5390602" cy="5641776"/>
                <a:chOff x="637241" y="1268760"/>
                <a:chExt cx="5390602" cy="5641776"/>
              </a:xfrm>
            </p:grpSpPr>
            <p:cxnSp>
              <p:nvCxnSpPr>
                <p:cNvPr id="7" name="直接箭头连接符 6"/>
                <p:cNvCxnSpPr/>
                <p:nvPr/>
              </p:nvCxnSpPr>
              <p:spPr>
                <a:xfrm>
                  <a:off x="1237927" y="2204864"/>
                  <a:ext cx="1" cy="4103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/>
              </p:nvCxnSpPr>
              <p:spPr>
                <a:xfrm>
                  <a:off x="1403648" y="6453336"/>
                  <a:ext cx="295232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/>
              </p:nvCxnSpPr>
              <p:spPr>
                <a:xfrm flipV="1">
                  <a:off x="4572000" y="5445224"/>
                  <a:ext cx="864096" cy="863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637241" y="1531101"/>
                  <a:ext cx="1201373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rgbClr val="FF0000"/>
                      </a:solidFill>
                      <a:latin typeface="Microsoft YaHei UI" pitchFamily="34" charset="-122"/>
                      <a:ea typeface="Microsoft YaHei UI" pitchFamily="34" charset="-122"/>
                    </a:rPr>
                    <a:t>140cm</a:t>
                  </a:r>
                  <a:endParaRPr lang="zh-CN" altLang="en-US" sz="2000" b="1" dirty="0">
                    <a:solidFill>
                      <a:srgbClr val="FF0000"/>
                    </a:solidFill>
                    <a:latin typeface="Microsoft YaHei UI" pitchFamily="34" charset="-122"/>
                    <a:ea typeface="Microsoft YaHei UI" pitchFamily="34" charset="-122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2110559" y="6453336"/>
                  <a:ext cx="1201373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rgbClr val="FF0000"/>
                      </a:solidFill>
                      <a:latin typeface="Microsoft YaHei UI" pitchFamily="34" charset="-122"/>
                      <a:ea typeface="Microsoft YaHei UI" pitchFamily="34" charset="-122"/>
                    </a:rPr>
                    <a:t>110cm</a:t>
                  </a:r>
                  <a:endParaRPr lang="zh-CN" altLang="en-US" sz="2000" b="1" dirty="0">
                    <a:solidFill>
                      <a:srgbClr val="FF0000"/>
                    </a:solidFill>
                    <a:latin typeface="Microsoft YaHei UI" pitchFamily="34" charset="-122"/>
                    <a:ea typeface="Microsoft YaHei UI" pitchFamily="34" charset="-122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26470" y="5785792"/>
                  <a:ext cx="1201373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rgbClr val="FF0000"/>
                      </a:solidFill>
                      <a:latin typeface="Microsoft YaHei UI" pitchFamily="34" charset="-122"/>
                      <a:ea typeface="Microsoft YaHei UI" pitchFamily="34" charset="-122"/>
                    </a:rPr>
                    <a:t>46cm</a:t>
                  </a:r>
                  <a:endParaRPr lang="zh-CN" altLang="en-US" sz="2000" b="1" dirty="0">
                    <a:solidFill>
                      <a:srgbClr val="FF0000"/>
                    </a:solidFill>
                    <a:latin typeface="Microsoft YaHei UI" pitchFamily="34" charset="-122"/>
                    <a:ea typeface="Microsoft YaHei UI" pitchFamily="34" charset="-122"/>
                  </a:endParaRPr>
                </a:p>
              </p:txBody>
            </p:sp>
            <p:sp>
              <p:nvSpPr>
                <p:cNvPr id="19" name="立方体 18"/>
                <p:cNvSpPr/>
                <p:nvPr/>
              </p:nvSpPr>
              <p:spPr>
                <a:xfrm>
                  <a:off x="1403648" y="4581128"/>
                  <a:ext cx="3960000" cy="1656184"/>
                </a:xfrm>
                <a:prstGeom prst="cube">
                  <a:avLst>
                    <a:gd name="adj" fmla="val 61192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Microsoft YaHei UI" pitchFamily="34" charset="-122"/>
                      <a:ea typeface="Microsoft YaHei UI" pitchFamily="34" charset="-122"/>
                    </a:rPr>
                    <a:t>A</a:t>
                  </a:r>
                  <a:endParaRPr lang="zh-CN" altLang="en-US" sz="2400" b="1" dirty="0">
                    <a:latin typeface="Microsoft YaHei UI" pitchFamily="34" charset="-122"/>
                    <a:ea typeface="Microsoft YaHei UI" pitchFamily="34" charset="-122"/>
                  </a:endParaRPr>
                </a:p>
              </p:txBody>
            </p:sp>
            <p:sp>
              <p:nvSpPr>
                <p:cNvPr id="20" name="立方体 19"/>
                <p:cNvSpPr/>
                <p:nvPr/>
              </p:nvSpPr>
              <p:spPr>
                <a:xfrm>
                  <a:off x="1403648" y="3783686"/>
                  <a:ext cx="3960000" cy="1656184"/>
                </a:xfrm>
                <a:prstGeom prst="cube">
                  <a:avLst>
                    <a:gd name="adj" fmla="val 61192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>
                      <a:latin typeface="Microsoft YaHei UI" pitchFamily="34" charset="-122"/>
                      <a:ea typeface="Microsoft YaHei UI" pitchFamily="34" charset="-122"/>
                    </a:rPr>
                    <a:t>B</a:t>
                  </a:r>
                  <a:endParaRPr lang="zh-CN" altLang="en-US" sz="2400" b="1" dirty="0">
                    <a:latin typeface="Microsoft YaHei UI" pitchFamily="34" charset="-122"/>
                    <a:ea typeface="Microsoft YaHei UI" pitchFamily="34" charset="-122"/>
                  </a:endParaRPr>
                </a:p>
              </p:txBody>
            </p:sp>
            <p:sp>
              <p:nvSpPr>
                <p:cNvPr id="21" name="立方体 20"/>
                <p:cNvSpPr/>
                <p:nvPr/>
              </p:nvSpPr>
              <p:spPr>
                <a:xfrm>
                  <a:off x="1403648" y="3351638"/>
                  <a:ext cx="3960000" cy="1372866"/>
                </a:xfrm>
                <a:prstGeom prst="cube">
                  <a:avLst>
                    <a:gd name="adj" fmla="val 70028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Microsoft YaHei UI" pitchFamily="34" charset="-122"/>
                      <a:ea typeface="Microsoft YaHei UI" pitchFamily="34" charset="-122"/>
                    </a:rPr>
                    <a:t>C</a:t>
                  </a:r>
                  <a:endParaRPr lang="zh-CN" altLang="en-US" sz="2400" b="1" dirty="0">
                    <a:latin typeface="Microsoft YaHei UI" pitchFamily="34" charset="-122"/>
                    <a:ea typeface="Microsoft YaHei UI" pitchFamily="34" charset="-122"/>
                  </a:endParaRPr>
                </a:p>
              </p:txBody>
            </p:sp>
            <p:sp>
              <p:nvSpPr>
                <p:cNvPr id="22" name="立方体 21"/>
                <p:cNvSpPr/>
                <p:nvPr/>
              </p:nvSpPr>
              <p:spPr>
                <a:xfrm>
                  <a:off x="1403649" y="2780928"/>
                  <a:ext cx="3960000" cy="1440160"/>
                </a:xfrm>
                <a:prstGeom prst="cube">
                  <a:avLst>
                    <a:gd name="adj" fmla="val 6756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Microsoft YaHei UI" pitchFamily="34" charset="-122"/>
                      <a:ea typeface="Microsoft YaHei UI" pitchFamily="34" charset="-122"/>
                    </a:rPr>
                    <a:t>D</a:t>
                  </a:r>
                  <a:endParaRPr lang="zh-CN" altLang="en-US" sz="2400" b="1" dirty="0">
                    <a:latin typeface="Microsoft YaHei UI" pitchFamily="34" charset="-122"/>
                    <a:ea typeface="Microsoft YaHei UI" pitchFamily="34" charset="-122"/>
                  </a:endParaRPr>
                </a:p>
              </p:txBody>
            </p:sp>
            <p:sp>
              <p:nvSpPr>
                <p:cNvPr id="23" name="立方体 22"/>
                <p:cNvSpPr/>
                <p:nvPr/>
              </p:nvSpPr>
              <p:spPr>
                <a:xfrm>
                  <a:off x="1403648" y="1988266"/>
                  <a:ext cx="3960000" cy="1584750"/>
                </a:xfrm>
                <a:prstGeom prst="cube">
                  <a:avLst>
                    <a:gd name="adj" fmla="val 62253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Microsoft YaHei UI" pitchFamily="34" charset="-122"/>
                      <a:ea typeface="Microsoft YaHei UI" pitchFamily="34" charset="-122"/>
                    </a:rPr>
                    <a:t>E</a:t>
                  </a:r>
                  <a:endParaRPr lang="zh-CN" altLang="en-US" sz="2400" b="1" dirty="0">
                    <a:latin typeface="Microsoft YaHei UI" pitchFamily="34" charset="-122"/>
                    <a:ea typeface="Microsoft YaHei UI" pitchFamily="34" charset="-122"/>
                  </a:endParaRPr>
                </a:p>
              </p:txBody>
            </p:sp>
            <p:sp>
              <p:nvSpPr>
                <p:cNvPr id="5" name="立方体 4"/>
                <p:cNvSpPr/>
                <p:nvPr/>
              </p:nvSpPr>
              <p:spPr>
                <a:xfrm>
                  <a:off x="1403648" y="1268760"/>
                  <a:ext cx="3960000" cy="5040000"/>
                </a:xfrm>
                <a:prstGeom prst="cube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" name="矩形 27"/>
              <p:cNvSpPr/>
              <p:nvPr/>
            </p:nvSpPr>
            <p:spPr>
              <a:xfrm>
                <a:off x="179512" y="238200"/>
                <a:ext cx="3024336" cy="7560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3200" b="1" dirty="0"/>
                  <a:t>层高 顺序说明</a:t>
                </a:r>
                <a:endParaRPr lang="zh-CN" altLang="en-US" sz="3200" b="1" dirty="0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189757" y="2367259"/>
              <a:ext cx="71818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rPr>
                <a:t>Y</a:t>
              </a:r>
              <a:endParaRPr lang="zh-CN" altLang="en-US" sz="2000" b="1" dirty="0">
                <a:solidFill>
                  <a:srgbClr val="FF0000"/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000670" y="6365878"/>
              <a:ext cx="71818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rPr>
                <a:t>X</a:t>
              </a:r>
              <a:endParaRPr lang="zh-CN" altLang="en-US" sz="2000" b="1" dirty="0">
                <a:solidFill>
                  <a:srgbClr val="FF0000"/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998742" y="6195667"/>
              <a:ext cx="71818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rPr>
                <a:t>Z</a:t>
              </a:r>
              <a:endParaRPr lang="zh-CN" altLang="en-US" sz="2000" b="1" dirty="0">
                <a:solidFill>
                  <a:srgbClr val="FF0000"/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35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TW" altLang="en-US" dirty="0"/>
              <a:t>层说明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130468" y="2554664"/>
            <a:ext cx="3960000" cy="1666424"/>
            <a:chOff x="5220072" y="4027831"/>
            <a:chExt cx="3960000" cy="1666424"/>
          </a:xfrm>
        </p:grpSpPr>
        <p:sp>
          <p:nvSpPr>
            <p:cNvPr id="18" name="立方体 17"/>
            <p:cNvSpPr/>
            <p:nvPr/>
          </p:nvSpPr>
          <p:spPr>
            <a:xfrm>
              <a:off x="5239197" y="4038071"/>
              <a:ext cx="1568902" cy="1656184"/>
            </a:xfrm>
            <a:prstGeom prst="cube">
              <a:avLst>
                <a:gd name="adj" fmla="val 65818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A-1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19" name="立方体 18"/>
            <p:cNvSpPr/>
            <p:nvPr/>
          </p:nvSpPr>
          <p:spPr>
            <a:xfrm>
              <a:off x="5810970" y="4038071"/>
              <a:ext cx="1568902" cy="1656184"/>
            </a:xfrm>
            <a:prstGeom prst="cube">
              <a:avLst>
                <a:gd name="adj" fmla="val 65818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A-2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0" name="立方体 19"/>
            <p:cNvSpPr/>
            <p:nvPr/>
          </p:nvSpPr>
          <p:spPr>
            <a:xfrm>
              <a:off x="6387034" y="4038071"/>
              <a:ext cx="1568902" cy="1656184"/>
            </a:xfrm>
            <a:prstGeom prst="cube">
              <a:avLst>
                <a:gd name="adj" fmla="val 65818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A-3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1" name="立方体 20"/>
            <p:cNvSpPr/>
            <p:nvPr/>
          </p:nvSpPr>
          <p:spPr>
            <a:xfrm>
              <a:off x="6963098" y="4038071"/>
              <a:ext cx="1568902" cy="1656184"/>
            </a:xfrm>
            <a:prstGeom prst="cube">
              <a:avLst>
                <a:gd name="adj" fmla="val 65818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A-4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2" name="立方体 21"/>
            <p:cNvSpPr/>
            <p:nvPr/>
          </p:nvSpPr>
          <p:spPr>
            <a:xfrm>
              <a:off x="7611170" y="4027831"/>
              <a:ext cx="1568902" cy="1656184"/>
            </a:xfrm>
            <a:prstGeom prst="cube">
              <a:avLst>
                <a:gd name="adj" fmla="val 65818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A-5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5220072" y="4038071"/>
              <a:ext cx="3960000" cy="1656184"/>
            </a:xfrm>
            <a:prstGeom prst="cube">
              <a:avLst>
                <a:gd name="adj" fmla="val 61192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</p:grpSp>
      <p:sp>
        <p:nvSpPr>
          <p:cNvPr id="27" name="右箭头 26"/>
          <p:cNvSpPr/>
          <p:nvPr/>
        </p:nvSpPr>
        <p:spPr>
          <a:xfrm>
            <a:off x="4427984" y="3382756"/>
            <a:ext cx="68400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19197" y="2122616"/>
            <a:ext cx="4312843" cy="2311014"/>
            <a:chOff x="107504" y="2122616"/>
            <a:chExt cx="4312843" cy="2311014"/>
          </a:xfrm>
        </p:grpSpPr>
        <p:sp>
          <p:nvSpPr>
            <p:cNvPr id="24" name="立方体 23"/>
            <p:cNvSpPr/>
            <p:nvPr/>
          </p:nvSpPr>
          <p:spPr>
            <a:xfrm>
              <a:off x="107504" y="2122616"/>
              <a:ext cx="3960000" cy="1656184"/>
            </a:xfrm>
            <a:prstGeom prst="cube">
              <a:avLst>
                <a:gd name="adj" fmla="val 6119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Microsoft YaHei UI" pitchFamily="34" charset="-122"/>
                  <a:ea typeface="Microsoft YaHei UI" pitchFamily="34" charset="-122"/>
                </a:rPr>
                <a:t>A</a:t>
              </a:r>
              <a:r>
                <a:rPr lang="zh-TW" altLang="en-US" sz="2400" b="1" dirty="0">
                  <a:latin typeface="Microsoft YaHei UI" pitchFamily="34" charset="-122"/>
                  <a:ea typeface="Microsoft YaHei UI" pitchFamily="34" charset="-122"/>
                </a:rPr>
                <a:t>层</a:t>
              </a:r>
              <a:endParaRPr lang="zh-CN" altLang="en-US" sz="2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127317" y="3976430"/>
              <a:ext cx="29523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3295669" y="2968318"/>
              <a:ext cx="864096" cy="86353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834228" y="3976430"/>
              <a:ext cx="1201373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rPr>
                <a:t>110cm</a:t>
              </a:r>
              <a:endParaRPr lang="zh-CN" altLang="en-US" sz="2000" b="1" dirty="0">
                <a:solidFill>
                  <a:srgbClr val="FF0000"/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18974" y="3747830"/>
              <a:ext cx="1201373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rPr>
                <a:t>46cm</a:t>
              </a:r>
              <a:endParaRPr lang="zh-CN" altLang="en-US" sz="2000" b="1" dirty="0">
                <a:solidFill>
                  <a:srgbClr val="FF0000"/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</p:grpSp>
      <p:cxnSp>
        <p:nvCxnSpPr>
          <p:cNvPr id="41" name="直接箭头连接符 40"/>
          <p:cNvCxnSpPr/>
          <p:nvPr/>
        </p:nvCxnSpPr>
        <p:spPr>
          <a:xfrm>
            <a:off x="467544" y="3068960"/>
            <a:ext cx="1" cy="70984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-69787" y="2493508"/>
            <a:ext cx="120137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Microsoft YaHei UI" pitchFamily="34" charset="-122"/>
                <a:ea typeface="Microsoft YaHei UI" pitchFamily="34" charset="-122"/>
              </a:rPr>
              <a:t>30cm</a:t>
            </a:r>
            <a:endParaRPr lang="zh-CN" altLang="en-US" sz="2000" b="1" dirty="0">
              <a:solidFill>
                <a:srgbClr val="FF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0" y="4650192"/>
            <a:ext cx="8549337" cy="1947160"/>
            <a:chOff x="0" y="4650192"/>
            <a:chExt cx="8549337" cy="1947160"/>
          </a:xfrm>
        </p:grpSpPr>
        <p:sp>
          <p:nvSpPr>
            <p:cNvPr id="30" name="立方体 29"/>
            <p:cNvSpPr/>
            <p:nvPr/>
          </p:nvSpPr>
          <p:spPr>
            <a:xfrm>
              <a:off x="614959" y="4650192"/>
              <a:ext cx="1568902" cy="1656184"/>
            </a:xfrm>
            <a:prstGeom prst="cube">
              <a:avLst>
                <a:gd name="adj" fmla="val 65818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A-1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31" name="立方体 30"/>
            <p:cNvSpPr/>
            <p:nvPr/>
          </p:nvSpPr>
          <p:spPr>
            <a:xfrm>
              <a:off x="2206328" y="4650192"/>
              <a:ext cx="1568902" cy="1656184"/>
            </a:xfrm>
            <a:prstGeom prst="cube">
              <a:avLst>
                <a:gd name="adj" fmla="val 65818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A-2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32" name="立方体 31"/>
            <p:cNvSpPr/>
            <p:nvPr/>
          </p:nvSpPr>
          <p:spPr>
            <a:xfrm>
              <a:off x="3797697" y="4650192"/>
              <a:ext cx="1568902" cy="1656184"/>
            </a:xfrm>
            <a:prstGeom prst="cube">
              <a:avLst>
                <a:gd name="adj" fmla="val 65818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A-3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33" name="立方体 32"/>
            <p:cNvSpPr/>
            <p:nvPr/>
          </p:nvSpPr>
          <p:spPr>
            <a:xfrm>
              <a:off x="5389066" y="4650192"/>
              <a:ext cx="1568902" cy="1656184"/>
            </a:xfrm>
            <a:prstGeom prst="cube">
              <a:avLst>
                <a:gd name="adj" fmla="val 65818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A-4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34" name="立方体 33"/>
            <p:cNvSpPr/>
            <p:nvPr/>
          </p:nvSpPr>
          <p:spPr>
            <a:xfrm>
              <a:off x="6980435" y="4650192"/>
              <a:ext cx="1568902" cy="1656184"/>
            </a:xfrm>
            <a:prstGeom prst="cube">
              <a:avLst>
                <a:gd name="adj" fmla="val 65818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A-5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67545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21cm</a:t>
              </a:r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0" y="5795972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66911" y="5805264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68352" y="5858688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735263" y="586798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372200" y="5805264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115174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21cm</a:t>
              </a:r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3732694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22cm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5358755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22cm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939851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13cm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0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TW" altLang="en-US" dirty="0"/>
              <a:t>层货品规格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44434"/>
              </p:ext>
            </p:extLst>
          </p:nvPr>
        </p:nvGraphicFramePr>
        <p:xfrm>
          <a:off x="107504" y="2780928"/>
          <a:ext cx="8888690" cy="26174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储位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备件名称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尺寸</a:t>
                      </a:r>
                      <a:r>
                        <a:rPr lang="en-US" altLang="zh-CN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X*Z*Y</a:t>
                      </a:r>
                      <a:r>
                        <a:rPr lang="zh-TW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（</a:t>
                      </a:r>
                      <a:r>
                        <a:rPr lang="en-US" altLang="zh-TW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cm</a:t>
                      </a:r>
                      <a:r>
                        <a:rPr lang="zh-TW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）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A-1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合成发动机机油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21*11*30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A-2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合成发动机机油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21*11*30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A-3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马石油合成发动机机油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22*10*28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A-4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马石油合成发动机机油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22*10*28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A-5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手动变速箱油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13*5.5*21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81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</a:t>
            </a:r>
            <a:r>
              <a:rPr lang="zh-TW" altLang="en-US"/>
              <a:t>层</a:t>
            </a:r>
            <a:r>
              <a:rPr lang="zh-TW" altLang="en-US" dirty="0"/>
              <a:t>说明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130468" y="2554664"/>
            <a:ext cx="3960000" cy="1666424"/>
            <a:chOff x="5220072" y="4027831"/>
            <a:chExt cx="3960000" cy="1666424"/>
          </a:xfrm>
        </p:grpSpPr>
        <p:sp>
          <p:nvSpPr>
            <p:cNvPr id="5" name="立方体 4"/>
            <p:cNvSpPr/>
            <p:nvPr/>
          </p:nvSpPr>
          <p:spPr>
            <a:xfrm>
              <a:off x="5239197" y="4038071"/>
              <a:ext cx="1568902" cy="1656184"/>
            </a:xfrm>
            <a:prstGeom prst="cube">
              <a:avLst>
                <a:gd name="adj" fmla="val 658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Microsoft YaHei UI" pitchFamily="34" charset="-122"/>
                  <a:ea typeface="Microsoft YaHei UI" pitchFamily="34" charset="-122"/>
                </a:rPr>
                <a:t>B-1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6" name="立方体 5"/>
            <p:cNvSpPr/>
            <p:nvPr/>
          </p:nvSpPr>
          <p:spPr>
            <a:xfrm>
              <a:off x="5810970" y="4038071"/>
              <a:ext cx="1568902" cy="1656184"/>
            </a:xfrm>
            <a:prstGeom prst="cube">
              <a:avLst>
                <a:gd name="adj" fmla="val 658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Microsoft YaHei UI" pitchFamily="34" charset="-122"/>
                  <a:ea typeface="Microsoft YaHei UI" pitchFamily="34" charset="-122"/>
                </a:rPr>
                <a:t>B-2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7" name="立方体 6"/>
            <p:cNvSpPr/>
            <p:nvPr/>
          </p:nvSpPr>
          <p:spPr>
            <a:xfrm>
              <a:off x="6387034" y="4038071"/>
              <a:ext cx="1568902" cy="1656184"/>
            </a:xfrm>
            <a:prstGeom prst="cube">
              <a:avLst>
                <a:gd name="adj" fmla="val 658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Microsoft YaHei UI" pitchFamily="34" charset="-122"/>
                  <a:ea typeface="Microsoft YaHei UI" pitchFamily="34" charset="-122"/>
                </a:rPr>
                <a:t>B-3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8" name="立方体 7"/>
            <p:cNvSpPr/>
            <p:nvPr/>
          </p:nvSpPr>
          <p:spPr>
            <a:xfrm>
              <a:off x="6963098" y="4038071"/>
              <a:ext cx="1568902" cy="1656184"/>
            </a:xfrm>
            <a:prstGeom prst="cube">
              <a:avLst>
                <a:gd name="adj" fmla="val 658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Microsoft YaHei UI" pitchFamily="34" charset="-122"/>
                  <a:ea typeface="Microsoft YaHei UI" pitchFamily="34" charset="-122"/>
                </a:rPr>
                <a:t>B-4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9" name="立方体 8"/>
            <p:cNvSpPr/>
            <p:nvPr/>
          </p:nvSpPr>
          <p:spPr>
            <a:xfrm>
              <a:off x="7611170" y="4027831"/>
              <a:ext cx="1568902" cy="1656184"/>
            </a:xfrm>
            <a:prstGeom prst="cube">
              <a:avLst>
                <a:gd name="adj" fmla="val 658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Microsoft YaHei UI" pitchFamily="34" charset="-122"/>
                  <a:ea typeface="Microsoft YaHei UI" pitchFamily="34" charset="-122"/>
                </a:rPr>
                <a:t>B-5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10" name="立方体 9"/>
            <p:cNvSpPr/>
            <p:nvPr/>
          </p:nvSpPr>
          <p:spPr>
            <a:xfrm>
              <a:off x="5220072" y="4038071"/>
              <a:ext cx="3960000" cy="1656184"/>
            </a:xfrm>
            <a:prstGeom prst="cube">
              <a:avLst>
                <a:gd name="adj" fmla="val 61192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</p:grpSp>
      <p:sp>
        <p:nvSpPr>
          <p:cNvPr id="11" name="右箭头 10"/>
          <p:cNvSpPr/>
          <p:nvPr/>
        </p:nvSpPr>
        <p:spPr>
          <a:xfrm>
            <a:off x="4427984" y="3382756"/>
            <a:ext cx="68400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-69787" y="2122616"/>
            <a:ext cx="5001827" cy="2311014"/>
            <a:chOff x="-69787" y="2122616"/>
            <a:chExt cx="5001827" cy="2311014"/>
          </a:xfrm>
        </p:grpSpPr>
        <p:grpSp>
          <p:nvGrpSpPr>
            <p:cNvPr id="12" name="组合 11"/>
            <p:cNvGrpSpPr/>
            <p:nvPr/>
          </p:nvGrpSpPr>
          <p:grpSpPr>
            <a:xfrm>
              <a:off x="619197" y="2122616"/>
              <a:ext cx="4312843" cy="2311014"/>
              <a:chOff x="107504" y="2122616"/>
              <a:chExt cx="4312843" cy="2311014"/>
            </a:xfrm>
          </p:grpSpPr>
          <p:sp>
            <p:nvSpPr>
              <p:cNvPr id="13" name="立方体 12"/>
              <p:cNvSpPr/>
              <p:nvPr/>
            </p:nvSpPr>
            <p:spPr>
              <a:xfrm>
                <a:off x="107504" y="2122616"/>
                <a:ext cx="3960000" cy="1656184"/>
              </a:xfrm>
              <a:prstGeom prst="cube">
                <a:avLst>
                  <a:gd name="adj" fmla="val 61192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>
                    <a:latin typeface="Microsoft YaHei UI" pitchFamily="34" charset="-122"/>
                    <a:ea typeface="Microsoft YaHei UI" pitchFamily="34" charset="-122"/>
                  </a:rPr>
                  <a:t>B</a:t>
                </a:r>
                <a:r>
                  <a:rPr lang="zh-TW" altLang="en-US" sz="2400" b="1">
                    <a:latin typeface="Microsoft YaHei UI" pitchFamily="34" charset="-122"/>
                    <a:ea typeface="Microsoft YaHei UI" pitchFamily="34" charset="-122"/>
                  </a:rPr>
                  <a:t>层</a:t>
                </a:r>
                <a:endParaRPr lang="zh-CN" altLang="en-US" sz="2400" b="1" dirty="0"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127317" y="3976430"/>
                <a:ext cx="29523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3295669" y="2968318"/>
                <a:ext cx="864096" cy="863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834228" y="3976430"/>
                <a:ext cx="1201373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0000"/>
                    </a:solidFill>
                    <a:latin typeface="Microsoft YaHei UI" pitchFamily="34" charset="-122"/>
                    <a:ea typeface="Microsoft YaHei UI" pitchFamily="34" charset="-122"/>
                  </a:rPr>
                  <a:t>110cm</a:t>
                </a:r>
                <a:endParaRPr lang="zh-CN" altLang="en-US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18974" y="3747830"/>
                <a:ext cx="1201373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0000"/>
                    </a:solidFill>
                    <a:latin typeface="Microsoft YaHei UI" pitchFamily="34" charset="-122"/>
                    <a:ea typeface="Microsoft YaHei UI" pitchFamily="34" charset="-122"/>
                  </a:rPr>
                  <a:t>46cm</a:t>
                </a:r>
                <a:endParaRPr lang="zh-CN" altLang="en-US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467544" y="3068960"/>
              <a:ext cx="1" cy="70984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-69787" y="2493508"/>
              <a:ext cx="1201373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rPr>
                <a:t>30cm</a:t>
              </a:r>
              <a:endParaRPr lang="zh-CN" altLang="en-US" sz="2000" b="1" dirty="0">
                <a:solidFill>
                  <a:srgbClr val="FF0000"/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0" y="4650192"/>
            <a:ext cx="8549337" cy="1947160"/>
            <a:chOff x="0" y="4650192"/>
            <a:chExt cx="8549337" cy="1947160"/>
          </a:xfrm>
        </p:grpSpPr>
        <p:sp>
          <p:nvSpPr>
            <p:cNvPr id="21" name="立方体 20"/>
            <p:cNvSpPr/>
            <p:nvPr/>
          </p:nvSpPr>
          <p:spPr>
            <a:xfrm>
              <a:off x="614959" y="4650192"/>
              <a:ext cx="1568902" cy="1656184"/>
            </a:xfrm>
            <a:prstGeom prst="cube">
              <a:avLst>
                <a:gd name="adj" fmla="val 6581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Microsoft YaHei UI" pitchFamily="34" charset="-122"/>
                  <a:ea typeface="Microsoft YaHei UI" pitchFamily="34" charset="-122"/>
                </a:rPr>
                <a:t>B-1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2" name="立方体 21"/>
            <p:cNvSpPr/>
            <p:nvPr/>
          </p:nvSpPr>
          <p:spPr>
            <a:xfrm>
              <a:off x="2206328" y="4650192"/>
              <a:ext cx="1568902" cy="1656184"/>
            </a:xfrm>
            <a:prstGeom prst="cube">
              <a:avLst>
                <a:gd name="adj" fmla="val 6581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Microsoft YaHei UI" pitchFamily="34" charset="-122"/>
                  <a:ea typeface="Microsoft YaHei UI" pitchFamily="34" charset="-122"/>
                </a:rPr>
                <a:t>B-2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3797697" y="4650192"/>
              <a:ext cx="1568902" cy="1656184"/>
            </a:xfrm>
            <a:prstGeom prst="cube">
              <a:avLst>
                <a:gd name="adj" fmla="val 6581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Microsoft YaHei UI" pitchFamily="34" charset="-122"/>
                  <a:ea typeface="Microsoft YaHei UI" pitchFamily="34" charset="-122"/>
                </a:rPr>
                <a:t>B-3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4" name="立方体 23"/>
            <p:cNvSpPr/>
            <p:nvPr/>
          </p:nvSpPr>
          <p:spPr>
            <a:xfrm>
              <a:off x="5389066" y="4650192"/>
              <a:ext cx="1568902" cy="1656184"/>
            </a:xfrm>
            <a:prstGeom prst="cube">
              <a:avLst>
                <a:gd name="adj" fmla="val 6581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Microsoft YaHei UI" pitchFamily="34" charset="-122"/>
                  <a:ea typeface="Microsoft YaHei UI" pitchFamily="34" charset="-122"/>
                </a:rPr>
                <a:t>B-4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5" name="立方体 24"/>
            <p:cNvSpPr/>
            <p:nvPr/>
          </p:nvSpPr>
          <p:spPr>
            <a:xfrm>
              <a:off x="6980435" y="4650192"/>
              <a:ext cx="1568902" cy="1656184"/>
            </a:xfrm>
            <a:prstGeom prst="cube">
              <a:avLst>
                <a:gd name="adj" fmla="val 6581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Microsoft YaHei UI" pitchFamily="34" charset="-122"/>
                  <a:ea typeface="Microsoft YaHei UI" pitchFamily="34" charset="-122"/>
                </a:rPr>
                <a:t>B-5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7545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24cm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5795972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566911" y="5805264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168352" y="5858688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735263" y="586798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6372200" y="5805264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15174" y="6228020"/>
              <a:ext cx="777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23.5m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32694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23cm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8755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24cm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939851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14cm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99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层货品规格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77217"/>
              </p:ext>
            </p:extLst>
          </p:nvPr>
        </p:nvGraphicFramePr>
        <p:xfrm>
          <a:off x="251520" y="2132856"/>
          <a:ext cx="8785739" cy="34709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储位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备件名称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尺寸</a:t>
                      </a:r>
                      <a:r>
                        <a:rPr lang="en-US" altLang="zh-CN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X*Z*Y</a:t>
                      </a:r>
                      <a:r>
                        <a:rPr lang="zh-TW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（</a:t>
                      </a:r>
                      <a:r>
                        <a:rPr lang="en-US" altLang="zh-TW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cm</a:t>
                      </a:r>
                      <a:r>
                        <a:rPr lang="zh-TW" altLang="en-US" sz="2800" u="none" strike="noStrike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）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 UI" pitchFamily="34" charset="-122"/>
                          <a:ea typeface="Microsoft YaHei UI" pitchFamily="34" charset="-122"/>
                          <a:cs typeface="+mn-cs"/>
                        </a:rPr>
                        <a:t>B-1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 UI" pitchFamily="34" charset="-122"/>
                          <a:ea typeface="Microsoft YaHei UI" pitchFamily="34" charset="-122"/>
                          <a:cs typeface="+mn-cs"/>
                        </a:rPr>
                        <a:t>驭能全合成汽油机油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 UI" pitchFamily="34" charset="-122"/>
                          <a:ea typeface="Microsoft YaHei UI" pitchFamily="34" charset="-122"/>
                          <a:cs typeface="+mn-cs"/>
                        </a:rPr>
                        <a:t>24*12*29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B-2</a:t>
                      </a:r>
                      <a:endParaRPr 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壳牌喜力合成</a:t>
                      </a:r>
                      <a:endParaRPr lang="en-US" altLang="zh-CN" sz="2800" u="none" strike="noStrike" kern="1200" dirty="0"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技术发动机油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23.5</a:t>
                      </a:r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*</a:t>
                      </a:r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10*30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B-3</a:t>
                      </a:r>
                      <a:endParaRPr 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上汽通用五菱</a:t>
                      </a:r>
                      <a:endParaRPr lang="en-US" altLang="zh-CN" sz="2800" u="none" strike="noStrike" kern="1200" dirty="0">
                        <a:effectLst/>
                        <a:latin typeface="Microsoft YaHei UI" pitchFamily="34" charset="-122"/>
                        <a:ea typeface="Microsoft YaHei UI" pitchFamily="34" charset="-122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发动机推荐用油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23*10*29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B-4</a:t>
                      </a:r>
                      <a:endParaRPr 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全合成发动机机油</a:t>
                      </a:r>
                      <a:endParaRPr lang="zh-CN" alt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24*9*30cm</a:t>
                      </a:r>
                      <a:endParaRPr 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B-5</a:t>
                      </a:r>
                      <a:endParaRPr 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后桥专用油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14*7*26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15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层说明</a:t>
            </a:r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-108520" y="1478026"/>
            <a:ext cx="5184576" cy="2311014"/>
            <a:chOff x="-510119" y="1048927"/>
            <a:chExt cx="5184576" cy="2311014"/>
          </a:xfrm>
        </p:grpSpPr>
        <p:grpSp>
          <p:nvGrpSpPr>
            <p:cNvPr id="12" name="组合 11"/>
            <p:cNvGrpSpPr/>
            <p:nvPr/>
          </p:nvGrpSpPr>
          <p:grpSpPr>
            <a:xfrm>
              <a:off x="361614" y="1048927"/>
              <a:ext cx="4312843" cy="2311014"/>
              <a:chOff x="107504" y="2122616"/>
              <a:chExt cx="4312843" cy="2311014"/>
            </a:xfrm>
          </p:grpSpPr>
          <p:sp>
            <p:nvSpPr>
              <p:cNvPr id="13" name="立方体 12"/>
              <p:cNvSpPr/>
              <p:nvPr/>
            </p:nvSpPr>
            <p:spPr>
              <a:xfrm>
                <a:off x="107504" y="2122616"/>
                <a:ext cx="3960000" cy="1656184"/>
              </a:xfrm>
              <a:prstGeom prst="cube">
                <a:avLst>
                  <a:gd name="adj" fmla="val 6119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latin typeface="Microsoft YaHei UI" pitchFamily="34" charset="-122"/>
                    <a:ea typeface="Microsoft YaHei UI" pitchFamily="34" charset="-122"/>
                  </a:rPr>
                  <a:t>C</a:t>
                </a:r>
                <a:r>
                  <a:rPr lang="zh-TW" altLang="en-US" sz="2400" b="1" dirty="0">
                    <a:latin typeface="Microsoft YaHei UI" pitchFamily="34" charset="-122"/>
                    <a:ea typeface="Microsoft YaHei UI" pitchFamily="34" charset="-122"/>
                  </a:rPr>
                  <a:t>层</a:t>
                </a:r>
                <a:endParaRPr lang="zh-CN" altLang="en-US" sz="2400" b="1" dirty="0"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127317" y="3976430"/>
                <a:ext cx="29523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3295669" y="2968318"/>
                <a:ext cx="864096" cy="863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834228" y="3976430"/>
                <a:ext cx="1201373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0000"/>
                    </a:solidFill>
                    <a:latin typeface="Microsoft YaHei UI" pitchFamily="34" charset="-122"/>
                    <a:ea typeface="Microsoft YaHei UI" pitchFamily="34" charset="-122"/>
                  </a:rPr>
                  <a:t>110cm</a:t>
                </a:r>
                <a:endParaRPr lang="zh-CN" altLang="en-US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18974" y="3747830"/>
                <a:ext cx="1201373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0000"/>
                    </a:solidFill>
                    <a:latin typeface="Microsoft YaHei UI" pitchFamily="34" charset="-122"/>
                    <a:ea typeface="Microsoft YaHei UI" pitchFamily="34" charset="-122"/>
                  </a:rPr>
                  <a:t>46cm</a:t>
                </a:r>
                <a:endParaRPr lang="zh-CN" altLang="en-US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107504" y="2019986"/>
              <a:ext cx="1" cy="70984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-510119" y="1412534"/>
              <a:ext cx="1201373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rPr>
                <a:t>18.5cm</a:t>
              </a:r>
              <a:endParaRPr lang="zh-CN" altLang="en-US" sz="2000" b="1" dirty="0">
                <a:solidFill>
                  <a:srgbClr val="FF0000"/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043608" y="4186749"/>
            <a:ext cx="7089395" cy="2108179"/>
            <a:chOff x="1043608" y="4186749"/>
            <a:chExt cx="7089395" cy="2108179"/>
          </a:xfrm>
        </p:grpSpPr>
        <p:sp>
          <p:nvSpPr>
            <p:cNvPr id="21" name="立方体 20"/>
            <p:cNvSpPr/>
            <p:nvPr/>
          </p:nvSpPr>
          <p:spPr>
            <a:xfrm>
              <a:off x="1900657" y="4186749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C-1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2" name="立方体 21"/>
            <p:cNvSpPr/>
            <p:nvPr/>
          </p:nvSpPr>
          <p:spPr>
            <a:xfrm>
              <a:off x="2902061" y="4186749"/>
              <a:ext cx="1153990" cy="1653240"/>
            </a:xfrm>
            <a:prstGeom prst="cube">
              <a:avLst>
                <a:gd name="adj" fmla="val 90285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C-2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753243" y="5925596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23cm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043608" y="5332529"/>
              <a:ext cx="8338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!8.5cm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604652" y="5925596"/>
              <a:ext cx="7585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5.5</a:t>
              </a:r>
              <a:r>
                <a:rPr lang="en-US" altLang="zh-Hans" dirty="0"/>
                <a:t>c</a:t>
              </a:r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60721" y="5925596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17cm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4561554" y="5925596"/>
              <a:ext cx="7585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7.5cm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137618" y="5925596"/>
              <a:ext cx="7585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7.5cm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818602" y="5925596"/>
              <a:ext cx="7585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7.5cm</a:t>
              </a:r>
              <a:endParaRPr lang="zh-CN" altLang="en-US" dirty="0"/>
            </a:p>
          </p:txBody>
        </p:sp>
        <p:sp>
          <p:nvSpPr>
            <p:cNvPr id="45" name="立方体 44"/>
            <p:cNvSpPr/>
            <p:nvPr/>
          </p:nvSpPr>
          <p:spPr>
            <a:xfrm>
              <a:off x="3488553" y="4186749"/>
              <a:ext cx="1153990" cy="1653240"/>
            </a:xfrm>
            <a:prstGeom prst="cube">
              <a:avLst>
                <a:gd name="adj" fmla="val 90285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C-3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227046" y="5728407"/>
              <a:ext cx="7585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5.5cm</a:t>
              </a:r>
              <a:endParaRPr lang="zh-CN" altLang="en-US" dirty="0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4075045" y="4186749"/>
              <a:ext cx="1297075" cy="1673676"/>
            </a:xfrm>
            <a:prstGeom prst="cube">
              <a:avLst>
                <a:gd name="adj" fmla="val 80972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C-4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49" name="立方体 48"/>
            <p:cNvSpPr/>
            <p:nvPr/>
          </p:nvSpPr>
          <p:spPr>
            <a:xfrm>
              <a:off x="4804622" y="4186749"/>
              <a:ext cx="1153990" cy="1653240"/>
            </a:xfrm>
            <a:prstGeom prst="cube">
              <a:avLst>
                <a:gd name="adj" fmla="val 90285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C-5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50" name="立方体 49"/>
            <p:cNvSpPr/>
            <p:nvPr/>
          </p:nvSpPr>
          <p:spPr>
            <a:xfrm>
              <a:off x="5391114" y="4186749"/>
              <a:ext cx="1153990" cy="1653240"/>
            </a:xfrm>
            <a:prstGeom prst="cube">
              <a:avLst>
                <a:gd name="adj" fmla="val 90285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C-6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51" name="立方体 50"/>
            <p:cNvSpPr/>
            <p:nvPr/>
          </p:nvSpPr>
          <p:spPr>
            <a:xfrm>
              <a:off x="5977606" y="4186749"/>
              <a:ext cx="1153990" cy="1653240"/>
            </a:xfrm>
            <a:prstGeom prst="cube">
              <a:avLst>
                <a:gd name="adj" fmla="val 90285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C-7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38" name="立方体 37"/>
            <p:cNvSpPr/>
            <p:nvPr/>
          </p:nvSpPr>
          <p:spPr>
            <a:xfrm>
              <a:off x="6564101" y="4186749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C-8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523517" y="5925596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20cm</a:t>
              </a:r>
              <a:endParaRPr lang="zh-CN" altLang="en-US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54498" y="1772816"/>
            <a:ext cx="3981998" cy="1673676"/>
            <a:chOff x="5054498" y="1772816"/>
            <a:chExt cx="3981998" cy="1673676"/>
          </a:xfrm>
        </p:grpSpPr>
        <p:sp>
          <p:nvSpPr>
            <p:cNvPr id="52" name="立方体 51"/>
            <p:cNvSpPr/>
            <p:nvPr/>
          </p:nvSpPr>
          <p:spPr>
            <a:xfrm>
              <a:off x="5054498" y="1772816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C-1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53" name="立方体 52"/>
            <p:cNvSpPr/>
            <p:nvPr/>
          </p:nvSpPr>
          <p:spPr>
            <a:xfrm>
              <a:off x="5732609" y="1772816"/>
              <a:ext cx="1153990" cy="1653240"/>
            </a:xfrm>
            <a:prstGeom prst="cube">
              <a:avLst>
                <a:gd name="adj" fmla="val 90285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C-2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54" name="立方体 53"/>
            <p:cNvSpPr/>
            <p:nvPr/>
          </p:nvSpPr>
          <p:spPr>
            <a:xfrm>
              <a:off x="5995808" y="1772816"/>
              <a:ext cx="1153990" cy="1653240"/>
            </a:xfrm>
            <a:prstGeom prst="cube">
              <a:avLst>
                <a:gd name="adj" fmla="val 90285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C-3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55" name="立方体 54"/>
            <p:cNvSpPr/>
            <p:nvPr/>
          </p:nvSpPr>
          <p:spPr>
            <a:xfrm>
              <a:off x="6259007" y="1772816"/>
              <a:ext cx="1297075" cy="1673676"/>
            </a:xfrm>
            <a:prstGeom prst="cube">
              <a:avLst>
                <a:gd name="adj" fmla="val 80972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C-4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56" name="立方体 55"/>
            <p:cNvSpPr/>
            <p:nvPr/>
          </p:nvSpPr>
          <p:spPr>
            <a:xfrm>
              <a:off x="6665291" y="1772816"/>
              <a:ext cx="1153990" cy="1653240"/>
            </a:xfrm>
            <a:prstGeom prst="cube">
              <a:avLst>
                <a:gd name="adj" fmla="val 90285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C-5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57" name="立方体 56"/>
            <p:cNvSpPr/>
            <p:nvPr/>
          </p:nvSpPr>
          <p:spPr>
            <a:xfrm>
              <a:off x="6928490" y="1772816"/>
              <a:ext cx="1153990" cy="1653240"/>
            </a:xfrm>
            <a:prstGeom prst="cube">
              <a:avLst>
                <a:gd name="adj" fmla="val 90285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C-6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58" name="立方体 57"/>
            <p:cNvSpPr/>
            <p:nvPr/>
          </p:nvSpPr>
          <p:spPr>
            <a:xfrm>
              <a:off x="7191689" y="1772816"/>
              <a:ext cx="1153990" cy="1653240"/>
            </a:xfrm>
            <a:prstGeom prst="cube">
              <a:avLst>
                <a:gd name="adj" fmla="val 90285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C-7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59" name="立方体 58"/>
            <p:cNvSpPr/>
            <p:nvPr/>
          </p:nvSpPr>
          <p:spPr>
            <a:xfrm>
              <a:off x="7454885" y="1772816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C-8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10" name="立方体 9"/>
            <p:cNvSpPr/>
            <p:nvPr/>
          </p:nvSpPr>
          <p:spPr>
            <a:xfrm>
              <a:off x="5076496" y="1772816"/>
              <a:ext cx="3960000" cy="1656184"/>
            </a:xfrm>
            <a:prstGeom prst="cube">
              <a:avLst>
                <a:gd name="adj" fmla="val 61192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15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层货品规格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30173"/>
              </p:ext>
            </p:extLst>
          </p:nvPr>
        </p:nvGraphicFramePr>
        <p:xfrm>
          <a:off x="611560" y="1916832"/>
          <a:ext cx="8136904" cy="448911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4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储位</a:t>
                      </a:r>
                      <a:endParaRPr 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备件名称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尺寸</a:t>
                      </a:r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X*Z*Y</a:t>
                      </a:r>
                      <a:r>
                        <a:rPr lang="zh-TW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（</a:t>
                      </a:r>
                      <a:r>
                        <a:rPr lang="en-US" altLang="zh-TW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cm</a:t>
                      </a:r>
                      <a:r>
                        <a:rPr lang="zh-TW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）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4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C-1</a:t>
                      </a:r>
                      <a:endParaRPr 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后桥推荐用油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23*6*14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C-2</a:t>
                      </a:r>
                      <a:endParaRPr 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进气系统清洗剂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5.2*5.2*8.2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C-3</a:t>
                      </a:r>
                      <a:endParaRPr 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发动机新车磨合保护剂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5.2*5.2*8.2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4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C-4</a:t>
                      </a:r>
                      <a:endParaRPr 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汽油滤清器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17*6.5*6.5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55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C-5</a:t>
                      </a:r>
                      <a:endParaRPr 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机油滤芯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7.5*7.5*7.5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2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C-6</a:t>
                      </a:r>
                      <a:endParaRPr 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机油滤芯</a:t>
                      </a:r>
                      <a:endParaRPr lang="zh-CN" alt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7.5*7.5*7.5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04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C-7</a:t>
                      </a:r>
                      <a:endParaRPr 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机油滤芯</a:t>
                      </a:r>
                      <a:endParaRPr lang="zh-CN" alt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7.5*7.5*7.5</a:t>
                      </a:r>
                      <a:endParaRPr lang="en-US" altLang="zh-CN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04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C-8</a:t>
                      </a:r>
                      <a:endParaRPr lang="en-US" sz="2800" u="none" strike="noStrike" kern="120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空调滤芯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>
                          <a:effectLst/>
                          <a:latin typeface="Microsoft YaHei UI" pitchFamily="34" charset="-122"/>
                          <a:ea typeface="Microsoft YaHei UI" pitchFamily="34" charset="-122"/>
                        </a:rPr>
                        <a:t>20*2.5*18.5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Microsoft YaHei UI" pitchFamily="34" charset="-122"/>
                        <a:ea typeface="Microsoft YaHei UI" pitchFamily="34" charset="-122"/>
                        <a:cs typeface="+mn-cs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0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zh-TW" altLang="en-US" dirty="0"/>
              <a:t>层说明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224974" y="1891548"/>
            <a:ext cx="3960000" cy="1897609"/>
            <a:chOff x="5308789" y="1628800"/>
            <a:chExt cx="3960000" cy="1897609"/>
          </a:xfrm>
        </p:grpSpPr>
        <p:sp>
          <p:nvSpPr>
            <p:cNvPr id="5" name="立方体 4"/>
            <p:cNvSpPr/>
            <p:nvPr/>
          </p:nvSpPr>
          <p:spPr>
            <a:xfrm>
              <a:off x="5357979" y="1640461"/>
              <a:ext cx="1568902" cy="1885948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D-1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6" name="立方体 5"/>
            <p:cNvSpPr/>
            <p:nvPr/>
          </p:nvSpPr>
          <p:spPr>
            <a:xfrm>
              <a:off x="5929752" y="1640461"/>
              <a:ext cx="1568902" cy="1885948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D-2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7" name="立方体 6"/>
            <p:cNvSpPr/>
            <p:nvPr/>
          </p:nvSpPr>
          <p:spPr>
            <a:xfrm>
              <a:off x="6505816" y="1640461"/>
              <a:ext cx="1568902" cy="1885948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D-3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8" name="立方体 7"/>
            <p:cNvSpPr/>
            <p:nvPr/>
          </p:nvSpPr>
          <p:spPr>
            <a:xfrm>
              <a:off x="7081880" y="1640461"/>
              <a:ext cx="1568902" cy="1885948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D-4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9" name="立方体 8"/>
            <p:cNvSpPr/>
            <p:nvPr/>
          </p:nvSpPr>
          <p:spPr>
            <a:xfrm>
              <a:off x="7660706" y="1628800"/>
              <a:ext cx="1568902" cy="1885948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D-5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10" name="立方体 9"/>
            <p:cNvSpPr/>
            <p:nvPr/>
          </p:nvSpPr>
          <p:spPr>
            <a:xfrm>
              <a:off x="5308789" y="1628800"/>
              <a:ext cx="3960000" cy="1885948"/>
            </a:xfrm>
            <a:prstGeom prst="cube">
              <a:avLst>
                <a:gd name="adj" fmla="val 57344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</p:grpSp>
      <p:sp>
        <p:nvSpPr>
          <p:cNvPr id="11" name="右箭头 10"/>
          <p:cNvSpPr/>
          <p:nvPr/>
        </p:nvSpPr>
        <p:spPr>
          <a:xfrm>
            <a:off x="4935646" y="1808881"/>
            <a:ext cx="68400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8510" y="1434348"/>
            <a:ext cx="4913530" cy="2361450"/>
            <a:chOff x="18510" y="1434348"/>
            <a:chExt cx="4913530" cy="2361450"/>
          </a:xfrm>
        </p:grpSpPr>
        <p:grpSp>
          <p:nvGrpSpPr>
            <p:cNvPr id="12" name="组合 11"/>
            <p:cNvGrpSpPr/>
            <p:nvPr/>
          </p:nvGrpSpPr>
          <p:grpSpPr>
            <a:xfrm>
              <a:off x="619197" y="1484784"/>
              <a:ext cx="4312843" cy="2311014"/>
              <a:chOff x="107504" y="2122616"/>
              <a:chExt cx="4312843" cy="2311014"/>
            </a:xfrm>
          </p:grpSpPr>
          <p:sp>
            <p:nvSpPr>
              <p:cNvPr id="13" name="立方体 12"/>
              <p:cNvSpPr/>
              <p:nvPr/>
            </p:nvSpPr>
            <p:spPr>
              <a:xfrm>
                <a:off x="107504" y="2122616"/>
                <a:ext cx="3960000" cy="1656184"/>
              </a:xfrm>
              <a:prstGeom prst="cube">
                <a:avLst>
                  <a:gd name="adj" fmla="val 6119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latin typeface="Microsoft YaHei UI" pitchFamily="34" charset="-122"/>
                    <a:ea typeface="Microsoft YaHei UI" pitchFamily="34" charset="-122"/>
                  </a:rPr>
                  <a:t>D</a:t>
                </a:r>
                <a:r>
                  <a:rPr lang="zh-TW" altLang="en-US" sz="2400" b="1" dirty="0">
                    <a:latin typeface="Microsoft YaHei UI" pitchFamily="34" charset="-122"/>
                    <a:ea typeface="Microsoft YaHei UI" pitchFamily="34" charset="-122"/>
                  </a:rPr>
                  <a:t>层</a:t>
                </a:r>
                <a:endParaRPr lang="zh-CN" altLang="en-US" sz="2400" b="1" dirty="0"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127317" y="3976430"/>
                <a:ext cx="29523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3295669" y="2968318"/>
                <a:ext cx="864096" cy="863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834228" y="3976430"/>
                <a:ext cx="1201373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0000"/>
                    </a:solidFill>
                    <a:latin typeface="Microsoft YaHei UI" pitchFamily="34" charset="-122"/>
                    <a:ea typeface="Microsoft YaHei UI" pitchFamily="34" charset="-122"/>
                  </a:rPr>
                  <a:t>110cm</a:t>
                </a:r>
                <a:endParaRPr lang="zh-CN" altLang="en-US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18974" y="3747830"/>
                <a:ext cx="1201373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0000"/>
                    </a:solidFill>
                    <a:latin typeface="Microsoft YaHei UI" pitchFamily="34" charset="-122"/>
                    <a:ea typeface="Microsoft YaHei UI" pitchFamily="34" charset="-122"/>
                  </a:rPr>
                  <a:t>46cm</a:t>
                </a:r>
                <a:endParaRPr lang="zh-CN" altLang="en-US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467544" y="2503136"/>
              <a:ext cx="1" cy="70984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8510" y="1434348"/>
              <a:ext cx="1201373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Microsoft YaHei UI" pitchFamily="34" charset="-122"/>
                  <a:ea typeface="Microsoft YaHei UI" pitchFamily="34" charset="-122"/>
                </a:rPr>
                <a:t>26.5cm</a:t>
              </a:r>
              <a:endParaRPr lang="zh-CN" altLang="en-US" sz="2000" b="1" dirty="0">
                <a:solidFill>
                  <a:srgbClr val="FF0000"/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4650192"/>
            <a:ext cx="8549337" cy="1947160"/>
            <a:chOff x="0" y="4650192"/>
            <a:chExt cx="8549337" cy="1947160"/>
          </a:xfrm>
        </p:grpSpPr>
        <p:sp>
          <p:nvSpPr>
            <p:cNvPr id="21" name="立方体 20"/>
            <p:cNvSpPr/>
            <p:nvPr/>
          </p:nvSpPr>
          <p:spPr>
            <a:xfrm>
              <a:off x="614959" y="4650192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D-1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2" name="立方体 21"/>
            <p:cNvSpPr/>
            <p:nvPr/>
          </p:nvSpPr>
          <p:spPr>
            <a:xfrm>
              <a:off x="2206328" y="4650192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D-2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3797697" y="4650192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D-3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4" name="立方体 23"/>
            <p:cNvSpPr/>
            <p:nvPr/>
          </p:nvSpPr>
          <p:spPr>
            <a:xfrm>
              <a:off x="5389066" y="4650192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D-4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5" name="立方体 24"/>
            <p:cNvSpPr/>
            <p:nvPr/>
          </p:nvSpPr>
          <p:spPr>
            <a:xfrm>
              <a:off x="6980435" y="4650192"/>
              <a:ext cx="1568902" cy="1656184"/>
            </a:xfrm>
            <a:prstGeom prst="cube">
              <a:avLst>
                <a:gd name="adj" fmla="val 6581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Microsoft YaHei UI" pitchFamily="34" charset="-122"/>
                  <a:ea typeface="Microsoft YaHei UI" pitchFamily="34" charset="-122"/>
                </a:rPr>
                <a:t>D-5</a:t>
              </a:r>
              <a:endParaRPr lang="zh-CN" altLang="en-US" sz="1400" b="1" dirty="0"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7545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19cm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5795972"/>
              <a:ext cx="875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26.5cm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566911" y="5805264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168352" y="5858688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735263" y="586798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6372200" y="5805264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30cm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15174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18cm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32694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16cm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8755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17cm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939851" y="6228020"/>
              <a:ext cx="700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21cm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891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403</Words>
  <Application>Microsoft Macintosh PowerPoint</Application>
  <PresentationFormat>全屏显示(4:3)</PresentationFormat>
  <Paragraphs>254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Microsoft YaHei UI</vt:lpstr>
      <vt:lpstr>新細明體</vt:lpstr>
      <vt:lpstr>Arial</vt:lpstr>
      <vt:lpstr>Calibri</vt:lpstr>
      <vt:lpstr>Office 主题</vt:lpstr>
      <vt:lpstr>智能取货柜内容规划</vt:lpstr>
      <vt:lpstr>取货柜 </vt:lpstr>
      <vt:lpstr>A层说明</vt:lpstr>
      <vt:lpstr>A层货品规格</vt:lpstr>
      <vt:lpstr>B层说明</vt:lpstr>
      <vt:lpstr>B层货品规格</vt:lpstr>
      <vt:lpstr>C层说明</vt:lpstr>
      <vt:lpstr>C层货品规格</vt:lpstr>
      <vt:lpstr>D层说明</vt:lpstr>
      <vt:lpstr>D层货品规格</vt:lpstr>
      <vt:lpstr>E层说明</vt:lpstr>
      <vt:lpstr>E层货品规格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liuwh</dc:creator>
  <cp:lastModifiedBy>马 晓辉</cp:lastModifiedBy>
  <cp:revision>19</cp:revision>
  <dcterms:created xsi:type="dcterms:W3CDTF">2018-09-14T00:37:07Z</dcterms:created>
  <dcterms:modified xsi:type="dcterms:W3CDTF">2018-09-14T10:10:20Z</dcterms:modified>
</cp:coreProperties>
</file>