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5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6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7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3" r:id="rId1"/>
    <p:sldMasterId id="2147483716" r:id="rId2"/>
    <p:sldMasterId id="2147483728" r:id="rId3"/>
    <p:sldMasterId id="2147483747" r:id="rId4"/>
    <p:sldMasterId id="2147483730" r:id="rId5"/>
    <p:sldMasterId id="2147483748" r:id="rId6"/>
    <p:sldMasterId id="2147483752" r:id="rId7"/>
    <p:sldMasterId id="2147483756" r:id="rId8"/>
    <p:sldMasterId id="2147483698" r:id="rId9"/>
  </p:sldMasterIdLst>
  <p:notesMasterIdLst>
    <p:notesMasterId r:id="rId18"/>
  </p:notesMasterIdLst>
  <p:handoutMasterIdLst>
    <p:handoutMasterId r:id="rId19"/>
  </p:handoutMasterIdLst>
  <p:sldIdLst>
    <p:sldId id="286" r:id="rId10"/>
    <p:sldId id="311" r:id="rId11"/>
    <p:sldId id="325" r:id="rId12"/>
    <p:sldId id="326" r:id="rId13"/>
    <p:sldId id="324" r:id="rId14"/>
    <p:sldId id="317" r:id="rId15"/>
    <p:sldId id="322" r:id="rId16"/>
    <p:sldId id="287" r:id="rId17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4B3"/>
    <a:srgbClr val="D9D9D9"/>
    <a:srgbClr val="FF495C"/>
    <a:srgbClr val="A373BD"/>
    <a:srgbClr val="E9C1BD"/>
    <a:srgbClr val="CF6459"/>
    <a:srgbClr val="FFFFFF"/>
    <a:srgbClr val="00C483"/>
    <a:srgbClr val="5CD465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96" autoAdjust="0"/>
    <p:restoredTop sz="86401" autoAdjust="0"/>
  </p:normalViewPr>
  <p:slideViewPr>
    <p:cSldViewPr snapToGrid="0" snapToObjects="1" showGuides="1">
      <p:cViewPr varScale="1">
        <p:scale>
          <a:sx n="107" d="100"/>
          <a:sy n="107" d="100"/>
        </p:scale>
        <p:origin x="168" y="28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57" d="100"/>
          <a:sy n="57" d="100"/>
        </p:scale>
        <p:origin x="2808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tableStyles" Target="tableStyles.xml"/><Relationship Id="rId10" Type="http://schemas.openxmlformats.org/officeDocument/2006/relationships/slide" Target="slides/slide1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18C00A-5630-EE46-A769-773D61E4C6CB}" type="datetimeFigureOut">
              <a:t>2018/6/14</a:t>
            </a:fld>
            <a:endParaRPr lang="en-US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892FEE-B3F1-8C46-A907-8E4F752A609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57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67FD19-5982-7546-B80D-BBC12E3CC828}" type="datetimeFigureOut">
              <a:t>2018/6/14</a:t>
            </a:fld>
            <a:endParaRPr lang="en-US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39D64-7E45-4A42-9094-50CC329BEA0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10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text 33"/>
          <p:cNvSpPr>
            <a:spLocks noGrp="1"/>
          </p:cNvSpPr>
          <p:nvPr>
            <p:ph type="body" sz="quarter" idx="14" hasCustomPrompt="1"/>
          </p:nvPr>
        </p:nvSpPr>
        <p:spPr>
          <a:xfrm>
            <a:off x="806183" y="2946968"/>
            <a:ext cx="10263430" cy="4810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600" b="0" i="0" cap="all" spc="3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副标题 </a:t>
            </a:r>
            <a:r>
              <a:rPr lang="en-US" dirty="0"/>
              <a:t>SUB-HEADER</a:t>
            </a:r>
          </a:p>
        </p:txBody>
      </p:sp>
      <p:sp>
        <p:nvSpPr>
          <p:cNvPr id="9" name="文本占位符 5"/>
          <p:cNvSpPr>
            <a:spLocks noGrp="1"/>
          </p:cNvSpPr>
          <p:nvPr>
            <p:ph type="body" sz="quarter" idx="16" hasCustomPrompt="1"/>
          </p:nvPr>
        </p:nvSpPr>
        <p:spPr>
          <a:xfrm>
            <a:off x="806768" y="1343025"/>
            <a:ext cx="10263187" cy="14541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4000" b="1" spc="3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标</a:t>
            </a:r>
            <a:r>
              <a:rPr lang="en-US" altLang="zh-CN" dirty="0"/>
              <a:t> </a:t>
            </a:r>
            <a:r>
              <a:rPr lang="zh-CN" altLang="en-US" dirty="0"/>
              <a:t>题 </a:t>
            </a:r>
            <a:r>
              <a:rPr lang="en-US" altLang="zh-CN" dirty="0"/>
              <a:t>PRESENTATION TITLE</a:t>
            </a:r>
            <a:endParaRPr lang="zh-CN" altLang="en-US" dirty="0"/>
          </a:p>
        </p:txBody>
      </p:sp>
      <p:sp>
        <p:nvSpPr>
          <p:cNvPr id="14" name="Platshållare för text 2"/>
          <p:cNvSpPr>
            <a:spLocks noGrp="1"/>
          </p:cNvSpPr>
          <p:nvPr>
            <p:ph type="body" sz="quarter" idx="10" hasCustomPrompt="1"/>
          </p:nvPr>
        </p:nvSpPr>
        <p:spPr>
          <a:xfrm>
            <a:off x="806183" y="3615152"/>
            <a:ext cx="1743373" cy="3829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姓名  </a:t>
            </a:r>
            <a:r>
              <a:rPr lang="en-US" dirty="0"/>
              <a:t>PRESENTER NAME</a:t>
            </a:r>
          </a:p>
        </p:txBody>
      </p:sp>
      <p:sp>
        <p:nvSpPr>
          <p:cNvPr id="15" name="Platshållare för text 3"/>
          <p:cNvSpPr>
            <a:spLocks noGrp="1"/>
          </p:cNvSpPr>
          <p:nvPr>
            <p:ph type="body" sz="quarter" idx="11" hasCustomPrompt="1"/>
          </p:nvPr>
        </p:nvSpPr>
        <p:spPr>
          <a:xfrm>
            <a:off x="3646202" y="3615152"/>
            <a:ext cx="1743373" cy="3829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部门  </a:t>
            </a:r>
            <a:r>
              <a:rPr lang="en-US" dirty="0"/>
              <a:t>DEPARTMENT</a:t>
            </a:r>
          </a:p>
        </p:txBody>
      </p:sp>
      <p:sp>
        <p:nvSpPr>
          <p:cNvPr id="16" name="Platshållare för text 4"/>
          <p:cNvSpPr>
            <a:spLocks noGrp="1"/>
          </p:cNvSpPr>
          <p:nvPr>
            <p:ph type="body" sz="quarter" idx="12" hasCustomPrompt="1"/>
          </p:nvPr>
        </p:nvSpPr>
        <p:spPr>
          <a:xfrm>
            <a:off x="6486221" y="3615152"/>
            <a:ext cx="1743373" cy="3829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日期 </a:t>
            </a:r>
            <a:r>
              <a:rPr lang="en-US" altLang="zh-CN" dirty="0"/>
              <a:t>DATE YYY-MM-DD</a:t>
            </a:r>
            <a:endParaRPr lang="en-US" dirty="0"/>
          </a:p>
        </p:txBody>
      </p:sp>
      <p:sp>
        <p:nvSpPr>
          <p:cNvPr id="17" name="Platshållare för text 5"/>
          <p:cNvSpPr>
            <a:spLocks noGrp="1"/>
          </p:cNvSpPr>
          <p:nvPr>
            <p:ph type="body" sz="quarter" idx="13" hasCustomPrompt="1"/>
          </p:nvPr>
        </p:nvSpPr>
        <p:spPr>
          <a:xfrm>
            <a:off x="9326240" y="3615152"/>
            <a:ext cx="1743373" cy="3829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版本 </a:t>
            </a:r>
            <a:r>
              <a:rPr lang="en-US" altLang="zh-CN" dirty="0"/>
              <a:t>VERSION</a:t>
            </a:r>
            <a:endParaRPr lang="en-US" dirty="0"/>
          </a:p>
        </p:txBody>
      </p:sp>
      <p:sp>
        <p:nvSpPr>
          <p:cNvPr id="10" name="任意形状 3"/>
          <p:cNvSpPr/>
          <p:nvPr userDrawn="1"/>
        </p:nvSpPr>
        <p:spPr>
          <a:xfrm>
            <a:off x="370378" y="2202533"/>
            <a:ext cx="436390" cy="554002"/>
          </a:xfrm>
          <a:custGeom>
            <a:avLst/>
            <a:gdLst>
              <a:gd name="connsiteX0" fmla="*/ 398696 w 611045"/>
              <a:gd name="connsiteY0" fmla="*/ 0 h 775723"/>
              <a:gd name="connsiteX1" fmla="*/ 611045 w 611045"/>
              <a:gd name="connsiteY1" fmla="*/ 0 h 775723"/>
              <a:gd name="connsiteX2" fmla="*/ 95341 w 611045"/>
              <a:gd name="connsiteY2" fmla="*/ 775723 h 775723"/>
              <a:gd name="connsiteX3" fmla="*/ 0 w 611045"/>
              <a:gd name="connsiteY3" fmla="*/ 572041 h 775723"/>
              <a:gd name="connsiteX4" fmla="*/ 398696 w 611045"/>
              <a:gd name="connsiteY4" fmla="*/ 0 h 775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045" h="775723">
                <a:moveTo>
                  <a:pt x="398696" y="0"/>
                </a:moveTo>
                <a:lnTo>
                  <a:pt x="611045" y="0"/>
                </a:lnTo>
                <a:lnTo>
                  <a:pt x="95341" y="775723"/>
                </a:lnTo>
                <a:lnTo>
                  <a:pt x="0" y="572041"/>
                </a:lnTo>
                <a:lnTo>
                  <a:pt x="398696" y="0"/>
                </a:lnTo>
                <a:close/>
              </a:path>
            </a:pathLst>
          </a:custGeom>
          <a:solidFill>
            <a:srgbClr val="EDE91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7"/>
          </p:nvPr>
        </p:nvSpPr>
        <p:spPr>
          <a:xfrm>
            <a:off x="8420100" y="6096000"/>
            <a:ext cx="914400" cy="914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749438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3"/>
          <p:cNvSpPr>
            <a:spLocks noGrp="1"/>
          </p:cNvSpPr>
          <p:nvPr>
            <p:ph type="pic" sz="quarter" idx="12"/>
          </p:nvPr>
        </p:nvSpPr>
        <p:spPr>
          <a:xfrm>
            <a:off x="5312228" y="1253338"/>
            <a:ext cx="6366425" cy="46681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spc="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Platshållare för text 4"/>
          <p:cNvSpPr>
            <a:spLocks noGrp="1"/>
          </p:cNvSpPr>
          <p:nvPr>
            <p:ph type="body" sz="quarter" idx="10" hasCustomPrompt="1"/>
          </p:nvPr>
        </p:nvSpPr>
        <p:spPr>
          <a:xfrm>
            <a:off x="522515" y="1270001"/>
            <a:ext cx="4615541" cy="2634342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ts val="3000"/>
              </a:lnSpc>
              <a:buFont typeface="Arial" charset="0"/>
              <a:buNone/>
              <a:defRPr sz="1800" spc="3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内文</a:t>
            </a:r>
            <a:endParaRPr lang="en-US" dirty="0"/>
          </a:p>
        </p:txBody>
      </p:sp>
      <p:sp>
        <p:nvSpPr>
          <p:cNvPr id="7" name="Platshållare för text 4"/>
          <p:cNvSpPr>
            <a:spLocks noGrp="1"/>
          </p:cNvSpPr>
          <p:nvPr>
            <p:ph type="body" sz="quarter" idx="14" hasCustomPrompt="1"/>
          </p:nvPr>
        </p:nvSpPr>
        <p:spPr>
          <a:xfrm>
            <a:off x="522515" y="4122057"/>
            <a:ext cx="4615541" cy="1816056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ts val="3000"/>
              </a:lnSpc>
              <a:buFont typeface="Arial" charset="0"/>
              <a:buNone/>
              <a:defRPr sz="1800" spc="3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内文</a:t>
            </a:r>
            <a:endParaRPr lang="en-US" dirty="0"/>
          </a:p>
        </p:txBody>
      </p:sp>
      <p:sp>
        <p:nvSpPr>
          <p:cNvPr id="8" name="Platshållare för text 6"/>
          <p:cNvSpPr>
            <a:spLocks noGrp="1"/>
          </p:cNvSpPr>
          <p:nvPr>
            <p:ph type="body" sz="quarter" idx="11" hasCustomPrompt="1"/>
          </p:nvPr>
        </p:nvSpPr>
        <p:spPr>
          <a:xfrm>
            <a:off x="513349" y="487123"/>
            <a:ext cx="4624707" cy="50347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 b="0" i="0" cap="all" spc="3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2pPr>
            <a:lvl3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3pPr>
            <a:lvl4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4pPr>
            <a:lvl5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5pPr>
          </a:lstStyle>
          <a:p>
            <a:pPr lvl="0"/>
            <a:r>
              <a:rPr lang="zh-CN" altLang="en-US" dirty="0"/>
              <a:t>标题 </a:t>
            </a:r>
            <a:r>
              <a:rPr lang="en-US" dirty="0"/>
              <a:t>HEADER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0" y="6480500"/>
            <a:ext cx="12192000" cy="404170"/>
          </a:xfrm>
          <a:prstGeom prst="rect">
            <a:avLst/>
          </a:prstGeom>
          <a:solidFill>
            <a:srgbClr val="EDE91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11001829" y="6538556"/>
            <a:ext cx="676824" cy="2578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page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0489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text 4"/>
          <p:cNvSpPr>
            <a:spLocks noGrp="1"/>
          </p:cNvSpPr>
          <p:nvPr>
            <p:ph type="body" sz="quarter" idx="10" hasCustomPrompt="1"/>
          </p:nvPr>
        </p:nvSpPr>
        <p:spPr>
          <a:xfrm>
            <a:off x="8331200" y="1270001"/>
            <a:ext cx="3347453" cy="4668111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ts val="3000"/>
              </a:lnSpc>
              <a:buFont typeface="Arial" charset="0"/>
              <a:buNone/>
              <a:defRPr sz="1800" spc="3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内文</a:t>
            </a:r>
            <a:endParaRPr lang="en-US" dirty="0"/>
          </a:p>
        </p:txBody>
      </p:sp>
      <p:sp>
        <p:nvSpPr>
          <p:cNvPr id="4" name="图片占位符 3"/>
          <p:cNvSpPr>
            <a:spLocks noGrp="1"/>
          </p:cNvSpPr>
          <p:nvPr>
            <p:ph type="pic" sz="quarter" idx="12"/>
          </p:nvPr>
        </p:nvSpPr>
        <p:spPr>
          <a:xfrm>
            <a:off x="512763" y="1270001"/>
            <a:ext cx="7500937" cy="46688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spc="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Platshållare för text 6"/>
          <p:cNvSpPr>
            <a:spLocks noGrp="1"/>
          </p:cNvSpPr>
          <p:nvPr>
            <p:ph type="body" sz="quarter" idx="11" hasCustomPrompt="1"/>
          </p:nvPr>
        </p:nvSpPr>
        <p:spPr>
          <a:xfrm>
            <a:off x="513349" y="487123"/>
            <a:ext cx="4624707" cy="50347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 b="0" i="0" cap="all" spc="3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2pPr>
            <a:lvl3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3pPr>
            <a:lvl4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4pPr>
            <a:lvl5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5pPr>
          </a:lstStyle>
          <a:p>
            <a:pPr lvl="0"/>
            <a:r>
              <a:rPr lang="zh-CN" altLang="en-US" dirty="0"/>
              <a:t>标题 </a:t>
            </a:r>
            <a:r>
              <a:rPr lang="en-US" dirty="0"/>
              <a:t>HEADER</a:t>
            </a:r>
          </a:p>
        </p:txBody>
      </p:sp>
      <p:sp>
        <p:nvSpPr>
          <p:cNvPr id="15" name="矩形 14"/>
          <p:cNvSpPr/>
          <p:nvPr userDrawn="1"/>
        </p:nvSpPr>
        <p:spPr>
          <a:xfrm>
            <a:off x="0" y="6480500"/>
            <a:ext cx="12192000" cy="404170"/>
          </a:xfrm>
          <a:prstGeom prst="rect">
            <a:avLst/>
          </a:prstGeom>
          <a:solidFill>
            <a:srgbClr val="EDE91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11001829" y="6538556"/>
            <a:ext cx="676824" cy="2578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page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9014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79511" y="195486"/>
            <a:ext cx="11828965" cy="5748114"/>
          </a:xfrm>
          <a:prstGeom prst="rect">
            <a:avLst/>
          </a:prstGeom>
          <a:solidFill>
            <a:srgbClr val="00C4B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Platshållare för text 6"/>
          <p:cNvSpPr>
            <a:spLocks noGrp="1"/>
          </p:cNvSpPr>
          <p:nvPr>
            <p:ph type="body" sz="quarter" idx="12" hasCustomPrompt="1"/>
          </p:nvPr>
        </p:nvSpPr>
        <p:spPr>
          <a:xfrm>
            <a:off x="2023976" y="2787969"/>
            <a:ext cx="8140033" cy="1124016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10000"/>
              </a:lnSpc>
              <a:buNone/>
              <a:defRPr sz="4800" b="0" i="0" cap="all" spc="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2pPr>
            <a:lvl3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3pPr>
            <a:lvl4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4pPr>
            <a:lvl5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5pPr>
          </a:lstStyle>
          <a:p>
            <a:pPr lvl="0"/>
            <a:r>
              <a:rPr lang="zh-CN" altLang="en-US" dirty="0"/>
              <a:t>标题 </a:t>
            </a:r>
            <a:r>
              <a:rPr lang="en-US" dirty="0"/>
              <a:t>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103819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3"/>
          <p:cNvSpPr>
            <a:spLocks noGrp="1"/>
          </p:cNvSpPr>
          <p:nvPr>
            <p:ph type="pic" sz="quarter" idx="12"/>
          </p:nvPr>
        </p:nvSpPr>
        <p:spPr>
          <a:xfrm>
            <a:off x="5312228" y="1253338"/>
            <a:ext cx="6366425" cy="46681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spc="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Platshållare för text 4"/>
          <p:cNvSpPr>
            <a:spLocks noGrp="1"/>
          </p:cNvSpPr>
          <p:nvPr>
            <p:ph type="body" sz="quarter" idx="10" hasCustomPrompt="1"/>
          </p:nvPr>
        </p:nvSpPr>
        <p:spPr>
          <a:xfrm>
            <a:off x="522515" y="1270001"/>
            <a:ext cx="4615541" cy="2634342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ts val="3000"/>
              </a:lnSpc>
              <a:buFont typeface="Arial" charset="0"/>
              <a:buNone/>
              <a:defRPr sz="1800" spc="3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内文</a:t>
            </a:r>
            <a:endParaRPr lang="en-US" dirty="0"/>
          </a:p>
        </p:txBody>
      </p:sp>
      <p:sp>
        <p:nvSpPr>
          <p:cNvPr id="7" name="Platshållare för text 4"/>
          <p:cNvSpPr>
            <a:spLocks noGrp="1"/>
          </p:cNvSpPr>
          <p:nvPr>
            <p:ph type="body" sz="quarter" idx="14" hasCustomPrompt="1"/>
          </p:nvPr>
        </p:nvSpPr>
        <p:spPr>
          <a:xfrm>
            <a:off x="522515" y="4122057"/>
            <a:ext cx="4615541" cy="1816056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ts val="3000"/>
              </a:lnSpc>
              <a:buFont typeface="Arial" charset="0"/>
              <a:buNone/>
              <a:defRPr sz="1800" spc="3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内文</a:t>
            </a:r>
            <a:endParaRPr lang="en-US" dirty="0"/>
          </a:p>
        </p:txBody>
      </p:sp>
      <p:sp>
        <p:nvSpPr>
          <p:cNvPr id="8" name="Platshållare för text 6"/>
          <p:cNvSpPr>
            <a:spLocks noGrp="1"/>
          </p:cNvSpPr>
          <p:nvPr>
            <p:ph type="body" sz="quarter" idx="11" hasCustomPrompt="1"/>
          </p:nvPr>
        </p:nvSpPr>
        <p:spPr>
          <a:xfrm>
            <a:off x="513349" y="487123"/>
            <a:ext cx="4624707" cy="50347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 b="0" i="0" cap="all" spc="3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2pPr>
            <a:lvl3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3pPr>
            <a:lvl4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4pPr>
            <a:lvl5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5pPr>
          </a:lstStyle>
          <a:p>
            <a:pPr lvl="0"/>
            <a:r>
              <a:rPr lang="zh-CN" altLang="en-US" dirty="0"/>
              <a:t>标题 </a:t>
            </a:r>
            <a:r>
              <a:rPr lang="en-US" dirty="0"/>
              <a:t>HEADER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0" y="6480500"/>
            <a:ext cx="12192000" cy="404170"/>
          </a:xfrm>
          <a:prstGeom prst="rect">
            <a:avLst/>
          </a:prstGeom>
          <a:solidFill>
            <a:srgbClr val="00C4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11001829" y="6538556"/>
            <a:ext cx="676824" cy="2578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page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85550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text 4"/>
          <p:cNvSpPr>
            <a:spLocks noGrp="1"/>
          </p:cNvSpPr>
          <p:nvPr>
            <p:ph type="body" sz="quarter" idx="10" hasCustomPrompt="1"/>
          </p:nvPr>
        </p:nvSpPr>
        <p:spPr>
          <a:xfrm>
            <a:off x="8331200" y="1270001"/>
            <a:ext cx="3347453" cy="4668111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ts val="3000"/>
              </a:lnSpc>
              <a:buFont typeface="Arial" charset="0"/>
              <a:buNone/>
              <a:defRPr sz="1800" spc="3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内文</a:t>
            </a:r>
            <a:endParaRPr lang="en-US" dirty="0"/>
          </a:p>
        </p:txBody>
      </p:sp>
      <p:sp>
        <p:nvSpPr>
          <p:cNvPr id="4" name="图片占位符 3"/>
          <p:cNvSpPr>
            <a:spLocks noGrp="1"/>
          </p:cNvSpPr>
          <p:nvPr>
            <p:ph type="pic" sz="quarter" idx="12"/>
          </p:nvPr>
        </p:nvSpPr>
        <p:spPr>
          <a:xfrm>
            <a:off x="512763" y="1270001"/>
            <a:ext cx="7500937" cy="46688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spc="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Platshållare för text 6"/>
          <p:cNvSpPr>
            <a:spLocks noGrp="1"/>
          </p:cNvSpPr>
          <p:nvPr>
            <p:ph type="body" sz="quarter" idx="11" hasCustomPrompt="1"/>
          </p:nvPr>
        </p:nvSpPr>
        <p:spPr>
          <a:xfrm>
            <a:off x="513349" y="487123"/>
            <a:ext cx="4624707" cy="50347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 b="0" i="0" cap="all" spc="3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2pPr>
            <a:lvl3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3pPr>
            <a:lvl4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4pPr>
            <a:lvl5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5pPr>
          </a:lstStyle>
          <a:p>
            <a:pPr lvl="0"/>
            <a:r>
              <a:rPr lang="zh-CN" altLang="en-US" dirty="0"/>
              <a:t>标题 </a:t>
            </a:r>
            <a:r>
              <a:rPr lang="en-US" dirty="0"/>
              <a:t>HEADER</a:t>
            </a:r>
          </a:p>
        </p:txBody>
      </p:sp>
      <p:sp>
        <p:nvSpPr>
          <p:cNvPr id="15" name="矩形 14"/>
          <p:cNvSpPr/>
          <p:nvPr userDrawn="1"/>
        </p:nvSpPr>
        <p:spPr>
          <a:xfrm>
            <a:off x="0" y="6480500"/>
            <a:ext cx="12192000" cy="404170"/>
          </a:xfrm>
          <a:prstGeom prst="rect">
            <a:avLst/>
          </a:prstGeom>
          <a:solidFill>
            <a:srgbClr val="00C4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11001829" y="6538556"/>
            <a:ext cx="676824" cy="2578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page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24038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79511" y="195486"/>
            <a:ext cx="11828965" cy="5748114"/>
          </a:xfrm>
          <a:prstGeom prst="rect">
            <a:avLst/>
          </a:prstGeom>
          <a:solidFill>
            <a:srgbClr val="C2C1C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Platshållare för text 6"/>
          <p:cNvSpPr>
            <a:spLocks noGrp="1"/>
          </p:cNvSpPr>
          <p:nvPr>
            <p:ph type="body" sz="quarter" idx="12" hasCustomPrompt="1"/>
          </p:nvPr>
        </p:nvSpPr>
        <p:spPr>
          <a:xfrm>
            <a:off x="2023976" y="2787969"/>
            <a:ext cx="8140033" cy="1124016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10000"/>
              </a:lnSpc>
              <a:buNone/>
              <a:defRPr sz="4800" b="0" i="0" cap="all" spc="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2pPr>
            <a:lvl3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3pPr>
            <a:lvl4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4pPr>
            <a:lvl5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5pPr>
          </a:lstStyle>
          <a:p>
            <a:pPr lvl="0"/>
            <a:r>
              <a:rPr lang="zh-CN" altLang="en-US" dirty="0"/>
              <a:t>标题 </a:t>
            </a:r>
            <a:r>
              <a:rPr lang="en-US" dirty="0"/>
              <a:t>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597872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3"/>
          <p:cNvSpPr>
            <a:spLocks noGrp="1"/>
          </p:cNvSpPr>
          <p:nvPr>
            <p:ph type="pic" sz="quarter" idx="12"/>
          </p:nvPr>
        </p:nvSpPr>
        <p:spPr>
          <a:xfrm>
            <a:off x="5312228" y="1253338"/>
            <a:ext cx="6366425" cy="46681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spc="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Platshållare för text 4"/>
          <p:cNvSpPr>
            <a:spLocks noGrp="1"/>
          </p:cNvSpPr>
          <p:nvPr>
            <p:ph type="body" sz="quarter" idx="10" hasCustomPrompt="1"/>
          </p:nvPr>
        </p:nvSpPr>
        <p:spPr>
          <a:xfrm>
            <a:off x="522515" y="1270001"/>
            <a:ext cx="4615541" cy="2634342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ts val="3000"/>
              </a:lnSpc>
              <a:buFont typeface="Arial" charset="0"/>
              <a:buNone/>
              <a:defRPr sz="1800" spc="3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内文</a:t>
            </a:r>
            <a:endParaRPr lang="en-US" dirty="0"/>
          </a:p>
        </p:txBody>
      </p:sp>
      <p:sp>
        <p:nvSpPr>
          <p:cNvPr id="7" name="Platshållare för text 4"/>
          <p:cNvSpPr>
            <a:spLocks noGrp="1"/>
          </p:cNvSpPr>
          <p:nvPr>
            <p:ph type="body" sz="quarter" idx="14" hasCustomPrompt="1"/>
          </p:nvPr>
        </p:nvSpPr>
        <p:spPr>
          <a:xfrm>
            <a:off x="522515" y="4122057"/>
            <a:ext cx="4615541" cy="1816056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ts val="3000"/>
              </a:lnSpc>
              <a:buFont typeface="Arial" charset="0"/>
              <a:buNone/>
              <a:defRPr sz="1800" spc="3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内文</a:t>
            </a:r>
            <a:endParaRPr lang="en-US" dirty="0"/>
          </a:p>
        </p:txBody>
      </p:sp>
      <p:sp>
        <p:nvSpPr>
          <p:cNvPr id="8" name="Platshållare för text 6"/>
          <p:cNvSpPr>
            <a:spLocks noGrp="1"/>
          </p:cNvSpPr>
          <p:nvPr>
            <p:ph type="body" sz="quarter" idx="11" hasCustomPrompt="1"/>
          </p:nvPr>
        </p:nvSpPr>
        <p:spPr>
          <a:xfrm>
            <a:off x="513349" y="487123"/>
            <a:ext cx="4624707" cy="50347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 b="0" i="0" cap="all" spc="3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2pPr>
            <a:lvl3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3pPr>
            <a:lvl4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4pPr>
            <a:lvl5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5pPr>
          </a:lstStyle>
          <a:p>
            <a:pPr lvl="0"/>
            <a:r>
              <a:rPr lang="zh-CN" altLang="en-US" dirty="0"/>
              <a:t>标题 </a:t>
            </a:r>
            <a:r>
              <a:rPr lang="en-US" dirty="0"/>
              <a:t>HEADER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0" y="6480500"/>
            <a:ext cx="12192000" cy="404170"/>
          </a:xfrm>
          <a:prstGeom prst="rect">
            <a:avLst/>
          </a:prstGeom>
          <a:solidFill>
            <a:srgbClr val="C2C1C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11001829" y="6538556"/>
            <a:ext cx="676824" cy="2578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page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05995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text 4"/>
          <p:cNvSpPr>
            <a:spLocks noGrp="1"/>
          </p:cNvSpPr>
          <p:nvPr>
            <p:ph type="body" sz="quarter" idx="10" hasCustomPrompt="1"/>
          </p:nvPr>
        </p:nvSpPr>
        <p:spPr>
          <a:xfrm>
            <a:off x="8331200" y="1270001"/>
            <a:ext cx="3347453" cy="4668111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ts val="3000"/>
              </a:lnSpc>
              <a:buFont typeface="Arial" charset="0"/>
              <a:buNone/>
              <a:defRPr sz="1800" spc="3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内文</a:t>
            </a:r>
            <a:endParaRPr lang="en-US" dirty="0"/>
          </a:p>
        </p:txBody>
      </p:sp>
      <p:sp>
        <p:nvSpPr>
          <p:cNvPr id="4" name="图片占位符 3"/>
          <p:cNvSpPr>
            <a:spLocks noGrp="1"/>
          </p:cNvSpPr>
          <p:nvPr>
            <p:ph type="pic" sz="quarter" idx="12"/>
          </p:nvPr>
        </p:nvSpPr>
        <p:spPr>
          <a:xfrm>
            <a:off x="512763" y="1270001"/>
            <a:ext cx="7500937" cy="46688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spc="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Platshållare för text 6"/>
          <p:cNvSpPr>
            <a:spLocks noGrp="1"/>
          </p:cNvSpPr>
          <p:nvPr>
            <p:ph type="body" sz="quarter" idx="11" hasCustomPrompt="1"/>
          </p:nvPr>
        </p:nvSpPr>
        <p:spPr>
          <a:xfrm>
            <a:off x="513349" y="487123"/>
            <a:ext cx="4624707" cy="50347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 b="0" i="0" cap="all" spc="3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2pPr>
            <a:lvl3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3pPr>
            <a:lvl4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4pPr>
            <a:lvl5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5pPr>
          </a:lstStyle>
          <a:p>
            <a:pPr lvl="0"/>
            <a:r>
              <a:rPr lang="zh-CN" altLang="en-US" dirty="0"/>
              <a:t>标题 </a:t>
            </a:r>
            <a:r>
              <a:rPr lang="en-US" dirty="0"/>
              <a:t>HEADER</a:t>
            </a:r>
          </a:p>
        </p:txBody>
      </p:sp>
      <p:sp>
        <p:nvSpPr>
          <p:cNvPr id="15" name="矩形 14"/>
          <p:cNvSpPr/>
          <p:nvPr userDrawn="1"/>
        </p:nvSpPr>
        <p:spPr>
          <a:xfrm>
            <a:off x="0" y="6480500"/>
            <a:ext cx="12192000" cy="404170"/>
          </a:xfrm>
          <a:prstGeom prst="rect">
            <a:avLst/>
          </a:prstGeom>
          <a:solidFill>
            <a:srgbClr val="C2C1C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11001829" y="6538556"/>
            <a:ext cx="676824" cy="2578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page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69072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79511" y="195486"/>
            <a:ext cx="11828965" cy="5748114"/>
          </a:xfrm>
          <a:prstGeom prst="rect">
            <a:avLst/>
          </a:prstGeom>
          <a:solidFill>
            <a:srgbClr val="AFAB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Platshållare för text 6"/>
          <p:cNvSpPr>
            <a:spLocks noGrp="1"/>
          </p:cNvSpPr>
          <p:nvPr>
            <p:ph type="body" sz="quarter" idx="12" hasCustomPrompt="1"/>
          </p:nvPr>
        </p:nvSpPr>
        <p:spPr>
          <a:xfrm>
            <a:off x="2023976" y="2787969"/>
            <a:ext cx="8140033" cy="1124016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10000"/>
              </a:lnSpc>
              <a:buNone/>
              <a:defRPr sz="4800" b="0" i="0" cap="all" spc="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2pPr>
            <a:lvl3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3pPr>
            <a:lvl4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4pPr>
            <a:lvl5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5pPr>
          </a:lstStyle>
          <a:p>
            <a:pPr lvl="0"/>
            <a:r>
              <a:rPr lang="zh-CN" altLang="en-US" dirty="0"/>
              <a:t>标题 </a:t>
            </a:r>
            <a:r>
              <a:rPr lang="en-US" dirty="0"/>
              <a:t>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9632725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3"/>
          <p:cNvSpPr>
            <a:spLocks noGrp="1"/>
          </p:cNvSpPr>
          <p:nvPr>
            <p:ph type="pic" sz="quarter" idx="12"/>
          </p:nvPr>
        </p:nvSpPr>
        <p:spPr>
          <a:xfrm>
            <a:off x="5312228" y="1253338"/>
            <a:ext cx="6366425" cy="46681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spc="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Platshållare för text 4"/>
          <p:cNvSpPr>
            <a:spLocks noGrp="1"/>
          </p:cNvSpPr>
          <p:nvPr>
            <p:ph type="body" sz="quarter" idx="10" hasCustomPrompt="1"/>
          </p:nvPr>
        </p:nvSpPr>
        <p:spPr>
          <a:xfrm>
            <a:off x="522515" y="1270001"/>
            <a:ext cx="4615541" cy="2634342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ts val="3000"/>
              </a:lnSpc>
              <a:buFont typeface="Arial" charset="0"/>
              <a:buNone/>
              <a:defRPr sz="1800" spc="3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内文</a:t>
            </a:r>
            <a:endParaRPr lang="en-US" dirty="0"/>
          </a:p>
        </p:txBody>
      </p:sp>
      <p:sp>
        <p:nvSpPr>
          <p:cNvPr id="7" name="Platshållare för text 4"/>
          <p:cNvSpPr>
            <a:spLocks noGrp="1"/>
          </p:cNvSpPr>
          <p:nvPr>
            <p:ph type="body" sz="quarter" idx="14" hasCustomPrompt="1"/>
          </p:nvPr>
        </p:nvSpPr>
        <p:spPr>
          <a:xfrm>
            <a:off x="522515" y="4122057"/>
            <a:ext cx="4615541" cy="1816056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ts val="3000"/>
              </a:lnSpc>
              <a:buFont typeface="Arial" charset="0"/>
              <a:buNone/>
              <a:defRPr sz="1800" spc="3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内文</a:t>
            </a:r>
            <a:endParaRPr lang="en-US" dirty="0"/>
          </a:p>
        </p:txBody>
      </p:sp>
      <p:sp>
        <p:nvSpPr>
          <p:cNvPr id="8" name="Platshållare för text 6"/>
          <p:cNvSpPr>
            <a:spLocks noGrp="1"/>
          </p:cNvSpPr>
          <p:nvPr>
            <p:ph type="body" sz="quarter" idx="11" hasCustomPrompt="1"/>
          </p:nvPr>
        </p:nvSpPr>
        <p:spPr>
          <a:xfrm>
            <a:off x="513349" y="487123"/>
            <a:ext cx="4624707" cy="50347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 b="0" i="0" cap="all" spc="3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2pPr>
            <a:lvl3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3pPr>
            <a:lvl4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4pPr>
            <a:lvl5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5pPr>
          </a:lstStyle>
          <a:p>
            <a:pPr lvl="0"/>
            <a:r>
              <a:rPr lang="zh-CN" altLang="en-US" dirty="0"/>
              <a:t>标题 </a:t>
            </a:r>
            <a:r>
              <a:rPr lang="en-US" dirty="0"/>
              <a:t>HEADER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0" y="6480500"/>
            <a:ext cx="12192000" cy="404170"/>
          </a:xfrm>
          <a:prstGeom prst="rect">
            <a:avLst/>
          </a:prstGeom>
          <a:solidFill>
            <a:srgbClr val="AFABA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11001829" y="6538556"/>
            <a:ext cx="676824" cy="2578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en-US" altLang="zh-CN" dirty="0"/>
              <a:t>page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5553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2"/>
          <p:cNvSpPr txBox="1"/>
          <p:nvPr userDrawn="1"/>
        </p:nvSpPr>
        <p:spPr>
          <a:xfrm>
            <a:off x="227013" y="2562202"/>
            <a:ext cx="117379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6600" b="0" i="0" spc="200" baseline="0" dirty="0">
                <a:solidFill>
                  <a:schemeClr val="tx1"/>
                </a:solidFill>
                <a:latin typeface="Arial Black" panose="020B0A04020102020204" pitchFamily="34" charset="0"/>
                <a:ea typeface="Sofia Pro Extra Light" charset="0"/>
                <a:cs typeface="Sofia Pro Extra Light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378302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text 4"/>
          <p:cNvSpPr>
            <a:spLocks noGrp="1"/>
          </p:cNvSpPr>
          <p:nvPr>
            <p:ph type="body" sz="quarter" idx="10" hasCustomPrompt="1"/>
          </p:nvPr>
        </p:nvSpPr>
        <p:spPr>
          <a:xfrm>
            <a:off x="8331200" y="1270001"/>
            <a:ext cx="3347453" cy="4668111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ts val="3000"/>
              </a:lnSpc>
              <a:buFont typeface="Arial" charset="0"/>
              <a:buNone/>
              <a:defRPr sz="1800" spc="3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内文</a:t>
            </a:r>
            <a:endParaRPr lang="en-US" dirty="0"/>
          </a:p>
        </p:txBody>
      </p:sp>
      <p:sp>
        <p:nvSpPr>
          <p:cNvPr id="4" name="图片占位符 3"/>
          <p:cNvSpPr>
            <a:spLocks noGrp="1"/>
          </p:cNvSpPr>
          <p:nvPr>
            <p:ph type="pic" sz="quarter" idx="12"/>
          </p:nvPr>
        </p:nvSpPr>
        <p:spPr>
          <a:xfrm>
            <a:off x="512763" y="1270001"/>
            <a:ext cx="7500937" cy="46688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spc="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Platshållare för text 6"/>
          <p:cNvSpPr>
            <a:spLocks noGrp="1"/>
          </p:cNvSpPr>
          <p:nvPr>
            <p:ph type="body" sz="quarter" idx="11" hasCustomPrompt="1"/>
          </p:nvPr>
        </p:nvSpPr>
        <p:spPr>
          <a:xfrm>
            <a:off x="513349" y="487123"/>
            <a:ext cx="4624707" cy="50347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 b="0" i="0" cap="all" spc="3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2pPr>
            <a:lvl3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3pPr>
            <a:lvl4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4pPr>
            <a:lvl5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5pPr>
          </a:lstStyle>
          <a:p>
            <a:pPr lvl="0"/>
            <a:r>
              <a:rPr lang="zh-CN" altLang="en-US" dirty="0"/>
              <a:t>标题 </a:t>
            </a:r>
            <a:r>
              <a:rPr lang="en-US" dirty="0"/>
              <a:t>HEADER</a:t>
            </a:r>
          </a:p>
        </p:txBody>
      </p:sp>
      <p:sp>
        <p:nvSpPr>
          <p:cNvPr id="15" name="矩形 14"/>
          <p:cNvSpPr/>
          <p:nvPr userDrawn="1"/>
        </p:nvSpPr>
        <p:spPr>
          <a:xfrm>
            <a:off x="0" y="6480500"/>
            <a:ext cx="12192000" cy="404170"/>
          </a:xfrm>
          <a:prstGeom prst="rect">
            <a:avLst/>
          </a:prstGeom>
          <a:solidFill>
            <a:srgbClr val="AFABA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11001829" y="6538556"/>
            <a:ext cx="676824" cy="2578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page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21528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79511" y="195486"/>
            <a:ext cx="11828965" cy="5748114"/>
          </a:xfrm>
          <a:prstGeom prst="rect">
            <a:avLst/>
          </a:prstGeom>
          <a:solidFill>
            <a:srgbClr val="89898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" name="Platshållare för text 6"/>
          <p:cNvSpPr>
            <a:spLocks noGrp="1"/>
          </p:cNvSpPr>
          <p:nvPr>
            <p:ph type="body" sz="quarter" idx="12" hasCustomPrompt="1"/>
          </p:nvPr>
        </p:nvSpPr>
        <p:spPr>
          <a:xfrm>
            <a:off x="2023976" y="2787969"/>
            <a:ext cx="8140033" cy="1124016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10000"/>
              </a:lnSpc>
              <a:buNone/>
              <a:defRPr sz="4800" b="0" i="0" cap="all" spc="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2pPr>
            <a:lvl3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3pPr>
            <a:lvl4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4pPr>
            <a:lvl5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5pPr>
          </a:lstStyle>
          <a:p>
            <a:pPr lvl="0"/>
            <a:r>
              <a:rPr lang="zh-CN" altLang="en-US" dirty="0"/>
              <a:t>标题 </a:t>
            </a:r>
            <a:r>
              <a:rPr lang="en-US" dirty="0"/>
              <a:t>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7406213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3"/>
          <p:cNvSpPr>
            <a:spLocks noGrp="1"/>
          </p:cNvSpPr>
          <p:nvPr>
            <p:ph type="pic" sz="quarter" idx="12"/>
          </p:nvPr>
        </p:nvSpPr>
        <p:spPr>
          <a:xfrm>
            <a:off x="5312228" y="1253338"/>
            <a:ext cx="6366425" cy="46681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spc="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Platshållare för text 4"/>
          <p:cNvSpPr>
            <a:spLocks noGrp="1"/>
          </p:cNvSpPr>
          <p:nvPr>
            <p:ph type="body" sz="quarter" idx="10" hasCustomPrompt="1"/>
          </p:nvPr>
        </p:nvSpPr>
        <p:spPr>
          <a:xfrm>
            <a:off x="522515" y="1270001"/>
            <a:ext cx="4615541" cy="2634342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ts val="3000"/>
              </a:lnSpc>
              <a:buFont typeface="Arial" charset="0"/>
              <a:buNone/>
              <a:defRPr sz="1800" spc="3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内文</a:t>
            </a:r>
            <a:endParaRPr lang="en-US" dirty="0"/>
          </a:p>
        </p:txBody>
      </p:sp>
      <p:sp>
        <p:nvSpPr>
          <p:cNvPr id="7" name="Platshållare för text 4"/>
          <p:cNvSpPr>
            <a:spLocks noGrp="1"/>
          </p:cNvSpPr>
          <p:nvPr>
            <p:ph type="body" sz="quarter" idx="14" hasCustomPrompt="1"/>
          </p:nvPr>
        </p:nvSpPr>
        <p:spPr>
          <a:xfrm>
            <a:off x="522515" y="4122057"/>
            <a:ext cx="4615541" cy="1816056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ts val="3000"/>
              </a:lnSpc>
              <a:buFont typeface="Arial" charset="0"/>
              <a:buNone/>
              <a:defRPr sz="1800" spc="3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内文</a:t>
            </a:r>
            <a:endParaRPr lang="en-US" dirty="0"/>
          </a:p>
        </p:txBody>
      </p:sp>
      <p:sp>
        <p:nvSpPr>
          <p:cNvPr id="8" name="Platshållare för text 6"/>
          <p:cNvSpPr>
            <a:spLocks noGrp="1"/>
          </p:cNvSpPr>
          <p:nvPr>
            <p:ph type="body" sz="quarter" idx="11" hasCustomPrompt="1"/>
          </p:nvPr>
        </p:nvSpPr>
        <p:spPr>
          <a:xfrm>
            <a:off x="513349" y="487123"/>
            <a:ext cx="4624707" cy="50347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 b="0" i="0" cap="all" spc="3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2pPr>
            <a:lvl3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3pPr>
            <a:lvl4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4pPr>
            <a:lvl5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5pPr>
          </a:lstStyle>
          <a:p>
            <a:pPr lvl="0"/>
            <a:r>
              <a:rPr lang="zh-CN" altLang="en-US" dirty="0"/>
              <a:t>标题 </a:t>
            </a:r>
            <a:r>
              <a:rPr lang="en-US" dirty="0"/>
              <a:t>HEADER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0" y="6480500"/>
            <a:ext cx="12192000" cy="404170"/>
          </a:xfrm>
          <a:prstGeom prst="rect">
            <a:avLst/>
          </a:prstGeom>
          <a:solidFill>
            <a:srgbClr val="89898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11001829" y="6538556"/>
            <a:ext cx="676824" cy="2578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page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22830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text 4"/>
          <p:cNvSpPr>
            <a:spLocks noGrp="1"/>
          </p:cNvSpPr>
          <p:nvPr>
            <p:ph type="body" sz="quarter" idx="10" hasCustomPrompt="1"/>
          </p:nvPr>
        </p:nvSpPr>
        <p:spPr>
          <a:xfrm>
            <a:off x="8331200" y="1270001"/>
            <a:ext cx="3347453" cy="4668111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ts val="3000"/>
              </a:lnSpc>
              <a:buFont typeface="Arial" charset="0"/>
              <a:buNone/>
              <a:defRPr sz="1800" spc="3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内文</a:t>
            </a:r>
            <a:endParaRPr lang="en-US" dirty="0"/>
          </a:p>
        </p:txBody>
      </p:sp>
      <p:sp>
        <p:nvSpPr>
          <p:cNvPr id="4" name="图片占位符 3"/>
          <p:cNvSpPr>
            <a:spLocks noGrp="1"/>
          </p:cNvSpPr>
          <p:nvPr>
            <p:ph type="pic" sz="quarter" idx="12"/>
          </p:nvPr>
        </p:nvSpPr>
        <p:spPr>
          <a:xfrm>
            <a:off x="512763" y="1270001"/>
            <a:ext cx="7500937" cy="46688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spc="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Platshållare för text 6"/>
          <p:cNvSpPr>
            <a:spLocks noGrp="1"/>
          </p:cNvSpPr>
          <p:nvPr>
            <p:ph type="body" sz="quarter" idx="11" hasCustomPrompt="1"/>
          </p:nvPr>
        </p:nvSpPr>
        <p:spPr>
          <a:xfrm>
            <a:off x="513349" y="487123"/>
            <a:ext cx="4624707" cy="50347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 b="0" i="0" cap="all" spc="3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2pPr>
            <a:lvl3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3pPr>
            <a:lvl4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4pPr>
            <a:lvl5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5pPr>
          </a:lstStyle>
          <a:p>
            <a:pPr lvl="0"/>
            <a:r>
              <a:rPr lang="zh-CN" altLang="en-US" dirty="0"/>
              <a:t>标题 </a:t>
            </a:r>
            <a:r>
              <a:rPr lang="en-US" dirty="0"/>
              <a:t>HEADER</a:t>
            </a:r>
          </a:p>
        </p:txBody>
      </p:sp>
      <p:sp>
        <p:nvSpPr>
          <p:cNvPr id="15" name="矩形 14"/>
          <p:cNvSpPr/>
          <p:nvPr userDrawn="1"/>
        </p:nvSpPr>
        <p:spPr>
          <a:xfrm>
            <a:off x="0" y="6480500"/>
            <a:ext cx="12192000" cy="404170"/>
          </a:xfrm>
          <a:prstGeom prst="rect">
            <a:avLst/>
          </a:prstGeom>
          <a:solidFill>
            <a:srgbClr val="89898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11001829" y="6538556"/>
            <a:ext cx="676824" cy="2578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page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2940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1"/>
          <p:cNvSpPr>
            <a:spLocks noGrp="1"/>
          </p:cNvSpPr>
          <p:nvPr>
            <p:ph type="ctrTitle" hasCustomPrompt="1"/>
          </p:nvPr>
        </p:nvSpPr>
        <p:spPr>
          <a:xfrm>
            <a:off x="1830025" y="3658672"/>
            <a:ext cx="3674482" cy="473095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ts val="3000"/>
              </a:lnSpc>
              <a:defRPr sz="1800" cap="all" spc="15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sv-SE" dirty="0"/>
              <a:t>YYYY-MM-DD</a:t>
            </a:r>
            <a:endParaRPr lang="en-US" dirty="0"/>
          </a:p>
        </p:txBody>
      </p:sp>
      <p:sp>
        <p:nvSpPr>
          <p:cNvPr id="4" name="textruta 2"/>
          <p:cNvSpPr txBox="1"/>
          <p:nvPr userDrawn="1"/>
        </p:nvSpPr>
        <p:spPr>
          <a:xfrm>
            <a:off x="512763" y="2560351"/>
            <a:ext cx="5145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800" b="1" i="0" spc="200" baseline="0" dirty="0">
                <a:solidFill>
                  <a:srgbClr val="FF495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ofia Pro Extra Light" charset="0"/>
              </a:rPr>
              <a:t>目录</a:t>
            </a:r>
            <a:r>
              <a:rPr lang="zh-CN" altLang="en-US" sz="4800" b="0" i="0" spc="200" baseline="0" dirty="0">
                <a:solidFill>
                  <a:srgbClr val="FF495C"/>
                </a:solidFill>
                <a:latin typeface="Arial Black" panose="020B0A04020102020204" pitchFamily="34" charset="0"/>
                <a:ea typeface="黑体" panose="02010609060101010101" pitchFamily="49" charset="-122"/>
                <a:cs typeface="Sofia Pro Extra Light" charset="0"/>
              </a:rPr>
              <a:t> </a:t>
            </a:r>
            <a:r>
              <a:rPr lang="en-US" altLang="zh-CN" sz="4800" b="0" i="0" spc="200" baseline="0" dirty="0">
                <a:solidFill>
                  <a:srgbClr val="FF495C"/>
                </a:solidFill>
                <a:latin typeface="Arial Black" panose="020B0A04020102020204" pitchFamily="34" charset="0"/>
                <a:ea typeface="黑体" panose="02010609060101010101" pitchFamily="49" charset="-122"/>
                <a:cs typeface="Sofia Pro Extra Light" charset="0"/>
              </a:rPr>
              <a:t>AGENDA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10" hasCustomPrompt="1"/>
          </p:nvPr>
        </p:nvSpPr>
        <p:spPr>
          <a:xfrm>
            <a:off x="5803932" y="451709"/>
            <a:ext cx="5440155" cy="5540721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ts val="2000"/>
              </a:lnSpc>
              <a:buFont typeface="Arial" charset="0"/>
              <a:buNone/>
              <a:defRPr sz="18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>
                <a:solidFill>
                  <a:schemeClr val="tx1"/>
                </a:solidFill>
              </a:rPr>
              <a:t>第一章  </a:t>
            </a:r>
            <a:r>
              <a:rPr lang="en-US" dirty="0"/>
              <a:t>CHAPTER 1</a:t>
            </a:r>
          </a:p>
          <a:p>
            <a:pPr lvl="0"/>
            <a:r>
              <a:rPr lang="zh-CN" altLang="en-US" dirty="0">
                <a:solidFill>
                  <a:schemeClr val="tx1"/>
                </a:solidFill>
              </a:rPr>
              <a:t>第二章  </a:t>
            </a:r>
            <a:r>
              <a:rPr lang="en-US" dirty="0"/>
              <a:t>CHAPTER 2</a:t>
            </a:r>
          </a:p>
          <a:p>
            <a:pPr lvl="0"/>
            <a:r>
              <a:rPr lang="zh-CN" altLang="en-US" dirty="0">
                <a:solidFill>
                  <a:schemeClr val="tx1"/>
                </a:solidFill>
              </a:rPr>
              <a:t>第三章  </a:t>
            </a:r>
            <a:r>
              <a:rPr lang="en-US" dirty="0"/>
              <a:t>CHAPTER 3</a:t>
            </a:r>
          </a:p>
        </p:txBody>
      </p:sp>
      <p:sp>
        <p:nvSpPr>
          <p:cNvPr id="6" name="textruta 5"/>
          <p:cNvSpPr txBox="1"/>
          <p:nvPr userDrawn="1"/>
        </p:nvSpPr>
        <p:spPr>
          <a:xfrm>
            <a:off x="651194" y="3818347"/>
            <a:ext cx="770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spc="150" baseline="0" dirty="0">
                <a:solidFill>
                  <a:schemeClr val="tx1"/>
                </a:solidFill>
                <a:latin typeface="Arial" panose="020B0604020202020204" pitchFamily="34" charset="0"/>
                <a:ea typeface="Sofia Pro Extra Light" charset="0"/>
                <a:cs typeface="Arial" panose="020B0604020202020204" pitchFamily="34" charset="0"/>
              </a:rPr>
              <a:t>DATE</a:t>
            </a:r>
          </a:p>
        </p:txBody>
      </p:sp>
      <p:sp>
        <p:nvSpPr>
          <p:cNvPr id="9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10987314" y="6480499"/>
            <a:ext cx="691339" cy="2633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page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6667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79511" y="195486"/>
            <a:ext cx="11828965" cy="5748114"/>
          </a:xfrm>
          <a:prstGeom prst="rect">
            <a:avLst/>
          </a:prstGeom>
          <a:solidFill>
            <a:srgbClr val="FF49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Platshållare för text 6"/>
          <p:cNvSpPr>
            <a:spLocks noGrp="1"/>
          </p:cNvSpPr>
          <p:nvPr>
            <p:ph type="body" sz="quarter" idx="12" hasCustomPrompt="1"/>
          </p:nvPr>
        </p:nvSpPr>
        <p:spPr>
          <a:xfrm>
            <a:off x="2023976" y="2787969"/>
            <a:ext cx="8140033" cy="1124016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10000"/>
              </a:lnSpc>
              <a:buNone/>
              <a:defRPr sz="4800" b="0" i="0" cap="all" spc="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2pPr>
            <a:lvl3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3pPr>
            <a:lvl4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4pPr>
            <a:lvl5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5pPr>
          </a:lstStyle>
          <a:p>
            <a:pPr lvl="0"/>
            <a:r>
              <a:rPr lang="zh-CN" altLang="en-US" dirty="0"/>
              <a:t>标题 </a:t>
            </a:r>
            <a:r>
              <a:rPr lang="en-US" dirty="0"/>
              <a:t>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462010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3"/>
          <p:cNvSpPr>
            <a:spLocks noGrp="1"/>
          </p:cNvSpPr>
          <p:nvPr>
            <p:ph type="pic" sz="quarter" idx="12"/>
          </p:nvPr>
        </p:nvSpPr>
        <p:spPr>
          <a:xfrm>
            <a:off x="5312228" y="1253338"/>
            <a:ext cx="6366425" cy="46681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spc="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Platshållare för text 4"/>
          <p:cNvSpPr>
            <a:spLocks noGrp="1"/>
          </p:cNvSpPr>
          <p:nvPr>
            <p:ph type="body" sz="quarter" idx="10" hasCustomPrompt="1"/>
          </p:nvPr>
        </p:nvSpPr>
        <p:spPr>
          <a:xfrm>
            <a:off x="522515" y="1270001"/>
            <a:ext cx="4615541" cy="2634342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ts val="3000"/>
              </a:lnSpc>
              <a:buFont typeface="Arial" charset="0"/>
              <a:buNone/>
              <a:defRPr sz="1800" spc="3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内文</a:t>
            </a:r>
            <a:endParaRPr lang="en-US" dirty="0"/>
          </a:p>
        </p:txBody>
      </p:sp>
      <p:sp>
        <p:nvSpPr>
          <p:cNvPr id="7" name="Platshållare för text 4"/>
          <p:cNvSpPr>
            <a:spLocks noGrp="1"/>
          </p:cNvSpPr>
          <p:nvPr>
            <p:ph type="body" sz="quarter" idx="14" hasCustomPrompt="1"/>
          </p:nvPr>
        </p:nvSpPr>
        <p:spPr>
          <a:xfrm>
            <a:off x="522515" y="4122057"/>
            <a:ext cx="4615541" cy="1816056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ts val="3000"/>
              </a:lnSpc>
              <a:buFont typeface="Arial" charset="0"/>
              <a:buNone/>
              <a:defRPr sz="1800" spc="3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内文</a:t>
            </a:r>
            <a:endParaRPr lang="en-US" dirty="0"/>
          </a:p>
        </p:txBody>
      </p:sp>
      <p:sp>
        <p:nvSpPr>
          <p:cNvPr id="8" name="Platshållare för text 6"/>
          <p:cNvSpPr>
            <a:spLocks noGrp="1"/>
          </p:cNvSpPr>
          <p:nvPr>
            <p:ph type="body" sz="quarter" idx="11" hasCustomPrompt="1"/>
          </p:nvPr>
        </p:nvSpPr>
        <p:spPr>
          <a:xfrm>
            <a:off x="513349" y="487123"/>
            <a:ext cx="4624707" cy="50347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 b="0" i="0" cap="all" spc="3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2pPr>
            <a:lvl3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3pPr>
            <a:lvl4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4pPr>
            <a:lvl5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5pPr>
          </a:lstStyle>
          <a:p>
            <a:pPr lvl="0"/>
            <a:r>
              <a:rPr lang="zh-CN" altLang="en-US" dirty="0"/>
              <a:t>标题 </a:t>
            </a:r>
            <a:r>
              <a:rPr lang="en-US" dirty="0"/>
              <a:t>HEADER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0" y="6480500"/>
            <a:ext cx="12192000" cy="404170"/>
          </a:xfrm>
          <a:prstGeom prst="rect">
            <a:avLst/>
          </a:prstGeom>
          <a:solidFill>
            <a:srgbClr val="FF495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11001829" y="6538556"/>
            <a:ext cx="676824" cy="2578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page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3755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text 4"/>
          <p:cNvSpPr>
            <a:spLocks noGrp="1"/>
          </p:cNvSpPr>
          <p:nvPr>
            <p:ph type="body" sz="quarter" idx="10" hasCustomPrompt="1"/>
          </p:nvPr>
        </p:nvSpPr>
        <p:spPr>
          <a:xfrm>
            <a:off x="8331200" y="1270001"/>
            <a:ext cx="3347453" cy="4668111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ts val="3000"/>
              </a:lnSpc>
              <a:buFont typeface="Arial" charset="0"/>
              <a:buNone/>
              <a:defRPr sz="1800" spc="3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内文</a:t>
            </a:r>
            <a:endParaRPr lang="en-US" dirty="0"/>
          </a:p>
        </p:txBody>
      </p:sp>
      <p:sp>
        <p:nvSpPr>
          <p:cNvPr id="4" name="图片占位符 3"/>
          <p:cNvSpPr>
            <a:spLocks noGrp="1"/>
          </p:cNvSpPr>
          <p:nvPr>
            <p:ph type="pic" sz="quarter" idx="12"/>
          </p:nvPr>
        </p:nvSpPr>
        <p:spPr>
          <a:xfrm>
            <a:off x="512763" y="1270001"/>
            <a:ext cx="7500937" cy="46688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spc="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Platshållare för text 6"/>
          <p:cNvSpPr>
            <a:spLocks noGrp="1"/>
          </p:cNvSpPr>
          <p:nvPr>
            <p:ph type="body" sz="quarter" idx="11" hasCustomPrompt="1"/>
          </p:nvPr>
        </p:nvSpPr>
        <p:spPr>
          <a:xfrm>
            <a:off x="513349" y="487123"/>
            <a:ext cx="4624707" cy="50347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 b="0" i="0" cap="all" spc="3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2pPr>
            <a:lvl3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3pPr>
            <a:lvl4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4pPr>
            <a:lvl5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5pPr>
          </a:lstStyle>
          <a:p>
            <a:pPr lvl="0"/>
            <a:r>
              <a:rPr lang="zh-CN" altLang="en-US" dirty="0"/>
              <a:t>标题 </a:t>
            </a:r>
            <a:r>
              <a:rPr lang="en-US" dirty="0"/>
              <a:t>HEADER</a:t>
            </a:r>
          </a:p>
        </p:txBody>
      </p:sp>
      <p:sp>
        <p:nvSpPr>
          <p:cNvPr id="15" name="矩形 14"/>
          <p:cNvSpPr/>
          <p:nvPr userDrawn="1"/>
        </p:nvSpPr>
        <p:spPr>
          <a:xfrm>
            <a:off x="0" y="6480500"/>
            <a:ext cx="12192000" cy="404170"/>
          </a:xfrm>
          <a:prstGeom prst="rect">
            <a:avLst/>
          </a:prstGeom>
          <a:solidFill>
            <a:srgbClr val="FF495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11001829" y="6538556"/>
            <a:ext cx="676824" cy="2578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page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7317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tshållare för text 4"/>
          <p:cNvSpPr>
            <a:spLocks noGrp="1"/>
          </p:cNvSpPr>
          <p:nvPr>
            <p:ph type="body" sz="quarter" idx="10" hasCustomPrompt="1"/>
          </p:nvPr>
        </p:nvSpPr>
        <p:spPr>
          <a:xfrm>
            <a:off x="513350" y="1270001"/>
            <a:ext cx="11165304" cy="4668111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ts val="3000"/>
              </a:lnSpc>
              <a:buFont typeface="Arial" charset="0"/>
              <a:buNone/>
              <a:defRPr sz="1800" spc="3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内文</a:t>
            </a:r>
            <a:endParaRPr lang="en-US" dirty="0"/>
          </a:p>
        </p:txBody>
      </p:sp>
      <p:sp>
        <p:nvSpPr>
          <p:cNvPr id="10" name="Platshållare för text 6"/>
          <p:cNvSpPr>
            <a:spLocks noGrp="1"/>
          </p:cNvSpPr>
          <p:nvPr>
            <p:ph type="body" sz="quarter" idx="11" hasCustomPrompt="1"/>
          </p:nvPr>
        </p:nvSpPr>
        <p:spPr>
          <a:xfrm>
            <a:off x="513349" y="487123"/>
            <a:ext cx="4624707" cy="50347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 b="0" i="0" cap="all" spc="3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2pPr>
            <a:lvl3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3pPr>
            <a:lvl4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4pPr>
            <a:lvl5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5pPr>
          </a:lstStyle>
          <a:p>
            <a:pPr lvl="0"/>
            <a:r>
              <a:rPr lang="zh-CN" altLang="en-US" dirty="0"/>
              <a:t>标题 </a:t>
            </a:r>
            <a:r>
              <a:rPr lang="en-US" dirty="0"/>
              <a:t>HEADER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0" y="6480500"/>
            <a:ext cx="12192000" cy="404170"/>
          </a:xfrm>
          <a:prstGeom prst="rect">
            <a:avLst/>
          </a:prstGeom>
          <a:solidFill>
            <a:srgbClr val="FF495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11001829" y="6538556"/>
            <a:ext cx="676824" cy="2578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page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7838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3"/>
          <p:cNvSpPr>
            <a:spLocks noGrp="1"/>
          </p:cNvSpPr>
          <p:nvPr>
            <p:ph type="pic" sz="quarter" idx="12"/>
          </p:nvPr>
        </p:nvSpPr>
        <p:spPr>
          <a:xfrm>
            <a:off x="5341257" y="-14514"/>
            <a:ext cx="6850743" cy="64950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spc="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Platshållare för text 4"/>
          <p:cNvSpPr>
            <a:spLocks noGrp="1"/>
          </p:cNvSpPr>
          <p:nvPr>
            <p:ph type="body" sz="quarter" idx="10" hasCustomPrompt="1"/>
          </p:nvPr>
        </p:nvSpPr>
        <p:spPr>
          <a:xfrm>
            <a:off x="522515" y="1270001"/>
            <a:ext cx="4615541" cy="1589313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ts val="3000"/>
              </a:lnSpc>
              <a:buFont typeface="Arial" charset="0"/>
              <a:buNone/>
              <a:defRPr sz="1800" spc="3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内文</a:t>
            </a:r>
            <a:endParaRPr lang="en-US" dirty="0"/>
          </a:p>
        </p:txBody>
      </p:sp>
      <p:sp>
        <p:nvSpPr>
          <p:cNvPr id="13" name="Platshållare för text 6"/>
          <p:cNvSpPr>
            <a:spLocks noGrp="1"/>
          </p:cNvSpPr>
          <p:nvPr>
            <p:ph type="body" sz="quarter" idx="11" hasCustomPrompt="1"/>
          </p:nvPr>
        </p:nvSpPr>
        <p:spPr>
          <a:xfrm>
            <a:off x="513349" y="487123"/>
            <a:ext cx="4624707" cy="50347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 b="0" i="0" cap="all" spc="3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2pPr>
            <a:lvl3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3pPr>
            <a:lvl4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4pPr>
            <a:lvl5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5pPr>
          </a:lstStyle>
          <a:p>
            <a:pPr lvl="0"/>
            <a:r>
              <a:rPr lang="zh-CN" altLang="en-US" dirty="0"/>
              <a:t>标题 </a:t>
            </a:r>
            <a:r>
              <a:rPr lang="en-US" dirty="0"/>
              <a:t>HEADER</a:t>
            </a:r>
          </a:p>
        </p:txBody>
      </p:sp>
      <p:sp>
        <p:nvSpPr>
          <p:cNvPr id="14" name="Platshållare för text 4"/>
          <p:cNvSpPr>
            <a:spLocks noGrp="1"/>
          </p:cNvSpPr>
          <p:nvPr>
            <p:ph type="body" sz="quarter" idx="14" hasCustomPrompt="1"/>
          </p:nvPr>
        </p:nvSpPr>
        <p:spPr>
          <a:xfrm>
            <a:off x="512763" y="3020622"/>
            <a:ext cx="4615541" cy="2951926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ts val="3000"/>
              </a:lnSpc>
              <a:buFont typeface="Arial" charset="0"/>
              <a:buNone/>
              <a:defRPr sz="1800" spc="3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内文</a:t>
            </a:r>
            <a:endParaRPr lang="en-US" dirty="0"/>
          </a:p>
        </p:txBody>
      </p:sp>
      <p:sp>
        <p:nvSpPr>
          <p:cNvPr id="15" name="矩形 14"/>
          <p:cNvSpPr/>
          <p:nvPr userDrawn="1"/>
        </p:nvSpPr>
        <p:spPr>
          <a:xfrm>
            <a:off x="0" y="6480500"/>
            <a:ext cx="12192000" cy="404170"/>
          </a:xfrm>
          <a:prstGeom prst="rect">
            <a:avLst/>
          </a:prstGeom>
          <a:solidFill>
            <a:srgbClr val="FF495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11001829" y="6538556"/>
            <a:ext cx="676824" cy="2578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page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1524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79511" y="195486"/>
            <a:ext cx="11828965" cy="5748114"/>
          </a:xfrm>
          <a:prstGeom prst="rect">
            <a:avLst/>
          </a:prstGeom>
          <a:solidFill>
            <a:srgbClr val="EDE81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Platshållare för text 6"/>
          <p:cNvSpPr>
            <a:spLocks noGrp="1"/>
          </p:cNvSpPr>
          <p:nvPr>
            <p:ph type="body" sz="quarter" idx="12" hasCustomPrompt="1"/>
          </p:nvPr>
        </p:nvSpPr>
        <p:spPr>
          <a:xfrm>
            <a:off x="2023976" y="2787969"/>
            <a:ext cx="8140033" cy="1124016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10000"/>
              </a:lnSpc>
              <a:buNone/>
              <a:defRPr sz="4800" b="0" i="0" cap="all" spc="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2pPr>
            <a:lvl3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3pPr>
            <a:lvl4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4pPr>
            <a:lvl5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5pPr>
          </a:lstStyle>
          <a:p>
            <a:pPr lvl="0"/>
            <a:r>
              <a:rPr lang="zh-CN" altLang="en-US" dirty="0"/>
              <a:t>标题 </a:t>
            </a:r>
            <a:r>
              <a:rPr lang="en-US" dirty="0"/>
              <a:t>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523278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2191999" y="170945"/>
            <a:ext cx="879631" cy="4625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12191999" y="606640"/>
            <a:ext cx="879631" cy="46252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2191999" y="1042335"/>
            <a:ext cx="879631" cy="462528"/>
          </a:xfrm>
          <a:prstGeom prst="rect">
            <a:avLst/>
          </a:prstGeom>
          <a:solidFill>
            <a:srgbClr val="FF49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12191999" y="1478030"/>
            <a:ext cx="879631" cy="462528"/>
          </a:xfrm>
          <a:prstGeom prst="rect">
            <a:avLst/>
          </a:prstGeom>
          <a:solidFill>
            <a:srgbClr val="EDE81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12191999" y="1913725"/>
            <a:ext cx="879631" cy="462528"/>
          </a:xfrm>
          <a:prstGeom prst="rect">
            <a:avLst/>
          </a:prstGeom>
          <a:solidFill>
            <a:srgbClr val="00C4B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12191999" y="2349420"/>
            <a:ext cx="879631" cy="462528"/>
          </a:xfrm>
          <a:prstGeom prst="rect">
            <a:avLst/>
          </a:prstGeom>
          <a:solidFill>
            <a:srgbClr val="C2C1C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/>
          <p:cNvSpPr txBox="1"/>
          <p:nvPr userDrawn="1"/>
        </p:nvSpPr>
        <p:spPr>
          <a:xfrm>
            <a:off x="12317506" y="267494"/>
            <a:ext cx="7212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#FFFFFF</a:t>
            </a:r>
            <a:endParaRPr kumimoji="1" lang="zh-CN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12317506" y="712450"/>
            <a:ext cx="7519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#000000</a:t>
            </a:r>
            <a:endParaRPr kumimoji="1" lang="zh-CN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12317506" y="1131590"/>
            <a:ext cx="74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#FF495C</a:t>
            </a:r>
            <a:endParaRPr kumimoji="1" lang="zh-CN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 userDrawn="1"/>
        </p:nvSpPr>
        <p:spPr>
          <a:xfrm>
            <a:off x="12317506" y="1593553"/>
            <a:ext cx="7621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#EDE816</a:t>
            </a:r>
            <a:endParaRPr kumimoji="1" lang="zh-CN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12317506" y="2033662"/>
            <a:ext cx="7553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#00C4B3</a:t>
            </a:r>
            <a:endParaRPr kumimoji="1" lang="zh-CN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12317506" y="2460478"/>
            <a:ext cx="7927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#CDCCCD</a:t>
            </a:r>
            <a:endParaRPr kumimoji="1" lang="zh-CN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 18"/>
          <p:cNvSpPr/>
          <p:nvPr userDrawn="1"/>
        </p:nvSpPr>
        <p:spPr>
          <a:xfrm>
            <a:off x="12191999" y="2810858"/>
            <a:ext cx="879631" cy="46252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/>
          <p:cNvSpPr txBox="1"/>
          <p:nvPr userDrawn="1"/>
        </p:nvSpPr>
        <p:spPr>
          <a:xfrm>
            <a:off x="12317506" y="2935654"/>
            <a:ext cx="7774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#AFABAB</a:t>
            </a:r>
            <a:endParaRPr kumimoji="1" lang="zh-CN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矩形 20"/>
          <p:cNvSpPr/>
          <p:nvPr userDrawn="1"/>
        </p:nvSpPr>
        <p:spPr>
          <a:xfrm>
            <a:off x="12191999" y="3245463"/>
            <a:ext cx="879631" cy="462528"/>
          </a:xfrm>
          <a:prstGeom prst="rect">
            <a:avLst/>
          </a:prstGeom>
          <a:solidFill>
            <a:srgbClr val="89898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/>
          <p:cNvSpPr txBox="1"/>
          <p:nvPr userDrawn="1"/>
        </p:nvSpPr>
        <p:spPr>
          <a:xfrm>
            <a:off x="12317506" y="3410829"/>
            <a:ext cx="7774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#898989</a:t>
            </a:r>
            <a:endParaRPr kumimoji="1" lang="zh-CN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文本框 23"/>
          <p:cNvSpPr txBox="1"/>
          <p:nvPr userDrawn="1"/>
        </p:nvSpPr>
        <p:spPr>
          <a:xfrm>
            <a:off x="12317506" y="3779104"/>
            <a:ext cx="7774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#767171</a:t>
            </a:r>
            <a:endParaRPr kumimoji="1" lang="zh-CN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245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>
            <a:off x="12191999" y="170945"/>
            <a:ext cx="879631" cy="4625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矩形 43"/>
          <p:cNvSpPr/>
          <p:nvPr userDrawn="1"/>
        </p:nvSpPr>
        <p:spPr>
          <a:xfrm>
            <a:off x="12191999" y="606640"/>
            <a:ext cx="879631" cy="46252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矩形 44"/>
          <p:cNvSpPr/>
          <p:nvPr userDrawn="1"/>
        </p:nvSpPr>
        <p:spPr>
          <a:xfrm>
            <a:off x="12191999" y="1042335"/>
            <a:ext cx="879631" cy="462528"/>
          </a:xfrm>
          <a:prstGeom prst="rect">
            <a:avLst/>
          </a:prstGeom>
          <a:solidFill>
            <a:srgbClr val="FF49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矩形 45"/>
          <p:cNvSpPr/>
          <p:nvPr userDrawn="1"/>
        </p:nvSpPr>
        <p:spPr>
          <a:xfrm>
            <a:off x="12191999" y="1478030"/>
            <a:ext cx="879631" cy="462528"/>
          </a:xfrm>
          <a:prstGeom prst="rect">
            <a:avLst/>
          </a:prstGeom>
          <a:solidFill>
            <a:srgbClr val="EDE81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矩形 46"/>
          <p:cNvSpPr/>
          <p:nvPr userDrawn="1"/>
        </p:nvSpPr>
        <p:spPr>
          <a:xfrm>
            <a:off x="12191999" y="1913725"/>
            <a:ext cx="879631" cy="462528"/>
          </a:xfrm>
          <a:prstGeom prst="rect">
            <a:avLst/>
          </a:prstGeom>
          <a:solidFill>
            <a:srgbClr val="00C4B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矩形 47"/>
          <p:cNvSpPr/>
          <p:nvPr userDrawn="1"/>
        </p:nvSpPr>
        <p:spPr>
          <a:xfrm>
            <a:off x="12191999" y="2349420"/>
            <a:ext cx="879631" cy="462528"/>
          </a:xfrm>
          <a:prstGeom prst="rect">
            <a:avLst/>
          </a:prstGeom>
          <a:solidFill>
            <a:srgbClr val="C2C1C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文本框 48"/>
          <p:cNvSpPr txBox="1"/>
          <p:nvPr userDrawn="1"/>
        </p:nvSpPr>
        <p:spPr>
          <a:xfrm>
            <a:off x="12444536" y="267494"/>
            <a:ext cx="5942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/>
              <a:t>#FFFFFF</a:t>
            </a:r>
            <a:endParaRPr kumimoji="1" lang="zh-CN" altLang="en-US" sz="900" dirty="0"/>
          </a:p>
        </p:txBody>
      </p:sp>
      <p:sp>
        <p:nvSpPr>
          <p:cNvPr id="50" name="文本框 49"/>
          <p:cNvSpPr txBox="1"/>
          <p:nvPr userDrawn="1"/>
        </p:nvSpPr>
        <p:spPr>
          <a:xfrm>
            <a:off x="12444536" y="699542"/>
            <a:ext cx="6248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>
                <a:solidFill>
                  <a:schemeClr val="bg1"/>
                </a:solidFill>
              </a:rPr>
              <a:t>#000000</a:t>
            </a:r>
            <a:endParaRPr kumimoji="1"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51" name="文本框 50"/>
          <p:cNvSpPr txBox="1"/>
          <p:nvPr userDrawn="1"/>
        </p:nvSpPr>
        <p:spPr>
          <a:xfrm>
            <a:off x="12444536" y="1131590"/>
            <a:ext cx="6180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>
                <a:solidFill>
                  <a:schemeClr val="bg1"/>
                </a:solidFill>
              </a:rPr>
              <a:t>#FF495C</a:t>
            </a:r>
            <a:endParaRPr kumimoji="1"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52" name="文本框 51"/>
          <p:cNvSpPr txBox="1"/>
          <p:nvPr userDrawn="1"/>
        </p:nvSpPr>
        <p:spPr>
          <a:xfrm>
            <a:off x="12444536" y="1593553"/>
            <a:ext cx="6350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#EDE816</a:t>
            </a:r>
            <a:endParaRPr kumimoji="1"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53" name="文本框 52"/>
          <p:cNvSpPr txBox="1"/>
          <p:nvPr userDrawn="1"/>
        </p:nvSpPr>
        <p:spPr>
          <a:xfrm>
            <a:off x="12444536" y="2033662"/>
            <a:ext cx="6282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#00C4B3</a:t>
            </a:r>
            <a:endParaRPr kumimoji="1"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54" name="文本框 53"/>
          <p:cNvSpPr txBox="1"/>
          <p:nvPr userDrawn="1"/>
        </p:nvSpPr>
        <p:spPr>
          <a:xfrm>
            <a:off x="12444536" y="2460478"/>
            <a:ext cx="6657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#CDCCCD</a:t>
            </a:r>
            <a:endParaRPr kumimoji="1"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55" name="矩形 54"/>
          <p:cNvSpPr/>
          <p:nvPr userDrawn="1"/>
        </p:nvSpPr>
        <p:spPr>
          <a:xfrm>
            <a:off x="12191999" y="2810858"/>
            <a:ext cx="879631" cy="46252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文本框 55"/>
          <p:cNvSpPr txBox="1"/>
          <p:nvPr userDrawn="1"/>
        </p:nvSpPr>
        <p:spPr>
          <a:xfrm>
            <a:off x="12429220" y="2935654"/>
            <a:ext cx="6657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#AFABAB</a:t>
            </a:r>
            <a:endParaRPr kumimoji="1"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57" name="矩形 56"/>
          <p:cNvSpPr/>
          <p:nvPr userDrawn="1"/>
        </p:nvSpPr>
        <p:spPr>
          <a:xfrm>
            <a:off x="12191999" y="3245463"/>
            <a:ext cx="879631" cy="462528"/>
          </a:xfrm>
          <a:prstGeom prst="rect">
            <a:avLst/>
          </a:prstGeom>
          <a:solidFill>
            <a:srgbClr val="89898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文本框 57"/>
          <p:cNvSpPr txBox="1"/>
          <p:nvPr userDrawn="1"/>
        </p:nvSpPr>
        <p:spPr>
          <a:xfrm>
            <a:off x="12429220" y="3370259"/>
            <a:ext cx="6657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#898989</a:t>
            </a:r>
            <a:endParaRPr kumimoji="1"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60" name="文本框 59"/>
          <p:cNvSpPr txBox="1"/>
          <p:nvPr userDrawn="1"/>
        </p:nvSpPr>
        <p:spPr>
          <a:xfrm>
            <a:off x="12429220" y="3816065"/>
            <a:ext cx="6657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#767171</a:t>
            </a:r>
            <a:endParaRPr kumimoji="1" lang="zh-CN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1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 userDrawn="1"/>
        </p:nvSpPr>
        <p:spPr>
          <a:xfrm>
            <a:off x="12191999" y="170945"/>
            <a:ext cx="879631" cy="4625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矩形 25"/>
          <p:cNvSpPr/>
          <p:nvPr userDrawn="1"/>
        </p:nvSpPr>
        <p:spPr>
          <a:xfrm>
            <a:off x="12191999" y="606640"/>
            <a:ext cx="879631" cy="46252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/>
          <p:cNvSpPr/>
          <p:nvPr userDrawn="1"/>
        </p:nvSpPr>
        <p:spPr>
          <a:xfrm>
            <a:off x="12191999" y="1042335"/>
            <a:ext cx="879631" cy="462528"/>
          </a:xfrm>
          <a:prstGeom prst="rect">
            <a:avLst/>
          </a:prstGeom>
          <a:solidFill>
            <a:srgbClr val="FF49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/>
          <p:cNvSpPr/>
          <p:nvPr userDrawn="1"/>
        </p:nvSpPr>
        <p:spPr>
          <a:xfrm>
            <a:off x="12191999" y="1478030"/>
            <a:ext cx="879631" cy="462528"/>
          </a:xfrm>
          <a:prstGeom prst="rect">
            <a:avLst/>
          </a:prstGeom>
          <a:solidFill>
            <a:srgbClr val="EDE81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/>
          <p:cNvSpPr/>
          <p:nvPr userDrawn="1"/>
        </p:nvSpPr>
        <p:spPr>
          <a:xfrm>
            <a:off x="12191999" y="1913725"/>
            <a:ext cx="879631" cy="462528"/>
          </a:xfrm>
          <a:prstGeom prst="rect">
            <a:avLst/>
          </a:prstGeom>
          <a:solidFill>
            <a:srgbClr val="00C4B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矩形 29"/>
          <p:cNvSpPr/>
          <p:nvPr userDrawn="1"/>
        </p:nvSpPr>
        <p:spPr>
          <a:xfrm>
            <a:off x="12191999" y="2349420"/>
            <a:ext cx="879631" cy="462528"/>
          </a:xfrm>
          <a:prstGeom prst="rect">
            <a:avLst/>
          </a:prstGeom>
          <a:solidFill>
            <a:srgbClr val="C2C1C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文本框 30"/>
          <p:cNvSpPr txBox="1"/>
          <p:nvPr userDrawn="1"/>
        </p:nvSpPr>
        <p:spPr>
          <a:xfrm>
            <a:off x="12444536" y="267494"/>
            <a:ext cx="5942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/>
              <a:t>#FFFFFF</a:t>
            </a:r>
            <a:endParaRPr kumimoji="1" lang="zh-CN" altLang="en-US" sz="900" dirty="0"/>
          </a:p>
        </p:txBody>
      </p:sp>
      <p:sp>
        <p:nvSpPr>
          <p:cNvPr id="32" name="文本框 31"/>
          <p:cNvSpPr txBox="1"/>
          <p:nvPr userDrawn="1"/>
        </p:nvSpPr>
        <p:spPr>
          <a:xfrm>
            <a:off x="12444536" y="699542"/>
            <a:ext cx="6248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>
                <a:solidFill>
                  <a:schemeClr val="bg1"/>
                </a:solidFill>
              </a:rPr>
              <a:t>#000000</a:t>
            </a:r>
            <a:endParaRPr kumimoji="1"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33" name="文本框 32"/>
          <p:cNvSpPr txBox="1"/>
          <p:nvPr userDrawn="1"/>
        </p:nvSpPr>
        <p:spPr>
          <a:xfrm>
            <a:off x="12444536" y="1131590"/>
            <a:ext cx="6180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>
                <a:solidFill>
                  <a:schemeClr val="bg1"/>
                </a:solidFill>
              </a:rPr>
              <a:t>#FF495C</a:t>
            </a:r>
            <a:endParaRPr kumimoji="1"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34" name="文本框 33"/>
          <p:cNvSpPr txBox="1"/>
          <p:nvPr userDrawn="1"/>
        </p:nvSpPr>
        <p:spPr>
          <a:xfrm>
            <a:off x="12444536" y="1593553"/>
            <a:ext cx="6350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#EDE816</a:t>
            </a:r>
            <a:endParaRPr kumimoji="1"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35" name="文本框 34"/>
          <p:cNvSpPr txBox="1"/>
          <p:nvPr userDrawn="1"/>
        </p:nvSpPr>
        <p:spPr>
          <a:xfrm>
            <a:off x="12444536" y="2033662"/>
            <a:ext cx="6282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#00C4B3</a:t>
            </a:r>
            <a:endParaRPr kumimoji="1"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36" name="文本框 35"/>
          <p:cNvSpPr txBox="1"/>
          <p:nvPr userDrawn="1"/>
        </p:nvSpPr>
        <p:spPr>
          <a:xfrm>
            <a:off x="12444536" y="2460478"/>
            <a:ext cx="6657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#CDCCCD</a:t>
            </a:r>
            <a:endParaRPr kumimoji="1"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37" name="矩形 36"/>
          <p:cNvSpPr/>
          <p:nvPr userDrawn="1"/>
        </p:nvSpPr>
        <p:spPr>
          <a:xfrm>
            <a:off x="12191999" y="2810858"/>
            <a:ext cx="879631" cy="46252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文本框 37"/>
          <p:cNvSpPr txBox="1"/>
          <p:nvPr userDrawn="1"/>
        </p:nvSpPr>
        <p:spPr>
          <a:xfrm>
            <a:off x="12429220" y="2935654"/>
            <a:ext cx="6657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#AFABAB</a:t>
            </a:r>
            <a:endParaRPr kumimoji="1"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39" name="矩形 38"/>
          <p:cNvSpPr/>
          <p:nvPr userDrawn="1"/>
        </p:nvSpPr>
        <p:spPr>
          <a:xfrm>
            <a:off x="12191999" y="3245463"/>
            <a:ext cx="879631" cy="462528"/>
          </a:xfrm>
          <a:prstGeom prst="rect">
            <a:avLst/>
          </a:prstGeom>
          <a:solidFill>
            <a:srgbClr val="89898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文本框 39"/>
          <p:cNvSpPr txBox="1"/>
          <p:nvPr userDrawn="1"/>
        </p:nvSpPr>
        <p:spPr>
          <a:xfrm>
            <a:off x="12429220" y="3370259"/>
            <a:ext cx="6657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#898989</a:t>
            </a:r>
            <a:endParaRPr kumimoji="1"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42" name="文本框 41"/>
          <p:cNvSpPr txBox="1"/>
          <p:nvPr userDrawn="1"/>
        </p:nvSpPr>
        <p:spPr>
          <a:xfrm>
            <a:off x="12429220" y="3816065"/>
            <a:ext cx="6657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#767171</a:t>
            </a:r>
            <a:endParaRPr kumimoji="1" lang="zh-CN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464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9" r:id="rId2"/>
    <p:sldLayoutId id="2147483741" r:id="rId3"/>
    <p:sldLayoutId id="2147483743" r:id="rId4"/>
    <p:sldLayoutId id="214748374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 userDrawn="1"/>
        </p:nvSpPr>
        <p:spPr>
          <a:xfrm>
            <a:off x="12191999" y="170945"/>
            <a:ext cx="879631" cy="4625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矩形 25"/>
          <p:cNvSpPr/>
          <p:nvPr userDrawn="1"/>
        </p:nvSpPr>
        <p:spPr>
          <a:xfrm>
            <a:off x="12191999" y="606640"/>
            <a:ext cx="879631" cy="46252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/>
          <p:cNvSpPr/>
          <p:nvPr userDrawn="1"/>
        </p:nvSpPr>
        <p:spPr>
          <a:xfrm>
            <a:off x="12191999" y="1042335"/>
            <a:ext cx="879631" cy="462528"/>
          </a:xfrm>
          <a:prstGeom prst="rect">
            <a:avLst/>
          </a:prstGeom>
          <a:solidFill>
            <a:srgbClr val="FF49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/>
          <p:cNvSpPr/>
          <p:nvPr userDrawn="1"/>
        </p:nvSpPr>
        <p:spPr>
          <a:xfrm>
            <a:off x="12191999" y="1478030"/>
            <a:ext cx="879631" cy="462528"/>
          </a:xfrm>
          <a:prstGeom prst="rect">
            <a:avLst/>
          </a:prstGeom>
          <a:solidFill>
            <a:srgbClr val="EDE81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/>
          <p:cNvSpPr/>
          <p:nvPr userDrawn="1"/>
        </p:nvSpPr>
        <p:spPr>
          <a:xfrm>
            <a:off x="12191999" y="1913725"/>
            <a:ext cx="879631" cy="462528"/>
          </a:xfrm>
          <a:prstGeom prst="rect">
            <a:avLst/>
          </a:prstGeom>
          <a:solidFill>
            <a:srgbClr val="00C4B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矩形 29"/>
          <p:cNvSpPr/>
          <p:nvPr userDrawn="1"/>
        </p:nvSpPr>
        <p:spPr>
          <a:xfrm>
            <a:off x="12191999" y="2349420"/>
            <a:ext cx="879631" cy="462528"/>
          </a:xfrm>
          <a:prstGeom prst="rect">
            <a:avLst/>
          </a:prstGeom>
          <a:solidFill>
            <a:srgbClr val="C2C1C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文本框 30"/>
          <p:cNvSpPr txBox="1"/>
          <p:nvPr userDrawn="1"/>
        </p:nvSpPr>
        <p:spPr>
          <a:xfrm>
            <a:off x="12444536" y="267494"/>
            <a:ext cx="5942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/>
              <a:t>#FFFFFF</a:t>
            </a:r>
            <a:endParaRPr kumimoji="1" lang="zh-CN" altLang="en-US" sz="900" dirty="0"/>
          </a:p>
        </p:txBody>
      </p:sp>
      <p:sp>
        <p:nvSpPr>
          <p:cNvPr id="32" name="文本框 31"/>
          <p:cNvSpPr txBox="1"/>
          <p:nvPr userDrawn="1"/>
        </p:nvSpPr>
        <p:spPr>
          <a:xfrm>
            <a:off x="12444536" y="699542"/>
            <a:ext cx="6248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>
                <a:solidFill>
                  <a:schemeClr val="bg1"/>
                </a:solidFill>
              </a:rPr>
              <a:t>#000000</a:t>
            </a:r>
            <a:endParaRPr kumimoji="1"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33" name="文本框 32"/>
          <p:cNvSpPr txBox="1"/>
          <p:nvPr userDrawn="1"/>
        </p:nvSpPr>
        <p:spPr>
          <a:xfrm>
            <a:off x="12444536" y="1131590"/>
            <a:ext cx="6180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>
                <a:solidFill>
                  <a:schemeClr val="bg1"/>
                </a:solidFill>
              </a:rPr>
              <a:t>#FF495C</a:t>
            </a:r>
            <a:endParaRPr kumimoji="1"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34" name="文本框 33"/>
          <p:cNvSpPr txBox="1"/>
          <p:nvPr userDrawn="1"/>
        </p:nvSpPr>
        <p:spPr>
          <a:xfrm>
            <a:off x="12444536" y="1593553"/>
            <a:ext cx="6350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#EDE816</a:t>
            </a:r>
            <a:endParaRPr kumimoji="1"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35" name="文本框 34"/>
          <p:cNvSpPr txBox="1"/>
          <p:nvPr userDrawn="1"/>
        </p:nvSpPr>
        <p:spPr>
          <a:xfrm>
            <a:off x="12444536" y="2033662"/>
            <a:ext cx="6282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#00C4B3</a:t>
            </a:r>
            <a:endParaRPr kumimoji="1"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36" name="文本框 35"/>
          <p:cNvSpPr txBox="1"/>
          <p:nvPr userDrawn="1"/>
        </p:nvSpPr>
        <p:spPr>
          <a:xfrm>
            <a:off x="12444536" y="2460478"/>
            <a:ext cx="6657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#CDCCCD</a:t>
            </a:r>
            <a:endParaRPr kumimoji="1"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37" name="矩形 36"/>
          <p:cNvSpPr/>
          <p:nvPr userDrawn="1"/>
        </p:nvSpPr>
        <p:spPr>
          <a:xfrm>
            <a:off x="12191999" y="2810858"/>
            <a:ext cx="879631" cy="46252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文本框 37"/>
          <p:cNvSpPr txBox="1"/>
          <p:nvPr userDrawn="1"/>
        </p:nvSpPr>
        <p:spPr>
          <a:xfrm>
            <a:off x="12429220" y="2935654"/>
            <a:ext cx="6657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#AFABAB</a:t>
            </a:r>
            <a:endParaRPr kumimoji="1"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39" name="矩形 38"/>
          <p:cNvSpPr/>
          <p:nvPr userDrawn="1"/>
        </p:nvSpPr>
        <p:spPr>
          <a:xfrm>
            <a:off x="12191999" y="3245463"/>
            <a:ext cx="879631" cy="462528"/>
          </a:xfrm>
          <a:prstGeom prst="rect">
            <a:avLst/>
          </a:prstGeom>
          <a:solidFill>
            <a:srgbClr val="89898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文本框 39"/>
          <p:cNvSpPr txBox="1"/>
          <p:nvPr userDrawn="1"/>
        </p:nvSpPr>
        <p:spPr>
          <a:xfrm>
            <a:off x="12429220" y="3370259"/>
            <a:ext cx="6657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#898989</a:t>
            </a:r>
            <a:endParaRPr kumimoji="1"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42" name="文本框 41"/>
          <p:cNvSpPr txBox="1"/>
          <p:nvPr userDrawn="1"/>
        </p:nvSpPr>
        <p:spPr>
          <a:xfrm>
            <a:off x="12429220" y="3816065"/>
            <a:ext cx="6657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#767171</a:t>
            </a:r>
            <a:endParaRPr kumimoji="1" lang="zh-CN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88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1" r:id="rId2"/>
    <p:sldLayoutId id="214748373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 userDrawn="1"/>
        </p:nvSpPr>
        <p:spPr>
          <a:xfrm>
            <a:off x="12191999" y="170945"/>
            <a:ext cx="879631" cy="4625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矩形 25"/>
          <p:cNvSpPr/>
          <p:nvPr userDrawn="1"/>
        </p:nvSpPr>
        <p:spPr>
          <a:xfrm>
            <a:off x="12191999" y="606640"/>
            <a:ext cx="879631" cy="46252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/>
          <p:cNvSpPr/>
          <p:nvPr userDrawn="1"/>
        </p:nvSpPr>
        <p:spPr>
          <a:xfrm>
            <a:off x="12191999" y="1042335"/>
            <a:ext cx="879631" cy="462528"/>
          </a:xfrm>
          <a:prstGeom prst="rect">
            <a:avLst/>
          </a:prstGeom>
          <a:solidFill>
            <a:srgbClr val="FF49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/>
          <p:cNvSpPr/>
          <p:nvPr userDrawn="1"/>
        </p:nvSpPr>
        <p:spPr>
          <a:xfrm>
            <a:off x="12191999" y="1478030"/>
            <a:ext cx="879631" cy="462528"/>
          </a:xfrm>
          <a:prstGeom prst="rect">
            <a:avLst/>
          </a:prstGeom>
          <a:solidFill>
            <a:srgbClr val="EDE81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/>
          <p:cNvSpPr/>
          <p:nvPr userDrawn="1"/>
        </p:nvSpPr>
        <p:spPr>
          <a:xfrm>
            <a:off x="12191999" y="1913725"/>
            <a:ext cx="879631" cy="462528"/>
          </a:xfrm>
          <a:prstGeom prst="rect">
            <a:avLst/>
          </a:prstGeom>
          <a:solidFill>
            <a:srgbClr val="00C4B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矩形 29"/>
          <p:cNvSpPr/>
          <p:nvPr userDrawn="1"/>
        </p:nvSpPr>
        <p:spPr>
          <a:xfrm>
            <a:off x="12191999" y="2349420"/>
            <a:ext cx="879631" cy="462528"/>
          </a:xfrm>
          <a:prstGeom prst="rect">
            <a:avLst/>
          </a:prstGeom>
          <a:solidFill>
            <a:srgbClr val="C2C1C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文本框 30"/>
          <p:cNvSpPr txBox="1"/>
          <p:nvPr userDrawn="1"/>
        </p:nvSpPr>
        <p:spPr>
          <a:xfrm>
            <a:off x="12444536" y="267494"/>
            <a:ext cx="5942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/>
              <a:t>#FFFFFF</a:t>
            </a:r>
            <a:endParaRPr kumimoji="1" lang="zh-CN" altLang="en-US" sz="900" dirty="0"/>
          </a:p>
        </p:txBody>
      </p:sp>
      <p:sp>
        <p:nvSpPr>
          <p:cNvPr id="32" name="文本框 31"/>
          <p:cNvSpPr txBox="1"/>
          <p:nvPr userDrawn="1"/>
        </p:nvSpPr>
        <p:spPr>
          <a:xfrm>
            <a:off x="12444536" y="699542"/>
            <a:ext cx="6248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>
                <a:solidFill>
                  <a:schemeClr val="bg1"/>
                </a:solidFill>
              </a:rPr>
              <a:t>#000000</a:t>
            </a:r>
            <a:endParaRPr kumimoji="1"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33" name="文本框 32"/>
          <p:cNvSpPr txBox="1"/>
          <p:nvPr userDrawn="1"/>
        </p:nvSpPr>
        <p:spPr>
          <a:xfrm>
            <a:off x="12444536" y="1131590"/>
            <a:ext cx="6180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>
                <a:solidFill>
                  <a:schemeClr val="bg1"/>
                </a:solidFill>
              </a:rPr>
              <a:t>#FF495C</a:t>
            </a:r>
            <a:endParaRPr kumimoji="1"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34" name="文本框 33"/>
          <p:cNvSpPr txBox="1"/>
          <p:nvPr userDrawn="1"/>
        </p:nvSpPr>
        <p:spPr>
          <a:xfrm>
            <a:off x="12444536" y="1593553"/>
            <a:ext cx="6350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#EDE816</a:t>
            </a:r>
            <a:endParaRPr kumimoji="1"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35" name="文本框 34"/>
          <p:cNvSpPr txBox="1"/>
          <p:nvPr userDrawn="1"/>
        </p:nvSpPr>
        <p:spPr>
          <a:xfrm>
            <a:off x="12444536" y="2033662"/>
            <a:ext cx="6282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#00C4B3</a:t>
            </a:r>
            <a:endParaRPr kumimoji="1"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36" name="文本框 35"/>
          <p:cNvSpPr txBox="1"/>
          <p:nvPr userDrawn="1"/>
        </p:nvSpPr>
        <p:spPr>
          <a:xfrm>
            <a:off x="12444536" y="2460478"/>
            <a:ext cx="6657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#CDCCCD</a:t>
            </a:r>
            <a:endParaRPr kumimoji="1"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37" name="矩形 36"/>
          <p:cNvSpPr/>
          <p:nvPr userDrawn="1"/>
        </p:nvSpPr>
        <p:spPr>
          <a:xfrm>
            <a:off x="12191999" y="2810858"/>
            <a:ext cx="879631" cy="46252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文本框 37"/>
          <p:cNvSpPr txBox="1"/>
          <p:nvPr userDrawn="1"/>
        </p:nvSpPr>
        <p:spPr>
          <a:xfrm>
            <a:off x="12429220" y="2935654"/>
            <a:ext cx="6657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#AFABAB</a:t>
            </a:r>
            <a:endParaRPr kumimoji="1"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39" name="矩形 38"/>
          <p:cNvSpPr/>
          <p:nvPr userDrawn="1"/>
        </p:nvSpPr>
        <p:spPr>
          <a:xfrm>
            <a:off x="12191999" y="3245463"/>
            <a:ext cx="879631" cy="462528"/>
          </a:xfrm>
          <a:prstGeom prst="rect">
            <a:avLst/>
          </a:prstGeom>
          <a:solidFill>
            <a:srgbClr val="89898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文本框 39"/>
          <p:cNvSpPr txBox="1"/>
          <p:nvPr userDrawn="1"/>
        </p:nvSpPr>
        <p:spPr>
          <a:xfrm>
            <a:off x="12429220" y="3370259"/>
            <a:ext cx="6657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#898989</a:t>
            </a:r>
            <a:endParaRPr kumimoji="1"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42" name="文本框 41"/>
          <p:cNvSpPr txBox="1"/>
          <p:nvPr userDrawn="1"/>
        </p:nvSpPr>
        <p:spPr>
          <a:xfrm>
            <a:off x="12429220" y="3816065"/>
            <a:ext cx="6657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#767171</a:t>
            </a:r>
            <a:endParaRPr kumimoji="1" lang="zh-CN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096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40" r:id="rId2"/>
    <p:sldLayoutId id="214748374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 userDrawn="1"/>
        </p:nvSpPr>
        <p:spPr>
          <a:xfrm>
            <a:off x="12191999" y="170945"/>
            <a:ext cx="879631" cy="4625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矩形 25"/>
          <p:cNvSpPr/>
          <p:nvPr userDrawn="1"/>
        </p:nvSpPr>
        <p:spPr>
          <a:xfrm>
            <a:off x="12191999" y="606640"/>
            <a:ext cx="879631" cy="46252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/>
          <p:cNvSpPr/>
          <p:nvPr userDrawn="1"/>
        </p:nvSpPr>
        <p:spPr>
          <a:xfrm>
            <a:off x="12191999" y="1042335"/>
            <a:ext cx="879631" cy="462528"/>
          </a:xfrm>
          <a:prstGeom prst="rect">
            <a:avLst/>
          </a:prstGeom>
          <a:solidFill>
            <a:srgbClr val="FF49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/>
          <p:cNvSpPr/>
          <p:nvPr userDrawn="1"/>
        </p:nvSpPr>
        <p:spPr>
          <a:xfrm>
            <a:off x="12191999" y="1478030"/>
            <a:ext cx="879631" cy="462528"/>
          </a:xfrm>
          <a:prstGeom prst="rect">
            <a:avLst/>
          </a:prstGeom>
          <a:solidFill>
            <a:srgbClr val="EDE81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/>
          <p:cNvSpPr/>
          <p:nvPr userDrawn="1"/>
        </p:nvSpPr>
        <p:spPr>
          <a:xfrm>
            <a:off x="12191999" y="1913725"/>
            <a:ext cx="879631" cy="462528"/>
          </a:xfrm>
          <a:prstGeom prst="rect">
            <a:avLst/>
          </a:prstGeom>
          <a:solidFill>
            <a:srgbClr val="00C4B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矩形 29"/>
          <p:cNvSpPr/>
          <p:nvPr userDrawn="1"/>
        </p:nvSpPr>
        <p:spPr>
          <a:xfrm>
            <a:off x="12191999" y="2349420"/>
            <a:ext cx="879631" cy="462528"/>
          </a:xfrm>
          <a:prstGeom prst="rect">
            <a:avLst/>
          </a:prstGeom>
          <a:solidFill>
            <a:srgbClr val="C2C1C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文本框 30"/>
          <p:cNvSpPr txBox="1"/>
          <p:nvPr userDrawn="1"/>
        </p:nvSpPr>
        <p:spPr>
          <a:xfrm>
            <a:off x="12444536" y="267494"/>
            <a:ext cx="5942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/>
              <a:t>#FFFFFF</a:t>
            </a:r>
            <a:endParaRPr kumimoji="1" lang="zh-CN" altLang="en-US" sz="900" dirty="0"/>
          </a:p>
        </p:txBody>
      </p:sp>
      <p:sp>
        <p:nvSpPr>
          <p:cNvPr id="32" name="文本框 31"/>
          <p:cNvSpPr txBox="1"/>
          <p:nvPr userDrawn="1"/>
        </p:nvSpPr>
        <p:spPr>
          <a:xfrm>
            <a:off x="12444536" y="699542"/>
            <a:ext cx="6248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>
                <a:solidFill>
                  <a:schemeClr val="bg1"/>
                </a:solidFill>
              </a:rPr>
              <a:t>#000000</a:t>
            </a:r>
            <a:endParaRPr kumimoji="1"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33" name="文本框 32"/>
          <p:cNvSpPr txBox="1"/>
          <p:nvPr userDrawn="1"/>
        </p:nvSpPr>
        <p:spPr>
          <a:xfrm>
            <a:off x="12444536" y="1131590"/>
            <a:ext cx="6180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>
                <a:solidFill>
                  <a:schemeClr val="bg1"/>
                </a:solidFill>
              </a:rPr>
              <a:t>#FF495C</a:t>
            </a:r>
            <a:endParaRPr kumimoji="1"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34" name="文本框 33"/>
          <p:cNvSpPr txBox="1"/>
          <p:nvPr userDrawn="1"/>
        </p:nvSpPr>
        <p:spPr>
          <a:xfrm>
            <a:off x="12444536" y="1593553"/>
            <a:ext cx="6350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#EDE816</a:t>
            </a:r>
            <a:endParaRPr kumimoji="1"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35" name="文本框 34"/>
          <p:cNvSpPr txBox="1"/>
          <p:nvPr userDrawn="1"/>
        </p:nvSpPr>
        <p:spPr>
          <a:xfrm>
            <a:off x="12444536" y="2033662"/>
            <a:ext cx="6282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#00C4B3</a:t>
            </a:r>
            <a:endParaRPr kumimoji="1"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36" name="文本框 35"/>
          <p:cNvSpPr txBox="1"/>
          <p:nvPr userDrawn="1"/>
        </p:nvSpPr>
        <p:spPr>
          <a:xfrm>
            <a:off x="12444536" y="2460478"/>
            <a:ext cx="6657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#CDCCCD</a:t>
            </a:r>
            <a:endParaRPr kumimoji="1"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37" name="矩形 36"/>
          <p:cNvSpPr/>
          <p:nvPr userDrawn="1"/>
        </p:nvSpPr>
        <p:spPr>
          <a:xfrm>
            <a:off x="12191999" y="2810858"/>
            <a:ext cx="879631" cy="46252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文本框 37"/>
          <p:cNvSpPr txBox="1"/>
          <p:nvPr userDrawn="1"/>
        </p:nvSpPr>
        <p:spPr>
          <a:xfrm>
            <a:off x="12429220" y="2935654"/>
            <a:ext cx="6657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#AFABAB</a:t>
            </a:r>
            <a:endParaRPr kumimoji="1"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39" name="矩形 38"/>
          <p:cNvSpPr/>
          <p:nvPr userDrawn="1"/>
        </p:nvSpPr>
        <p:spPr>
          <a:xfrm>
            <a:off x="12191999" y="3245463"/>
            <a:ext cx="879631" cy="462528"/>
          </a:xfrm>
          <a:prstGeom prst="rect">
            <a:avLst/>
          </a:prstGeom>
          <a:solidFill>
            <a:srgbClr val="89898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文本框 39"/>
          <p:cNvSpPr txBox="1"/>
          <p:nvPr userDrawn="1"/>
        </p:nvSpPr>
        <p:spPr>
          <a:xfrm>
            <a:off x="12429220" y="3370259"/>
            <a:ext cx="6657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#898989</a:t>
            </a:r>
            <a:endParaRPr kumimoji="1"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42" name="文本框 41"/>
          <p:cNvSpPr txBox="1"/>
          <p:nvPr userDrawn="1"/>
        </p:nvSpPr>
        <p:spPr>
          <a:xfrm>
            <a:off x="12429220" y="3816065"/>
            <a:ext cx="6657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#767171</a:t>
            </a:r>
            <a:endParaRPr kumimoji="1" lang="zh-CN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935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 userDrawn="1"/>
        </p:nvSpPr>
        <p:spPr>
          <a:xfrm>
            <a:off x="12191999" y="170945"/>
            <a:ext cx="879631" cy="4625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矩形 25"/>
          <p:cNvSpPr/>
          <p:nvPr userDrawn="1"/>
        </p:nvSpPr>
        <p:spPr>
          <a:xfrm>
            <a:off x="12191999" y="606640"/>
            <a:ext cx="879631" cy="46252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/>
          <p:cNvSpPr/>
          <p:nvPr userDrawn="1"/>
        </p:nvSpPr>
        <p:spPr>
          <a:xfrm>
            <a:off x="12191999" y="1042335"/>
            <a:ext cx="879631" cy="462528"/>
          </a:xfrm>
          <a:prstGeom prst="rect">
            <a:avLst/>
          </a:prstGeom>
          <a:solidFill>
            <a:srgbClr val="FF49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/>
          <p:cNvSpPr/>
          <p:nvPr userDrawn="1"/>
        </p:nvSpPr>
        <p:spPr>
          <a:xfrm>
            <a:off x="12191999" y="1478030"/>
            <a:ext cx="879631" cy="462528"/>
          </a:xfrm>
          <a:prstGeom prst="rect">
            <a:avLst/>
          </a:prstGeom>
          <a:solidFill>
            <a:srgbClr val="EDE81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/>
          <p:cNvSpPr/>
          <p:nvPr userDrawn="1"/>
        </p:nvSpPr>
        <p:spPr>
          <a:xfrm>
            <a:off x="12191999" y="1913725"/>
            <a:ext cx="879631" cy="462528"/>
          </a:xfrm>
          <a:prstGeom prst="rect">
            <a:avLst/>
          </a:prstGeom>
          <a:solidFill>
            <a:srgbClr val="00C4B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矩形 29"/>
          <p:cNvSpPr/>
          <p:nvPr userDrawn="1"/>
        </p:nvSpPr>
        <p:spPr>
          <a:xfrm>
            <a:off x="12191999" y="2349420"/>
            <a:ext cx="879631" cy="462528"/>
          </a:xfrm>
          <a:prstGeom prst="rect">
            <a:avLst/>
          </a:prstGeom>
          <a:solidFill>
            <a:srgbClr val="C2C1C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文本框 30"/>
          <p:cNvSpPr txBox="1"/>
          <p:nvPr userDrawn="1"/>
        </p:nvSpPr>
        <p:spPr>
          <a:xfrm>
            <a:off x="12444536" y="267494"/>
            <a:ext cx="5942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/>
              <a:t>#FFFFFF</a:t>
            </a:r>
            <a:endParaRPr kumimoji="1" lang="zh-CN" altLang="en-US" sz="900" dirty="0"/>
          </a:p>
        </p:txBody>
      </p:sp>
      <p:sp>
        <p:nvSpPr>
          <p:cNvPr id="32" name="文本框 31"/>
          <p:cNvSpPr txBox="1"/>
          <p:nvPr userDrawn="1"/>
        </p:nvSpPr>
        <p:spPr>
          <a:xfrm>
            <a:off x="12444536" y="699542"/>
            <a:ext cx="6248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>
                <a:solidFill>
                  <a:schemeClr val="bg1"/>
                </a:solidFill>
              </a:rPr>
              <a:t>#000000</a:t>
            </a:r>
            <a:endParaRPr kumimoji="1"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33" name="文本框 32"/>
          <p:cNvSpPr txBox="1"/>
          <p:nvPr userDrawn="1"/>
        </p:nvSpPr>
        <p:spPr>
          <a:xfrm>
            <a:off x="12444536" y="1131590"/>
            <a:ext cx="6180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>
                <a:solidFill>
                  <a:schemeClr val="bg1"/>
                </a:solidFill>
              </a:rPr>
              <a:t>#FF495C</a:t>
            </a:r>
            <a:endParaRPr kumimoji="1"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34" name="文本框 33"/>
          <p:cNvSpPr txBox="1"/>
          <p:nvPr userDrawn="1"/>
        </p:nvSpPr>
        <p:spPr>
          <a:xfrm>
            <a:off x="12444536" y="1593553"/>
            <a:ext cx="6350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#EDE816</a:t>
            </a:r>
            <a:endParaRPr kumimoji="1"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35" name="文本框 34"/>
          <p:cNvSpPr txBox="1"/>
          <p:nvPr userDrawn="1"/>
        </p:nvSpPr>
        <p:spPr>
          <a:xfrm>
            <a:off x="12444536" y="2033662"/>
            <a:ext cx="6282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#00C4B3</a:t>
            </a:r>
            <a:endParaRPr kumimoji="1"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36" name="文本框 35"/>
          <p:cNvSpPr txBox="1"/>
          <p:nvPr userDrawn="1"/>
        </p:nvSpPr>
        <p:spPr>
          <a:xfrm>
            <a:off x="12444536" y="2460478"/>
            <a:ext cx="6657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#CDCCCD</a:t>
            </a:r>
            <a:endParaRPr kumimoji="1"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37" name="矩形 36"/>
          <p:cNvSpPr/>
          <p:nvPr userDrawn="1"/>
        </p:nvSpPr>
        <p:spPr>
          <a:xfrm>
            <a:off x="12191999" y="2810858"/>
            <a:ext cx="879631" cy="46252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文本框 37"/>
          <p:cNvSpPr txBox="1"/>
          <p:nvPr userDrawn="1"/>
        </p:nvSpPr>
        <p:spPr>
          <a:xfrm>
            <a:off x="12429220" y="2935654"/>
            <a:ext cx="6657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#AFABAB</a:t>
            </a:r>
            <a:endParaRPr kumimoji="1"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39" name="矩形 38"/>
          <p:cNvSpPr/>
          <p:nvPr userDrawn="1"/>
        </p:nvSpPr>
        <p:spPr>
          <a:xfrm>
            <a:off x="12191999" y="3245463"/>
            <a:ext cx="879631" cy="462528"/>
          </a:xfrm>
          <a:prstGeom prst="rect">
            <a:avLst/>
          </a:prstGeom>
          <a:solidFill>
            <a:srgbClr val="89898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文本框 39"/>
          <p:cNvSpPr txBox="1"/>
          <p:nvPr userDrawn="1"/>
        </p:nvSpPr>
        <p:spPr>
          <a:xfrm>
            <a:off x="12429220" y="3370259"/>
            <a:ext cx="6657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#898989</a:t>
            </a:r>
            <a:endParaRPr kumimoji="1"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42" name="文本框 41"/>
          <p:cNvSpPr txBox="1"/>
          <p:nvPr userDrawn="1"/>
        </p:nvSpPr>
        <p:spPr>
          <a:xfrm>
            <a:off x="12429220" y="3816065"/>
            <a:ext cx="6657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#767171</a:t>
            </a:r>
            <a:endParaRPr kumimoji="1" lang="zh-CN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524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 userDrawn="1"/>
        </p:nvSpPr>
        <p:spPr>
          <a:xfrm>
            <a:off x="12191999" y="170945"/>
            <a:ext cx="879631" cy="4625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矩形 25"/>
          <p:cNvSpPr/>
          <p:nvPr userDrawn="1"/>
        </p:nvSpPr>
        <p:spPr>
          <a:xfrm>
            <a:off x="12191999" y="606640"/>
            <a:ext cx="879631" cy="46252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/>
          <p:cNvSpPr/>
          <p:nvPr userDrawn="1"/>
        </p:nvSpPr>
        <p:spPr>
          <a:xfrm>
            <a:off x="12191999" y="1042335"/>
            <a:ext cx="879631" cy="462528"/>
          </a:xfrm>
          <a:prstGeom prst="rect">
            <a:avLst/>
          </a:prstGeom>
          <a:solidFill>
            <a:srgbClr val="FF49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/>
          <p:cNvSpPr/>
          <p:nvPr userDrawn="1"/>
        </p:nvSpPr>
        <p:spPr>
          <a:xfrm>
            <a:off x="12191999" y="1478030"/>
            <a:ext cx="879631" cy="462528"/>
          </a:xfrm>
          <a:prstGeom prst="rect">
            <a:avLst/>
          </a:prstGeom>
          <a:solidFill>
            <a:srgbClr val="EDE81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/>
          <p:cNvSpPr/>
          <p:nvPr userDrawn="1"/>
        </p:nvSpPr>
        <p:spPr>
          <a:xfrm>
            <a:off x="12191999" y="1913725"/>
            <a:ext cx="879631" cy="462528"/>
          </a:xfrm>
          <a:prstGeom prst="rect">
            <a:avLst/>
          </a:prstGeom>
          <a:solidFill>
            <a:srgbClr val="00C4B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矩形 29"/>
          <p:cNvSpPr/>
          <p:nvPr userDrawn="1"/>
        </p:nvSpPr>
        <p:spPr>
          <a:xfrm>
            <a:off x="12191999" y="2349420"/>
            <a:ext cx="879631" cy="462528"/>
          </a:xfrm>
          <a:prstGeom prst="rect">
            <a:avLst/>
          </a:prstGeom>
          <a:solidFill>
            <a:srgbClr val="C2C1C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文本框 30"/>
          <p:cNvSpPr txBox="1"/>
          <p:nvPr userDrawn="1"/>
        </p:nvSpPr>
        <p:spPr>
          <a:xfrm>
            <a:off x="12444536" y="267494"/>
            <a:ext cx="5942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/>
              <a:t>#FFFFFF</a:t>
            </a:r>
            <a:endParaRPr kumimoji="1" lang="zh-CN" altLang="en-US" sz="900" dirty="0"/>
          </a:p>
        </p:txBody>
      </p:sp>
      <p:sp>
        <p:nvSpPr>
          <p:cNvPr id="32" name="文本框 31"/>
          <p:cNvSpPr txBox="1"/>
          <p:nvPr userDrawn="1"/>
        </p:nvSpPr>
        <p:spPr>
          <a:xfrm>
            <a:off x="12444536" y="699542"/>
            <a:ext cx="6248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>
                <a:solidFill>
                  <a:schemeClr val="bg1"/>
                </a:solidFill>
              </a:rPr>
              <a:t>#000000</a:t>
            </a:r>
            <a:endParaRPr kumimoji="1"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33" name="文本框 32"/>
          <p:cNvSpPr txBox="1"/>
          <p:nvPr userDrawn="1"/>
        </p:nvSpPr>
        <p:spPr>
          <a:xfrm>
            <a:off x="12444536" y="1131590"/>
            <a:ext cx="6180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>
                <a:solidFill>
                  <a:schemeClr val="bg1"/>
                </a:solidFill>
              </a:rPr>
              <a:t>#FF495C</a:t>
            </a:r>
            <a:endParaRPr kumimoji="1"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34" name="文本框 33"/>
          <p:cNvSpPr txBox="1"/>
          <p:nvPr userDrawn="1"/>
        </p:nvSpPr>
        <p:spPr>
          <a:xfrm>
            <a:off x="12444536" y="1593553"/>
            <a:ext cx="6350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#EDE816</a:t>
            </a:r>
            <a:endParaRPr kumimoji="1"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35" name="文本框 34"/>
          <p:cNvSpPr txBox="1"/>
          <p:nvPr userDrawn="1"/>
        </p:nvSpPr>
        <p:spPr>
          <a:xfrm>
            <a:off x="12444536" y="2033662"/>
            <a:ext cx="6282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#00C4B3</a:t>
            </a:r>
            <a:endParaRPr kumimoji="1"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36" name="文本框 35"/>
          <p:cNvSpPr txBox="1"/>
          <p:nvPr userDrawn="1"/>
        </p:nvSpPr>
        <p:spPr>
          <a:xfrm>
            <a:off x="12444536" y="2460478"/>
            <a:ext cx="6657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#CDCCCD</a:t>
            </a:r>
            <a:endParaRPr kumimoji="1"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37" name="矩形 36"/>
          <p:cNvSpPr/>
          <p:nvPr userDrawn="1"/>
        </p:nvSpPr>
        <p:spPr>
          <a:xfrm>
            <a:off x="12191999" y="2810858"/>
            <a:ext cx="879631" cy="46252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文本框 37"/>
          <p:cNvSpPr txBox="1"/>
          <p:nvPr userDrawn="1"/>
        </p:nvSpPr>
        <p:spPr>
          <a:xfrm>
            <a:off x="12429220" y="2935654"/>
            <a:ext cx="6657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#AFABAB</a:t>
            </a:r>
            <a:endParaRPr kumimoji="1"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39" name="矩形 38"/>
          <p:cNvSpPr/>
          <p:nvPr userDrawn="1"/>
        </p:nvSpPr>
        <p:spPr>
          <a:xfrm>
            <a:off x="12191999" y="3245463"/>
            <a:ext cx="879631" cy="462528"/>
          </a:xfrm>
          <a:prstGeom prst="rect">
            <a:avLst/>
          </a:prstGeom>
          <a:solidFill>
            <a:srgbClr val="89898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文本框 39"/>
          <p:cNvSpPr txBox="1"/>
          <p:nvPr userDrawn="1"/>
        </p:nvSpPr>
        <p:spPr>
          <a:xfrm>
            <a:off x="12429220" y="3370259"/>
            <a:ext cx="6657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#898989</a:t>
            </a:r>
            <a:endParaRPr kumimoji="1" lang="zh-CN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089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 userDrawn="1"/>
        </p:nvSpPr>
        <p:spPr>
          <a:xfrm>
            <a:off x="12191999" y="170945"/>
            <a:ext cx="879631" cy="4625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矩形 25"/>
          <p:cNvSpPr/>
          <p:nvPr userDrawn="1"/>
        </p:nvSpPr>
        <p:spPr>
          <a:xfrm>
            <a:off x="12191999" y="606640"/>
            <a:ext cx="879631" cy="46252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矩形 32"/>
          <p:cNvSpPr/>
          <p:nvPr userDrawn="1"/>
        </p:nvSpPr>
        <p:spPr>
          <a:xfrm>
            <a:off x="12191999" y="1042335"/>
            <a:ext cx="879631" cy="462528"/>
          </a:xfrm>
          <a:prstGeom prst="rect">
            <a:avLst/>
          </a:prstGeom>
          <a:solidFill>
            <a:srgbClr val="FF49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矩形 33"/>
          <p:cNvSpPr/>
          <p:nvPr userDrawn="1"/>
        </p:nvSpPr>
        <p:spPr>
          <a:xfrm>
            <a:off x="12191999" y="1478030"/>
            <a:ext cx="879631" cy="462528"/>
          </a:xfrm>
          <a:prstGeom prst="rect">
            <a:avLst/>
          </a:prstGeom>
          <a:solidFill>
            <a:srgbClr val="EDE81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矩形 34"/>
          <p:cNvSpPr/>
          <p:nvPr userDrawn="1"/>
        </p:nvSpPr>
        <p:spPr>
          <a:xfrm>
            <a:off x="12191999" y="1913725"/>
            <a:ext cx="879631" cy="462528"/>
          </a:xfrm>
          <a:prstGeom prst="rect">
            <a:avLst/>
          </a:prstGeom>
          <a:solidFill>
            <a:srgbClr val="00C4B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矩形 35"/>
          <p:cNvSpPr/>
          <p:nvPr userDrawn="1"/>
        </p:nvSpPr>
        <p:spPr>
          <a:xfrm>
            <a:off x="12191999" y="2349420"/>
            <a:ext cx="879631" cy="462528"/>
          </a:xfrm>
          <a:prstGeom prst="rect">
            <a:avLst/>
          </a:prstGeom>
          <a:solidFill>
            <a:srgbClr val="C2C1C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文本框 36"/>
          <p:cNvSpPr txBox="1"/>
          <p:nvPr userDrawn="1"/>
        </p:nvSpPr>
        <p:spPr>
          <a:xfrm>
            <a:off x="12444536" y="267494"/>
            <a:ext cx="5942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/>
              <a:t>#FFFFFF</a:t>
            </a:r>
            <a:endParaRPr kumimoji="1" lang="zh-CN" altLang="en-US" sz="900" dirty="0"/>
          </a:p>
        </p:txBody>
      </p:sp>
      <p:sp>
        <p:nvSpPr>
          <p:cNvPr id="38" name="文本框 37"/>
          <p:cNvSpPr txBox="1"/>
          <p:nvPr userDrawn="1"/>
        </p:nvSpPr>
        <p:spPr>
          <a:xfrm>
            <a:off x="12444536" y="699542"/>
            <a:ext cx="6248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>
                <a:solidFill>
                  <a:schemeClr val="bg1"/>
                </a:solidFill>
              </a:rPr>
              <a:t>#000000</a:t>
            </a:r>
            <a:endParaRPr kumimoji="1"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39" name="文本框 38"/>
          <p:cNvSpPr txBox="1"/>
          <p:nvPr userDrawn="1"/>
        </p:nvSpPr>
        <p:spPr>
          <a:xfrm>
            <a:off x="12444536" y="1131590"/>
            <a:ext cx="6180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>
                <a:solidFill>
                  <a:schemeClr val="bg1"/>
                </a:solidFill>
              </a:rPr>
              <a:t>#FF495C</a:t>
            </a:r>
            <a:endParaRPr kumimoji="1"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40" name="文本框 39"/>
          <p:cNvSpPr txBox="1"/>
          <p:nvPr userDrawn="1"/>
        </p:nvSpPr>
        <p:spPr>
          <a:xfrm>
            <a:off x="12444536" y="1593553"/>
            <a:ext cx="6350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#EDE816</a:t>
            </a:r>
            <a:endParaRPr kumimoji="1"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 userDrawn="1"/>
        </p:nvSpPr>
        <p:spPr>
          <a:xfrm>
            <a:off x="12444536" y="2033662"/>
            <a:ext cx="6282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#00C4B3</a:t>
            </a:r>
            <a:endParaRPr kumimoji="1"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42" name="文本框 41"/>
          <p:cNvSpPr txBox="1"/>
          <p:nvPr userDrawn="1"/>
        </p:nvSpPr>
        <p:spPr>
          <a:xfrm>
            <a:off x="12444536" y="2460478"/>
            <a:ext cx="6657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#CDCCCD</a:t>
            </a:r>
            <a:endParaRPr kumimoji="1"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 userDrawn="1"/>
        </p:nvSpPr>
        <p:spPr>
          <a:xfrm>
            <a:off x="12191999" y="2810858"/>
            <a:ext cx="879631" cy="46252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文本框 43"/>
          <p:cNvSpPr txBox="1"/>
          <p:nvPr userDrawn="1"/>
        </p:nvSpPr>
        <p:spPr>
          <a:xfrm>
            <a:off x="12429220" y="2935654"/>
            <a:ext cx="6657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#AFABAB</a:t>
            </a:r>
            <a:endParaRPr kumimoji="1"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45" name="矩形 44"/>
          <p:cNvSpPr/>
          <p:nvPr userDrawn="1"/>
        </p:nvSpPr>
        <p:spPr>
          <a:xfrm>
            <a:off x="12191999" y="3245463"/>
            <a:ext cx="879631" cy="462528"/>
          </a:xfrm>
          <a:prstGeom prst="rect">
            <a:avLst/>
          </a:prstGeom>
          <a:solidFill>
            <a:srgbClr val="89898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文本框 45"/>
          <p:cNvSpPr txBox="1"/>
          <p:nvPr userDrawn="1"/>
        </p:nvSpPr>
        <p:spPr>
          <a:xfrm>
            <a:off x="12429220" y="3370259"/>
            <a:ext cx="6657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#898989</a:t>
            </a:r>
            <a:endParaRPr kumimoji="1"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48" name="文本框 47"/>
          <p:cNvSpPr txBox="1"/>
          <p:nvPr userDrawn="1"/>
        </p:nvSpPr>
        <p:spPr>
          <a:xfrm>
            <a:off x="12429220" y="3816065"/>
            <a:ext cx="6657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#767171</a:t>
            </a:r>
            <a:endParaRPr kumimoji="1" lang="zh-CN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294180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package" Target="../embeddings/Microsoft_Excel____.xlsx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智慧服务实施计划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806768" y="3453788"/>
            <a:ext cx="2165032" cy="382923"/>
          </a:xfrm>
        </p:spPr>
        <p:txBody>
          <a:bodyPr/>
          <a:lstStyle/>
          <a:p>
            <a:r>
              <a:rPr lang="zh-CN" altLang="en-US" sz="1400" dirty="0"/>
              <a:t>易时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3025588" y="3449576"/>
            <a:ext cx="2165032" cy="382923"/>
          </a:xfrm>
        </p:spPr>
        <p:txBody>
          <a:bodyPr/>
          <a:lstStyle/>
          <a:p>
            <a:r>
              <a:rPr lang="zh-CN" altLang="zh-CN" sz="1400" dirty="0"/>
              <a:t>2</a:t>
            </a:r>
            <a:r>
              <a:rPr lang="en-US" altLang="zh-CN" sz="1400" dirty="0"/>
              <a:t>018-04-26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53222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522515" y="235384"/>
            <a:ext cx="4624707" cy="503477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47700" y="1066800"/>
            <a:ext cx="10677525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总体蓝图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实施方法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总体实施计划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详细实施计划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2721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52787" y="44390"/>
            <a:ext cx="4172372" cy="503477"/>
          </a:xfrm>
        </p:spPr>
        <p:txBody>
          <a:bodyPr/>
          <a:lstStyle/>
          <a:p>
            <a:r>
              <a:rPr lang="zh-CN" altLang="en-US" dirty="0"/>
              <a:t>一、总体蓝图</a:t>
            </a:r>
          </a:p>
        </p:txBody>
      </p:sp>
      <p:sp>
        <p:nvSpPr>
          <p:cNvPr id="5" name="矩形 4"/>
          <p:cNvSpPr/>
          <p:nvPr/>
        </p:nvSpPr>
        <p:spPr>
          <a:xfrm>
            <a:off x="206063" y="708918"/>
            <a:ext cx="1417834" cy="2270588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29353" y="835414"/>
            <a:ext cx="1222625" cy="284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服务顾问分配</a:t>
            </a:r>
            <a:endParaRPr kumimoji="1" lang="zh-CN" altLang="en-US" dirty="0"/>
          </a:p>
        </p:txBody>
      </p:sp>
      <p:sp>
        <p:nvSpPr>
          <p:cNvPr id="117" name="矩形 116"/>
          <p:cNvSpPr/>
          <p:nvPr/>
        </p:nvSpPr>
        <p:spPr>
          <a:xfrm>
            <a:off x="329353" y="1178840"/>
            <a:ext cx="1222625" cy="284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/>
              <a:t>新车交车</a:t>
            </a:r>
            <a:endParaRPr kumimoji="1" lang="zh-CN" altLang="en-US" dirty="0"/>
          </a:p>
        </p:txBody>
      </p:sp>
      <p:sp>
        <p:nvSpPr>
          <p:cNvPr id="118" name="矩形 117"/>
          <p:cNvSpPr/>
          <p:nvPr/>
        </p:nvSpPr>
        <p:spPr>
          <a:xfrm>
            <a:off x="329352" y="1522266"/>
            <a:ext cx="1222625" cy="284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更改服务商</a:t>
            </a:r>
            <a:endParaRPr kumimoji="1" lang="zh-CN" altLang="en-US" dirty="0"/>
          </a:p>
        </p:txBody>
      </p:sp>
      <p:sp>
        <p:nvSpPr>
          <p:cNvPr id="119" name="矩形 118"/>
          <p:cNvSpPr/>
          <p:nvPr/>
        </p:nvSpPr>
        <p:spPr>
          <a:xfrm>
            <a:off x="329352" y="1859728"/>
            <a:ext cx="1222625" cy="284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异地新顾客</a:t>
            </a:r>
            <a:endParaRPr kumimoji="1" lang="zh-CN" altLang="en-US" dirty="0"/>
          </a:p>
        </p:txBody>
      </p:sp>
      <p:sp>
        <p:nvSpPr>
          <p:cNvPr id="120" name="矩形 119"/>
          <p:cNvSpPr/>
          <p:nvPr/>
        </p:nvSpPr>
        <p:spPr>
          <a:xfrm>
            <a:off x="329351" y="2203154"/>
            <a:ext cx="1222625" cy="284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流失顾客</a:t>
            </a:r>
            <a:endParaRPr kumimoji="1" lang="zh-CN" altLang="en-US" dirty="0"/>
          </a:p>
        </p:txBody>
      </p:sp>
      <p:sp>
        <p:nvSpPr>
          <p:cNvPr id="121" name="矩形 120"/>
          <p:cNvSpPr/>
          <p:nvPr/>
        </p:nvSpPr>
        <p:spPr>
          <a:xfrm>
            <a:off x="1749714" y="708918"/>
            <a:ext cx="1417834" cy="2270588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125" name="矩形 124"/>
          <p:cNvSpPr/>
          <p:nvPr/>
        </p:nvSpPr>
        <p:spPr>
          <a:xfrm>
            <a:off x="1873004" y="835414"/>
            <a:ext cx="1222625" cy="284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预约跟进</a:t>
            </a:r>
            <a:endParaRPr kumimoji="1" lang="zh-CN" altLang="en-US" dirty="0"/>
          </a:p>
        </p:txBody>
      </p:sp>
      <p:sp>
        <p:nvSpPr>
          <p:cNvPr id="126" name="矩形 125"/>
          <p:cNvSpPr/>
          <p:nvPr/>
        </p:nvSpPr>
        <p:spPr>
          <a:xfrm>
            <a:off x="1873004" y="1178840"/>
            <a:ext cx="1222625" cy="284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预约一览</a:t>
            </a:r>
            <a:endParaRPr kumimoji="1" lang="zh-CN" altLang="en-US" dirty="0"/>
          </a:p>
        </p:txBody>
      </p:sp>
      <p:sp>
        <p:nvSpPr>
          <p:cNvPr id="127" name="矩形 126"/>
          <p:cNvSpPr/>
          <p:nvPr/>
        </p:nvSpPr>
        <p:spPr>
          <a:xfrm>
            <a:off x="1873003" y="1522266"/>
            <a:ext cx="1222625" cy="284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00" dirty="0"/>
              <a:t>预约备件准备单</a:t>
            </a:r>
          </a:p>
        </p:txBody>
      </p:sp>
      <p:sp>
        <p:nvSpPr>
          <p:cNvPr id="128" name="矩形 127"/>
          <p:cNvSpPr/>
          <p:nvPr/>
        </p:nvSpPr>
        <p:spPr>
          <a:xfrm>
            <a:off x="1873003" y="1859728"/>
            <a:ext cx="1222625" cy="284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预约管理看板</a:t>
            </a:r>
            <a:endParaRPr kumimoji="1" lang="zh-CN" altLang="en-US" dirty="0"/>
          </a:p>
        </p:txBody>
      </p:sp>
      <p:sp>
        <p:nvSpPr>
          <p:cNvPr id="129" name="矩形 128"/>
          <p:cNvSpPr/>
          <p:nvPr/>
        </p:nvSpPr>
        <p:spPr>
          <a:xfrm>
            <a:off x="1873002" y="2203154"/>
            <a:ext cx="1222625" cy="284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/>
              <a:t>预约看板</a:t>
            </a:r>
            <a:endParaRPr kumimoji="1" lang="zh-CN" altLang="en-US" dirty="0"/>
          </a:p>
        </p:txBody>
      </p:sp>
      <p:sp>
        <p:nvSpPr>
          <p:cNvPr id="130" name="矩形 129"/>
          <p:cNvSpPr/>
          <p:nvPr/>
        </p:nvSpPr>
        <p:spPr>
          <a:xfrm>
            <a:off x="329351" y="2934293"/>
            <a:ext cx="1222625" cy="28446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新车交付</a:t>
            </a:r>
            <a:endParaRPr kumimoji="1" lang="zh-CN" altLang="en-US" dirty="0"/>
          </a:p>
        </p:txBody>
      </p:sp>
      <p:sp>
        <p:nvSpPr>
          <p:cNvPr id="131" name="矩形 130"/>
          <p:cNvSpPr/>
          <p:nvPr/>
        </p:nvSpPr>
        <p:spPr>
          <a:xfrm>
            <a:off x="1847319" y="2934293"/>
            <a:ext cx="1222625" cy="28446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预约管理</a:t>
            </a:r>
            <a:endParaRPr kumimoji="1" lang="zh-CN" altLang="en-US" dirty="0"/>
          </a:p>
        </p:txBody>
      </p:sp>
      <p:sp>
        <p:nvSpPr>
          <p:cNvPr id="132" name="矩形 131"/>
          <p:cNvSpPr/>
          <p:nvPr/>
        </p:nvSpPr>
        <p:spPr>
          <a:xfrm>
            <a:off x="1873001" y="2540616"/>
            <a:ext cx="1222625" cy="284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缺件订购</a:t>
            </a:r>
            <a:endParaRPr kumimoji="1" lang="zh-CN" altLang="en-US" dirty="0"/>
          </a:p>
        </p:txBody>
      </p:sp>
      <p:sp>
        <p:nvSpPr>
          <p:cNvPr id="133" name="矩形 132"/>
          <p:cNvSpPr/>
          <p:nvPr/>
        </p:nvSpPr>
        <p:spPr>
          <a:xfrm>
            <a:off x="3220499" y="708918"/>
            <a:ext cx="1417834" cy="1178564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134" name="矩形 133"/>
          <p:cNvSpPr/>
          <p:nvPr/>
        </p:nvSpPr>
        <p:spPr>
          <a:xfrm>
            <a:off x="3343789" y="835414"/>
            <a:ext cx="1222625" cy="284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回访任务</a:t>
            </a:r>
            <a:endParaRPr kumimoji="1" lang="zh-CN" altLang="en-US" dirty="0"/>
          </a:p>
        </p:txBody>
      </p:sp>
      <p:sp>
        <p:nvSpPr>
          <p:cNvPr id="135" name="矩形 134"/>
          <p:cNvSpPr/>
          <p:nvPr/>
        </p:nvSpPr>
        <p:spPr>
          <a:xfrm>
            <a:off x="3343789" y="1178840"/>
            <a:ext cx="1222625" cy="284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回访修复</a:t>
            </a:r>
            <a:endParaRPr kumimoji="1" lang="zh-CN" altLang="en-US" dirty="0"/>
          </a:p>
        </p:txBody>
      </p:sp>
      <p:sp>
        <p:nvSpPr>
          <p:cNvPr id="137" name="矩形 136"/>
          <p:cNvSpPr/>
          <p:nvPr/>
        </p:nvSpPr>
        <p:spPr>
          <a:xfrm>
            <a:off x="3343788" y="1522265"/>
            <a:ext cx="1222625" cy="284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招揽任务</a:t>
            </a:r>
            <a:endParaRPr kumimoji="1" lang="zh-CN" altLang="en-US" dirty="0"/>
          </a:p>
        </p:txBody>
      </p:sp>
      <p:sp>
        <p:nvSpPr>
          <p:cNvPr id="139" name="矩形 138"/>
          <p:cNvSpPr/>
          <p:nvPr/>
        </p:nvSpPr>
        <p:spPr>
          <a:xfrm>
            <a:off x="3306694" y="1871990"/>
            <a:ext cx="1222625" cy="28446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联系任务</a:t>
            </a:r>
            <a:endParaRPr kumimoji="1" lang="zh-CN" altLang="en-US" dirty="0"/>
          </a:p>
        </p:txBody>
      </p:sp>
      <p:sp>
        <p:nvSpPr>
          <p:cNvPr id="141" name="矩形 140"/>
          <p:cNvSpPr/>
          <p:nvPr/>
        </p:nvSpPr>
        <p:spPr>
          <a:xfrm>
            <a:off x="4761620" y="708918"/>
            <a:ext cx="1417834" cy="810335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142" name="矩形 141"/>
          <p:cNvSpPr/>
          <p:nvPr/>
        </p:nvSpPr>
        <p:spPr>
          <a:xfrm>
            <a:off x="4884910" y="835414"/>
            <a:ext cx="1222625" cy="284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问诊单</a:t>
            </a:r>
            <a:endParaRPr kumimoji="1" lang="zh-CN" altLang="en-US" dirty="0"/>
          </a:p>
        </p:txBody>
      </p:sp>
      <p:sp>
        <p:nvSpPr>
          <p:cNvPr id="145" name="矩形 144"/>
          <p:cNvSpPr/>
          <p:nvPr/>
        </p:nvSpPr>
        <p:spPr>
          <a:xfrm>
            <a:off x="4859223" y="1179462"/>
            <a:ext cx="1222625" cy="284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服务委托书</a:t>
            </a:r>
            <a:endParaRPr kumimoji="1" lang="zh-CN" altLang="en-US" dirty="0"/>
          </a:p>
        </p:txBody>
      </p:sp>
      <p:sp>
        <p:nvSpPr>
          <p:cNvPr id="147" name="矩形 146"/>
          <p:cNvSpPr/>
          <p:nvPr/>
        </p:nvSpPr>
        <p:spPr>
          <a:xfrm>
            <a:off x="4856066" y="1508095"/>
            <a:ext cx="1222625" cy="28446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接待服务</a:t>
            </a:r>
            <a:endParaRPr kumimoji="1" lang="zh-CN" altLang="en-US" dirty="0"/>
          </a:p>
        </p:txBody>
      </p:sp>
      <p:sp>
        <p:nvSpPr>
          <p:cNvPr id="149" name="矩形 148"/>
          <p:cNvSpPr/>
          <p:nvPr/>
        </p:nvSpPr>
        <p:spPr>
          <a:xfrm>
            <a:off x="4739141" y="1872665"/>
            <a:ext cx="1417834" cy="1136774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150" name="矩形 149"/>
          <p:cNvSpPr/>
          <p:nvPr/>
        </p:nvSpPr>
        <p:spPr>
          <a:xfrm>
            <a:off x="4862431" y="1970364"/>
            <a:ext cx="1222625" cy="284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顾客关怀</a:t>
            </a:r>
            <a:endParaRPr kumimoji="1" lang="zh-CN" altLang="en-US" dirty="0"/>
          </a:p>
        </p:txBody>
      </p:sp>
      <p:sp>
        <p:nvSpPr>
          <p:cNvPr id="151" name="矩形 150"/>
          <p:cNvSpPr/>
          <p:nvPr/>
        </p:nvSpPr>
        <p:spPr>
          <a:xfrm>
            <a:off x="4862431" y="2313790"/>
            <a:ext cx="1222625" cy="284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顾客调查</a:t>
            </a:r>
            <a:endParaRPr kumimoji="1" lang="zh-CN" altLang="en-US" dirty="0"/>
          </a:p>
        </p:txBody>
      </p:sp>
      <p:sp>
        <p:nvSpPr>
          <p:cNvPr id="152" name="矩形 151"/>
          <p:cNvSpPr/>
          <p:nvPr/>
        </p:nvSpPr>
        <p:spPr>
          <a:xfrm>
            <a:off x="4862430" y="2657216"/>
            <a:ext cx="1222625" cy="284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客休看板</a:t>
            </a:r>
            <a:endParaRPr kumimoji="1" lang="zh-CN" altLang="en-US" dirty="0"/>
          </a:p>
        </p:txBody>
      </p:sp>
      <p:sp>
        <p:nvSpPr>
          <p:cNvPr id="155" name="矩形 154"/>
          <p:cNvSpPr/>
          <p:nvPr/>
        </p:nvSpPr>
        <p:spPr>
          <a:xfrm>
            <a:off x="4862429" y="2992442"/>
            <a:ext cx="1222625" cy="28446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顾客服务</a:t>
            </a:r>
            <a:endParaRPr kumimoji="1" lang="zh-CN" altLang="en-US" dirty="0"/>
          </a:p>
        </p:txBody>
      </p:sp>
      <p:sp>
        <p:nvSpPr>
          <p:cNvPr id="156" name="矩形 155"/>
          <p:cNvSpPr/>
          <p:nvPr/>
        </p:nvSpPr>
        <p:spPr>
          <a:xfrm>
            <a:off x="6296424" y="704229"/>
            <a:ext cx="1417834" cy="1877068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157" name="矩形 156"/>
          <p:cNvSpPr/>
          <p:nvPr/>
        </p:nvSpPr>
        <p:spPr>
          <a:xfrm>
            <a:off x="6419714" y="830725"/>
            <a:ext cx="1222625" cy="284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维修工单</a:t>
            </a:r>
            <a:endParaRPr kumimoji="1" lang="zh-CN" altLang="en-US" dirty="0"/>
          </a:p>
        </p:txBody>
      </p:sp>
      <p:sp>
        <p:nvSpPr>
          <p:cNvPr id="158" name="矩形 157"/>
          <p:cNvSpPr/>
          <p:nvPr/>
        </p:nvSpPr>
        <p:spPr>
          <a:xfrm>
            <a:off x="6419714" y="1174151"/>
            <a:ext cx="1222625" cy="284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质量检测</a:t>
            </a:r>
            <a:endParaRPr kumimoji="1" lang="zh-CN" altLang="en-US" dirty="0"/>
          </a:p>
        </p:txBody>
      </p:sp>
      <p:sp>
        <p:nvSpPr>
          <p:cNvPr id="159" name="矩形 158"/>
          <p:cNvSpPr/>
          <p:nvPr/>
        </p:nvSpPr>
        <p:spPr>
          <a:xfrm>
            <a:off x="6419713" y="1517577"/>
            <a:ext cx="1222625" cy="284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机修调度</a:t>
            </a:r>
            <a:endParaRPr kumimoji="1" lang="zh-CN" altLang="en-US" dirty="0"/>
          </a:p>
        </p:txBody>
      </p:sp>
      <p:sp>
        <p:nvSpPr>
          <p:cNvPr id="160" name="矩形 159"/>
          <p:cNvSpPr/>
          <p:nvPr/>
        </p:nvSpPr>
        <p:spPr>
          <a:xfrm>
            <a:off x="6419713" y="1855039"/>
            <a:ext cx="1222625" cy="284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钣喷调度</a:t>
            </a:r>
            <a:endParaRPr kumimoji="1" lang="zh-CN" altLang="en-US" dirty="0"/>
          </a:p>
        </p:txBody>
      </p:sp>
      <p:sp>
        <p:nvSpPr>
          <p:cNvPr id="161" name="矩形 160"/>
          <p:cNvSpPr/>
          <p:nvPr/>
        </p:nvSpPr>
        <p:spPr>
          <a:xfrm>
            <a:off x="6419712" y="2198465"/>
            <a:ext cx="1222625" cy="284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远程技术支持</a:t>
            </a:r>
            <a:endParaRPr kumimoji="1" lang="zh-CN" altLang="en-US" dirty="0"/>
          </a:p>
        </p:txBody>
      </p:sp>
      <p:sp>
        <p:nvSpPr>
          <p:cNvPr id="162" name="矩形 161"/>
          <p:cNvSpPr/>
          <p:nvPr/>
        </p:nvSpPr>
        <p:spPr>
          <a:xfrm>
            <a:off x="6394028" y="2501229"/>
            <a:ext cx="1222625" cy="28446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维修作业</a:t>
            </a:r>
            <a:endParaRPr kumimoji="1" lang="zh-CN" altLang="en-US" dirty="0"/>
          </a:p>
        </p:txBody>
      </p:sp>
      <p:sp>
        <p:nvSpPr>
          <p:cNvPr id="163" name="矩形 162"/>
          <p:cNvSpPr/>
          <p:nvPr/>
        </p:nvSpPr>
        <p:spPr>
          <a:xfrm>
            <a:off x="7814386" y="704229"/>
            <a:ext cx="1417834" cy="1632197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164" name="矩形 163"/>
          <p:cNvSpPr/>
          <p:nvPr/>
        </p:nvSpPr>
        <p:spPr>
          <a:xfrm>
            <a:off x="7937676" y="830725"/>
            <a:ext cx="1222625" cy="284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结算单</a:t>
            </a:r>
            <a:endParaRPr kumimoji="1" lang="zh-CN" altLang="en-US" dirty="0"/>
          </a:p>
        </p:txBody>
      </p:sp>
      <p:sp>
        <p:nvSpPr>
          <p:cNvPr id="165" name="矩形 164"/>
          <p:cNvSpPr/>
          <p:nvPr/>
        </p:nvSpPr>
        <p:spPr>
          <a:xfrm>
            <a:off x="7937676" y="1174151"/>
            <a:ext cx="1222625" cy="284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收银收款</a:t>
            </a:r>
            <a:endParaRPr kumimoji="1" lang="zh-CN" altLang="en-US" dirty="0"/>
          </a:p>
        </p:txBody>
      </p:sp>
      <p:sp>
        <p:nvSpPr>
          <p:cNvPr id="166" name="矩形 165"/>
          <p:cNvSpPr/>
          <p:nvPr/>
        </p:nvSpPr>
        <p:spPr>
          <a:xfrm>
            <a:off x="7937675" y="1517577"/>
            <a:ext cx="1222625" cy="284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保修单</a:t>
            </a:r>
            <a:endParaRPr kumimoji="1" lang="zh-CN" altLang="en-US" dirty="0"/>
          </a:p>
        </p:txBody>
      </p:sp>
      <p:sp>
        <p:nvSpPr>
          <p:cNvPr id="167" name="矩形 166"/>
          <p:cNvSpPr/>
          <p:nvPr/>
        </p:nvSpPr>
        <p:spPr>
          <a:xfrm>
            <a:off x="7937675" y="1855039"/>
            <a:ext cx="1222625" cy="284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反结算</a:t>
            </a:r>
            <a:endParaRPr kumimoji="1" lang="zh-CN" altLang="en-US" dirty="0"/>
          </a:p>
        </p:txBody>
      </p:sp>
      <p:sp>
        <p:nvSpPr>
          <p:cNvPr id="169" name="矩形 168"/>
          <p:cNvSpPr/>
          <p:nvPr/>
        </p:nvSpPr>
        <p:spPr>
          <a:xfrm>
            <a:off x="7906766" y="2168188"/>
            <a:ext cx="1222625" cy="28446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交车服务</a:t>
            </a:r>
            <a:endParaRPr kumimoji="1" lang="zh-CN" altLang="en-US" dirty="0"/>
          </a:p>
        </p:txBody>
      </p:sp>
      <p:sp>
        <p:nvSpPr>
          <p:cNvPr id="170" name="矩形 169"/>
          <p:cNvSpPr/>
          <p:nvPr/>
        </p:nvSpPr>
        <p:spPr>
          <a:xfrm>
            <a:off x="206060" y="3620965"/>
            <a:ext cx="5537775" cy="2606939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171" name="矩形 170"/>
          <p:cNvSpPr/>
          <p:nvPr/>
        </p:nvSpPr>
        <p:spPr>
          <a:xfrm>
            <a:off x="329351" y="3747461"/>
            <a:ext cx="1222625" cy="284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仓库管理</a:t>
            </a:r>
            <a:endParaRPr kumimoji="1" lang="zh-CN" altLang="en-US" dirty="0"/>
          </a:p>
        </p:txBody>
      </p:sp>
      <p:sp>
        <p:nvSpPr>
          <p:cNvPr id="172" name="矩形 171"/>
          <p:cNvSpPr/>
          <p:nvPr/>
        </p:nvSpPr>
        <p:spPr>
          <a:xfrm>
            <a:off x="329351" y="4090887"/>
            <a:ext cx="1222625" cy="284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备件主数据</a:t>
            </a:r>
            <a:endParaRPr kumimoji="1" lang="zh-CN" altLang="en-US" dirty="0"/>
          </a:p>
        </p:txBody>
      </p:sp>
      <p:sp>
        <p:nvSpPr>
          <p:cNvPr id="173" name="矩形 172"/>
          <p:cNvSpPr/>
          <p:nvPr/>
        </p:nvSpPr>
        <p:spPr>
          <a:xfrm>
            <a:off x="329350" y="4434313"/>
            <a:ext cx="1222625" cy="284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业务往来客户</a:t>
            </a:r>
            <a:endParaRPr kumimoji="1" lang="zh-CN" altLang="en-US" dirty="0"/>
          </a:p>
        </p:txBody>
      </p:sp>
      <p:sp>
        <p:nvSpPr>
          <p:cNvPr id="176" name="矩形 175"/>
          <p:cNvSpPr/>
          <p:nvPr/>
        </p:nvSpPr>
        <p:spPr>
          <a:xfrm>
            <a:off x="2278826" y="6136811"/>
            <a:ext cx="1222625" cy="28446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备件管理</a:t>
            </a:r>
            <a:endParaRPr kumimoji="1" lang="zh-CN" altLang="en-US" dirty="0"/>
          </a:p>
        </p:txBody>
      </p:sp>
      <p:sp>
        <p:nvSpPr>
          <p:cNvPr id="177" name="矩形 176"/>
          <p:cNvSpPr/>
          <p:nvPr/>
        </p:nvSpPr>
        <p:spPr>
          <a:xfrm>
            <a:off x="329350" y="4764162"/>
            <a:ext cx="1222625" cy="284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采购计划</a:t>
            </a:r>
            <a:endParaRPr kumimoji="1" lang="zh-CN" altLang="en-US" dirty="0"/>
          </a:p>
        </p:txBody>
      </p:sp>
      <p:sp>
        <p:nvSpPr>
          <p:cNvPr id="178" name="矩形 177"/>
          <p:cNvSpPr/>
          <p:nvPr/>
        </p:nvSpPr>
        <p:spPr>
          <a:xfrm>
            <a:off x="329350" y="5107588"/>
            <a:ext cx="1222625" cy="2844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采购订单</a:t>
            </a:r>
            <a:endParaRPr kumimoji="1" lang="zh-CN" altLang="en-US" dirty="0"/>
          </a:p>
        </p:txBody>
      </p:sp>
      <p:sp>
        <p:nvSpPr>
          <p:cNvPr id="179" name="矩形 178"/>
          <p:cNvSpPr/>
          <p:nvPr/>
        </p:nvSpPr>
        <p:spPr>
          <a:xfrm>
            <a:off x="329349" y="5451014"/>
            <a:ext cx="1222625" cy="284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外部采购</a:t>
            </a:r>
            <a:endParaRPr kumimoji="1" lang="zh-CN" altLang="en-US" dirty="0"/>
          </a:p>
        </p:txBody>
      </p:sp>
      <p:sp>
        <p:nvSpPr>
          <p:cNvPr id="180" name="矩形 179"/>
          <p:cNvSpPr/>
          <p:nvPr/>
        </p:nvSpPr>
        <p:spPr>
          <a:xfrm>
            <a:off x="329349" y="5788476"/>
            <a:ext cx="1222625" cy="284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外采退货</a:t>
            </a:r>
            <a:endParaRPr kumimoji="1" lang="zh-CN" altLang="en-US" dirty="0"/>
          </a:p>
        </p:txBody>
      </p:sp>
      <p:sp>
        <p:nvSpPr>
          <p:cNvPr id="187" name="矩形 186"/>
          <p:cNvSpPr/>
          <p:nvPr/>
        </p:nvSpPr>
        <p:spPr>
          <a:xfrm>
            <a:off x="1667517" y="3745609"/>
            <a:ext cx="1222625" cy="284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备件移库</a:t>
            </a:r>
            <a:endParaRPr kumimoji="1" lang="zh-CN" altLang="en-US" dirty="0"/>
          </a:p>
        </p:txBody>
      </p:sp>
      <p:sp>
        <p:nvSpPr>
          <p:cNvPr id="188" name="矩形 187"/>
          <p:cNvSpPr/>
          <p:nvPr/>
        </p:nvSpPr>
        <p:spPr>
          <a:xfrm>
            <a:off x="1667517" y="4089035"/>
            <a:ext cx="1222625" cy="284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库存盘点</a:t>
            </a:r>
            <a:endParaRPr kumimoji="1" lang="zh-CN" altLang="en-US" dirty="0"/>
          </a:p>
        </p:txBody>
      </p:sp>
      <p:sp>
        <p:nvSpPr>
          <p:cNvPr id="189" name="矩形 188"/>
          <p:cNvSpPr/>
          <p:nvPr/>
        </p:nvSpPr>
        <p:spPr>
          <a:xfrm>
            <a:off x="1667516" y="4432461"/>
            <a:ext cx="1222625" cy="284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滞销件管理</a:t>
            </a:r>
            <a:endParaRPr kumimoji="1" lang="zh-CN" altLang="en-US" dirty="0"/>
          </a:p>
        </p:txBody>
      </p:sp>
      <p:sp>
        <p:nvSpPr>
          <p:cNvPr id="191" name="矩形 190"/>
          <p:cNvSpPr/>
          <p:nvPr/>
        </p:nvSpPr>
        <p:spPr>
          <a:xfrm>
            <a:off x="1667515" y="4774305"/>
            <a:ext cx="1222625" cy="284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库存管理</a:t>
            </a:r>
            <a:endParaRPr kumimoji="1" lang="zh-CN" altLang="en-US" dirty="0"/>
          </a:p>
        </p:txBody>
      </p:sp>
      <p:sp>
        <p:nvSpPr>
          <p:cNvPr id="192" name="矩形 191"/>
          <p:cNvSpPr/>
          <p:nvPr/>
        </p:nvSpPr>
        <p:spPr>
          <a:xfrm>
            <a:off x="1667514" y="5111767"/>
            <a:ext cx="1222625" cy="284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库存流水</a:t>
            </a:r>
            <a:endParaRPr kumimoji="1" lang="zh-CN" altLang="en-US" dirty="0"/>
          </a:p>
        </p:txBody>
      </p:sp>
      <p:sp>
        <p:nvSpPr>
          <p:cNvPr id="193" name="矩形 192"/>
          <p:cNvSpPr/>
          <p:nvPr/>
        </p:nvSpPr>
        <p:spPr>
          <a:xfrm>
            <a:off x="3015954" y="4422863"/>
            <a:ext cx="1222625" cy="284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备件调拨</a:t>
            </a:r>
            <a:endParaRPr kumimoji="1" lang="zh-CN" altLang="en-US" dirty="0"/>
          </a:p>
        </p:txBody>
      </p:sp>
      <p:sp>
        <p:nvSpPr>
          <p:cNvPr id="194" name="矩形 193"/>
          <p:cNvSpPr/>
          <p:nvPr/>
        </p:nvSpPr>
        <p:spPr>
          <a:xfrm>
            <a:off x="3015954" y="4766289"/>
            <a:ext cx="1222625" cy="284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库存报损</a:t>
            </a:r>
            <a:endParaRPr kumimoji="1" lang="zh-CN" altLang="en-US" dirty="0"/>
          </a:p>
        </p:txBody>
      </p:sp>
      <p:sp>
        <p:nvSpPr>
          <p:cNvPr id="196" name="矩形 195"/>
          <p:cNvSpPr/>
          <p:nvPr/>
        </p:nvSpPr>
        <p:spPr>
          <a:xfrm>
            <a:off x="3015954" y="5113259"/>
            <a:ext cx="1222625" cy="284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内部领料</a:t>
            </a:r>
            <a:endParaRPr kumimoji="1" lang="zh-CN" altLang="en-US" dirty="0"/>
          </a:p>
        </p:txBody>
      </p:sp>
      <p:sp>
        <p:nvSpPr>
          <p:cNvPr id="197" name="矩形 196"/>
          <p:cNvSpPr/>
          <p:nvPr/>
        </p:nvSpPr>
        <p:spPr>
          <a:xfrm>
            <a:off x="3015953" y="5456685"/>
            <a:ext cx="1222625" cy="284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车间借料</a:t>
            </a:r>
            <a:endParaRPr kumimoji="1" lang="zh-CN" altLang="en-US" dirty="0"/>
          </a:p>
        </p:txBody>
      </p:sp>
      <p:sp>
        <p:nvSpPr>
          <p:cNvPr id="198" name="矩形 197"/>
          <p:cNvSpPr/>
          <p:nvPr/>
        </p:nvSpPr>
        <p:spPr>
          <a:xfrm>
            <a:off x="3015952" y="5794147"/>
            <a:ext cx="1222625" cy="284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维修领料</a:t>
            </a:r>
            <a:endParaRPr kumimoji="1" lang="zh-CN" altLang="en-US" dirty="0"/>
          </a:p>
        </p:txBody>
      </p:sp>
      <p:sp>
        <p:nvSpPr>
          <p:cNvPr id="199" name="矩形 198"/>
          <p:cNvSpPr/>
          <p:nvPr/>
        </p:nvSpPr>
        <p:spPr>
          <a:xfrm>
            <a:off x="1667514" y="5459575"/>
            <a:ext cx="1222625" cy="2844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到货签收</a:t>
            </a:r>
            <a:endParaRPr kumimoji="1" lang="zh-CN" altLang="en-US" dirty="0"/>
          </a:p>
        </p:txBody>
      </p:sp>
      <p:sp>
        <p:nvSpPr>
          <p:cNvPr id="200" name="矩形 199"/>
          <p:cNvSpPr/>
          <p:nvPr/>
        </p:nvSpPr>
        <p:spPr>
          <a:xfrm>
            <a:off x="1667514" y="5803001"/>
            <a:ext cx="1222625" cy="2844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采购退货</a:t>
            </a:r>
            <a:endParaRPr kumimoji="1" lang="zh-CN" altLang="en-US" dirty="0"/>
          </a:p>
        </p:txBody>
      </p:sp>
      <p:sp>
        <p:nvSpPr>
          <p:cNvPr id="201" name="矩形 200"/>
          <p:cNvSpPr/>
          <p:nvPr/>
        </p:nvSpPr>
        <p:spPr>
          <a:xfrm>
            <a:off x="3005683" y="3757238"/>
            <a:ext cx="1222625" cy="284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库存报溢</a:t>
            </a:r>
            <a:endParaRPr kumimoji="1" lang="zh-CN" altLang="en-US" dirty="0"/>
          </a:p>
        </p:txBody>
      </p:sp>
      <p:sp>
        <p:nvSpPr>
          <p:cNvPr id="202" name="矩形 201"/>
          <p:cNvSpPr/>
          <p:nvPr/>
        </p:nvSpPr>
        <p:spPr>
          <a:xfrm>
            <a:off x="3005683" y="4094700"/>
            <a:ext cx="1222625" cy="284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销售退货入库</a:t>
            </a:r>
            <a:endParaRPr kumimoji="1" lang="zh-CN" altLang="en-US" dirty="0"/>
          </a:p>
        </p:txBody>
      </p:sp>
      <p:sp>
        <p:nvSpPr>
          <p:cNvPr id="205" name="矩形 204"/>
          <p:cNvSpPr/>
          <p:nvPr/>
        </p:nvSpPr>
        <p:spPr>
          <a:xfrm>
            <a:off x="4343847" y="3758632"/>
            <a:ext cx="1222625" cy="284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备件销售</a:t>
            </a:r>
            <a:endParaRPr kumimoji="1" lang="zh-CN" altLang="en-US" dirty="0"/>
          </a:p>
        </p:txBody>
      </p:sp>
      <p:sp>
        <p:nvSpPr>
          <p:cNvPr id="206" name="矩形 205"/>
          <p:cNvSpPr/>
          <p:nvPr/>
        </p:nvSpPr>
        <p:spPr>
          <a:xfrm>
            <a:off x="4343847" y="4102058"/>
            <a:ext cx="1222625" cy="284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备件销售退货</a:t>
            </a:r>
            <a:endParaRPr kumimoji="1" lang="zh-CN" altLang="en-US" dirty="0"/>
          </a:p>
        </p:txBody>
      </p:sp>
      <p:sp>
        <p:nvSpPr>
          <p:cNvPr id="207" name="矩形 206"/>
          <p:cNvSpPr/>
          <p:nvPr/>
        </p:nvSpPr>
        <p:spPr>
          <a:xfrm>
            <a:off x="4343846" y="4445484"/>
            <a:ext cx="1222625" cy="284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备件销售结算</a:t>
            </a:r>
            <a:endParaRPr kumimoji="1" lang="zh-CN" altLang="en-US" dirty="0"/>
          </a:p>
        </p:txBody>
      </p:sp>
      <p:sp>
        <p:nvSpPr>
          <p:cNvPr id="208" name="矩形 207"/>
          <p:cNvSpPr/>
          <p:nvPr/>
        </p:nvSpPr>
        <p:spPr>
          <a:xfrm>
            <a:off x="4343846" y="4782946"/>
            <a:ext cx="1222625" cy="284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备件退货结算</a:t>
            </a:r>
            <a:endParaRPr kumimoji="1" lang="zh-CN" altLang="en-US" dirty="0"/>
          </a:p>
        </p:txBody>
      </p:sp>
      <p:sp>
        <p:nvSpPr>
          <p:cNvPr id="211" name="矩形 210"/>
          <p:cNvSpPr/>
          <p:nvPr/>
        </p:nvSpPr>
        <p:spPr>
          <a:xfrm>
            <a:off x="9313174" y="704229"/>
            <a:ext cx="2764945" cy="2273601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212" name="矩形 211"/>
          <p:cNvSpPr/>
          <p:nvPr/>
        </p:nvSpPr>
        <p:spPr>
          <a:xfrm>
            <a:off x="9436465" y="830725"/>
            <a:ext cx="1222625" cy="284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数字新媒体后台</a:t>
            </a:r>
            <a:endParaRPr kumimoji="1" lang="zh-CN" altLang="en-US" dirty="0"/>
          </a:p>
        </p:txBody>
      </p:sp>
      <p:sp>
        <p:nvSpPr>
          <p:cNvPr id="213" name="矩形 212"/>
          <p:cNvSpPr/>
          <p:nvPr/>
        </p:nvSpPr>
        <p:spPr>
          <a:xfrm>
            <a:off x="9436465" y="1174151"/>
            <a:ext cx="1222625" cy="284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数字新媒体前端</a:t>
            </a:r>
            <a:endParaRPr kumimoji="1" lang="zh-CN" altLang="en-US" dirty="0"/>
          </a:p>
        </p:txBody>
      </p:sp>
      <p:sp>
        <p:nvSpPr>
          <p:cNvPr id="214" name="矩形 213"/>
          <p:cNvSpPr/>
          <p:nvPr/>
        </p:nvSpPr>
        <p:spPr>
          <a:xfrm>
            <a:off x="9436464" y="1517577"/>
            <a:ext cx="1222625" cy="284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离场自动登记、放行</a:t>
            </a:r>
            <a:endParaRPr kumimoji="1" lang="zh-CN" altLang="en-US" dirty="0"/>
          </a:p>
        </p:txBody>
      </p:sp>
      <p:sp>
        <p:nvSpPr>
          <p:cNvPr id="215" name="矩形 214"/>
          <p:cNvSpPr/>
          <p:nvPr/>
        </p:nvSpPr>
        <p:spPr>
          <a:xfrm>
            <a:off x="10160555" y="2936713"/>
            <a:ext cx="1222625" cy="28446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终端相关功能</a:t>
            </a:r>
            <a:endParaRPr kumimoji="1" lang="zh-CN" altLang="en-US" dirty="0"/>
          </a:p>
        </p:txBody>
      </p:sp>
      <p:sp>
        <p:nvSpPr>
          <p:cNvPr id="216" name="矩形 215"/>
          <p:cNvSpPr/>
          <p:nvPr/>
        </p:nvSpPr>
        <p:spPr>
          <a:xfrm>
            <a:off x="9436464" y="1847426"/>
            <a:ext cx="1222625" cy="284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客休看板、餐吧、茶吧看板</a:t>
            </a:r>
            <a:endParaRPr kumimoji="1" lang="en-US" altLang="zh-CN" sz="1100" dirty="0"/>
          </a:p>
        </p:txBody>
      </p:sp>
      <p:sp>
        <p:nvSpPr>
          <p:cNvPr id="217" name="矩形 216"/>
          <p:cNvSpPr/>
          <p:nvPr/>
        </p:nvSpPr>
        <p:spPr>
          <a:xfrm>
            <a:off x="9436464" y="2190852"/>
            <a:ext cx="1222625" cy="284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调度看板</a:t>
            </a:r>
            <a:endParaRPr kumimoji="1" lang="zh-CN" altLang="en-US" dirty="0"/>
          </a:p>
        </p:txBody>
      </p:sp>
      <p:sp>
        <p:nvSpPr>
          <p:cNvPr id="219" name="矩形 218"/>
          <p:cNvSpPr/>
          <p:nvPr/>
        </p:nvSpPr>
        <p:spPr>
          <a:xfrm>
            <a:off x="10771868" y="2190852"/>
            <a:ext cx="1222625" cy="284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指挥中心看板</a:t>
            </a:r>
            <a:endParaRPr kumimoji="1" lang="zh-CN" altLang="en-US" dirty="0"/>
          </a:p>
        </p:txBody>
      </p:sp>
      <p:sp>
        <p:nvSpPr>
          <p:cNvPr id="220" name="矩形 219"/>
          <p:cNvSpPr/>
          <p:nvPr/>
        </p:nvSpPr>
        <p:spPr>
          <a:xfrm>
            <a:off x="10774631" y="828873"/>
            <a:ext cx="1222625" cy="284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远程巡检接口</a:t>
            </a:r>
            <a:endParaRPr kumimoji="1" lang="zh-CN" altLang="en-US" dirty="0"/>
          </a:p>
        </p:txBody>
      </p:sp>
      <p:sp>
        <p:nvSpPr>
          <p:cNvPr id="221" name="矩形 220"/>
          <p:cNvSpPr/>
          <p:nvPr/>
        </p:nvSpPr>
        <p:spPr>
          <a:xfrm>
            <a:off x="10774631" y="1172299"/>
            <a:ext cx="1222625" cy="284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客流信息</a:t>
            </a:r>
            <a:endParaRPr kumimoji="1" lang="zh-CN" altLang="en-US" dirty="0"/>
          </a:p>
        </p:txBody>
      </p:sp>
      <p:sp>
        <p:nvSpPr>
          <p:cNvPr id="222" name="矩形 221"/>
          <p:cNvSpPr/>
          <p:nvPr/>
        </p:nvSpPr>
        <p:spPr>
          <a:xfrm>
            <a:off x="10774630" y="1515725"/>
            <a:ext cx="1222625" cy="284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人脸识别</a:t>
            </a:r>
            <a:endParaRPr kumimoji="1" lang="zh-CN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10771868" y="1823727"/>
            <a:ext cx="1222625" cy="284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服务经理、销售经理看板</a:t>
            </a:r>
            <a:endParaRPr kumimoji="1" lang="zh-CN" altLang="en-US" dirty="0"/>
          </a:p>
        </p:txBody>
      </p:sp>
      <p:sp>
        <p:nvSpPr>
          <p:cNvPr id="90" name="矩形 89"/>
          <p:cNvSpPr/>
          <p:nvPr/>
        </p:nvSpPr>
        <p:spPr>
          <a:xfrm>
            <a:off x="4374651" y="188035"/>
            <a:ext cx="335962" cy="284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4710612" y="145603"/>
            <a:ext cx="192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6</a:t>
            </a:r>
            <a:r>
              <a:rPr kumimoji="1" lang="zh-CN" altLang="en-US" dirty="0"/>
              <a:t>月</a:t>
            </a:r>
            <a:r>
              <a:rPr kumimoji="1" lang="en-US" altLang="zh-CN" dirty="0"/>
              <a:t>30</a:t>
            </a:r>
            <a:r>
              <a:rPr kumimoji="1" lang="zh-CN" altLang="en-US" dirty="0"/>
              <a:t>日交付内容</a:t>
            </a:r>
          </a:p>
        </p:txBody>
      </p:sp>
      <p:sp>
        <p:nvSpPr>
          <p:cNvPr id="92" name="矩形 91"/>
          <p:cNvSpPr/>
          <p:nvPr/>
        </p:nvSpPr>
        <p:spPr>
          <a:xfrm>
            <a:off x="7324883" y="195116"/>
            <a:ext cx="335962" cy="2844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3" name="文本框 92"/>
          <p:cNvSpPr txBox="1"/>
          <p:nvPr/>
        </p:nvSpPr>
        <p:spPr>
          <a:xfrm>
            <a:off x="7660844" y="152684"/>
            <a:ext cx="192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7</a:t>
            </a:r>
            <a:r>
              <a:rPr kumimoji="1" lang="zh-CN" altLang="en-US" dirty="0"/>
              <a:t>月</a:t>
            </a:r>
            <a:r>
              <a:rPr kumimoji="1" lang="en-US" altLang="zh-CN" dirty="0"/>
              <a:t>30</a:t>
            </a:r>
            <a:r>
              <a:rPr kumimoji="1" lang="zh-CN" altLang="en-US" dirty="0"/>
              <a:t>日交付内容</a:t>
            </a:r>
          </a:p>
        </p:txBody>
      </p:sp>
      <p:sp>
        <p:nvSpPr>
          <p:cNvPr id="94" name="矩形 93"/>
          <p:cNvSpPr/>
          <p:nvPr/>
        </p:nvSpPr>
        <p:spPr>
          <a:xfrm>
            <a:off x="6039173" y="3620965"/>
            <a:ext cx="5120765" cy="2606939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95" name="矩形 94"/>
          <p:cNvSpPr/>
          <p:nvPr/>
        </p:nvSpPr>
        <p:spPr>
          <a:xfrm>
            <a:off x="6162464" y="3747461"/>
            <a:ext cx="1402719" cy="2844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人脸识别套件</a:t>
            </a:r>
            <a:endParaRPr kumimoji="1" lang="zh-CN" altLang="en-US" dirty="0"/>
          </a:p>
        </p:txBody>
      </p:sp>
      <p:sp>
        <p:nvSpPr>
          <p:cNvPr id="96" name="矩形 95"/>
          <p:cNvSpPr/>
          <p:nvPr/>
        </p:nvSpPr>
        <p:spPr>
          <a:xfrm>
            <a:off x="6162464" y="4090887"/>
            <a:ext cx="1402719" cy="2844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环视球形相机套件</a:t>
            </a:r>
            <a:endParaRPr kumimoji="1"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6162463" y="4434313"/>
            <a:ext cx="1402719" cy="2844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流量统计相机套件</a:t>
            </a:r>
            <a:endParaRPr kumimoji="1" lang="zh-CN" altLang="en-US" dirty="0"/>
          </a:p>
        </p:txBody>
      </p:sp>
      <p:sp>
        <p:nvSpPr>
          <p:cNvPr id="98" name="矩形 97"/>
          <p:cNvSpPr/>
          <p:nvPr/>
        </p:nvSpPr>
        <p:spPr>
          <a:xfrm>
            <a:off x="8111939" y="6136811"/>
            <a:ext cx="1222625" cy="28446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硬件设备</a:t>
            </a:r>
            <a:endParaRPr kumimoji="1" lang="zh-CN" altLang="en-US" dirty="0"/>
          </a:p>
        </p:txBody>
      </p:sp>
      <p:sp>
        <p:nvSpPr>
          <p:cNvPr id="99" name="矩形 98"/>
          <p:cNvSpPr/>
          <p:nvPr/>
        </p:nvSpPr>
        <p:spPr>
          <a:xfrm>
            <a:off x="6162463" y="4764162"/>
            <a:ext cx="1402719" cy="2844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WIFI</a:t>
            </a:r>
            <a:r>
              <a:rPr kumimoji="1" lang="zh-CN" altLang="en-US" sz="1100" dirty="0"/>
              <a:t>覆盖</a:t>
            </a:r>
          </a:p>
        </p:txBody>
      </p:sp>
      <p:sp>
        <p:nvSpPr>
          <p:cNvPr id="100" name="矩形 99"/>
          <p:cNvSpPr/>
          <p:nvPr/>
        </p:nvSpPr>
        <p:spPr>
          <a:xfrm>
            <a:off x="6162463" y="5107588"/>
            <a:ext cx="1402719" cy="2844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LED</a:t>
            </a:r>
            <a:r>
              <a:rPr kumimoji="1" lang="zh-CN" altLang="en-US" sz="1100" dirty="0"/>
              <a:t>大屏套件</a:t>
            </a:r>
            <a:r>
              <a:rPr kumimoji="1" lang="en-US" altLang="zh-CN" sz="1100" dirty="0"/>
              <a:t>1</a:t>
            </a:r>
            <a:endParaRPr kumimoji="1" lang="zh-CN" altLang="en-US" dirty="0"/>
          </a:p>
        </p:txBody>
      </p:sp>
      <p:sp>
        <p:nvSpPr>
          <p:cNvPr id="101" name="矩形 100"/>
          <p:cNvSpPr/>
          <p:nvPr/>
        </p:nvSpPr>
        <p:spPr>
          <a:xfrm>
            <a:off x="6162462" y="5451014"/>
            <a:ext cx="1402719" cy="2844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LED</a:t>
            </a:r>
            <a:r>
              <a:rPr kumimoji="1" lang="zh-CN" altLang="en-US" sz="1100" dirty="0"/>
              <a:t>大屏套件</a:t>
            </a:r>
            <a:r>
              <a:rPr kumimoji="1" lang="en-US" altLang="zh-CN" sz="1100" dirty="0"/>
              <a:t>2</a:t>
            </a:r>
            <a:endParaRPr kumimoji="1" lang="zh-CN" altLang="en-US" dirty="0"/>
          </a:p>
        </p:txBody>
      </p:sp>
      <p:sp>
        <p:nvSpPr>
          <p:cNvPr id="102" name="矩形 101"/>
          <p:cNvSpPr/>
          <p:nvPr/>
        </p:nvSpPr>
        <p:spPr>
          <a:xfrm>
            <a:off x="6162462" y="5788476"/>
            <a:ext cx="1402719" cy="2844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LCD</a:t>
            </a:r>
            <a:r>
              <a:rPr kumimoji="1" lang="zh-CN" altLang="en-US" sz="1100" dirty="0"/>
              <a:t>三连屏</a:t>
            </a:r>
            <a:endParaRPr kumimoji="1" lang="zh-CN" altLang="en-US" dirty="0"/>
          </a:p>
        </p:txBody>
      </p:sp>
      <p:sp>
        <p:nvSpPr>
          <p:cNvPr id="103" name="矩形 102"/>
          <p:cNvSpPr/>
          <p:nvPr/>
        </p:nvSpPr>
        <p:spPr>
          <a:xfrm>
            <a:off x="7705026" y="3745609"/>
            <a:ext cx="1626113" cy="2844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互动吧台套件</a:t>
            </a:r>
            <a:endParaRPr kumimoji="1" lang="zh-CN" altLang="en-US" dirty="0"/>
          </a:p>
        </p:txBody>
      </p:sp>
      <p:sp>
        <p:nvSpPr>
          <p:cNvPr id="104" name="矩形 103"/>
          <p:cNvSpPr/>
          <p:nvPr/>
        </p:nvSpPr>
        <p:spPr>
          <a:xfrm>
            <a:off x="7705026" y="4089035"/>
            <a:ext cx="1626113" cy="2844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数字卡台套件</a:t>
            </a:r>
            <a:endParaRPr kumimoji="1" lang="zh-CN" altLang="en-US" dirty="0"/>
          </a:p>
        </p:txBody>
      </p:sp>
      <p:sp>
        <p:nvSpPr>
          <p:cNvPr id="105" name="矩形 104"/>
          <p:cNvSpPr/>
          <p:nvPr/>
        </p:nvSpPr>
        <p:spPr>
          <a:xfrm>
            <a:off x="7705025" y="4432461"/>
            <a:ext cx="1626113" cy="2844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试乘试驾验证套件</a:t>
            </a:r>
            <a:endParaRPr kumimoji="1" lang="zh-CN" altLang="en-US" dirty="0"/>
          </a:p>
        </p:txBody>
      </p:sp>
      <p:sp>
        <p:nvSpPr>
          <p:cNvPr id="106" name="矩形 105"/>
          <p:cNvSpPr/>
          <p:nvPr/>
        </p:nvSpPr>
        <p:spPr>
          <a:xfrm>
            <a:off x="7705024" y="4774305"/>
            <a:ext cx="1626113" cy="2844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智能玻璃验证套件</a:t>
            </a:r>
            <a:endParaRPr kumimoji="1" lang="zh-CN" altLang="en-US" dirty="0"/>
          </a:p>
        </p:txBody>
      </p:sp>
      <p:sp>
        <p:nvSpPr>
          <p:cNvPr id="107" name="矩形 106"/>
          <p:cNvSpPr/>
          <p:nvPr/>
        </p:nvSpPr>
        <p:spPr>
          <a:xfrm>
            <a:off x="7705023" y="5111767"/>
            <a:ext cx="1626113" cy="2844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服务区看板</a:t>
            </a:r>
            <a:endParaRPr kumimoji="1" lang="zh-CN" altLang="en-US" dirty="0"/>
          </a:p>
        </p:txBody>
      </p:sp>
      <p:sp>
        <p:nvSpPr>
          <p:cNvPr id="108" name="矩形 107"/>
          <p:cNvSpPr/>
          <p:nvPr/>
        </p:nvSpPr>
        <p:spPr>
          <a:xfrm>
            <a:off x="9419228" y="4422863"/>
            <a:ext cx="1611138" cy="2844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工位摄像套件</a:t>
            </a:r>
            <a:endParaRPr kumimoji="1" lang="zh-CN" altLang="en-US" dirty="0"/>
          </a:p>
        </p:txBody>
      </p:sp>
      <p:sp>
        <p:nvSpPr>
          <p:cNvPr id="109" name="矩形 108"/>
          <p:cNvSpPr/>
          <p:nvPr/>
        </p:nvSpPr>
        <p:spPr>
          <a:xfrm>
            <a:off x="9419228" y="4766289"/>
            <a:ext cx="1611138" cy="2844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亲子区大屏套件</a:t>
            </a:r>
            <a:endParaRPr kumimoji="1" lang="zh-CN" altLang="en-US" dirty="0"/>
          </a:p>
        </p:txBody>
      </p:sp>
      <p:sp>
        <p:nvSpPr>
          <p:cNvPr id="110" name="矩形 109"/>
          <p:cNvSpPr/>
          <p:nvPr/>
        </p:nvSpPr>
        <p:spPr>
          <a:xfrm>
            <a:off x="9419228" y="5113259"/>
            <a:ext cx="1611138" cy="2844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涂鸦大屏套件</a:t>
            </a:r>
            <a:endParaRPr kumimoji="1" lang="zh-CN" altLang="en-US" dirty="0"/>
          </a:p>
        </p:txBody>
      </p:sp>
      <p:sp>
        <p:nvSpPr>
          <p:cNvPr id="111" name="矩形 110"/>
          <p:cNvSpPr/>
          <p:nvPr/>
        </p:nvSpPr>
        <p:spPr>
          <a:xfrm>
            <a:off x="9419227" y="5456685"/>
            <a:ext cx="1611138" cy="2844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零部件体验大屏套件</a:t>
            </a:r>
            <a:endParaRPr kumimoji="1" lang="zh-CN" altLang="en-US" dirty="0"/>
          </a:p>
        </p:txBody>
      </p:sp>
      <p:sp>
        <p:nvSpPr>
          <p:cNvPr id="112" name="矩形 111"/>
          <p:cNvSpPr/>
          <p:nvPr/>
        </p:nvSpPr>
        <p:spPr>
          <a:xfrm>
            <a:off x="9419226" y="5794147"/>
            <a:ext cx="1611138" cy="2844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精品选购大屏套件</a:t>
            </a:r>
            <a:endParaRPr kumimoji="1" lang="zh-CN" altLang="en-US" dirty="0"/>
          </a:p>
        </p:txBody>
      </p:sp>
      <p:sp>
        <p:nvSpPr>
          <p:cNvPr id="113" name="矩形 112"/>
          <p:cNvSpPr/>
          <p:nvPr/>
        </p:nvSpPr>
        <p:spPr>
          <a:xfrm>
            <a:off x="7705023" y="5459575"/>
            <a:ext cx="1626113" cy="2844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服务接待硬件</a:t>
            </a:r>
            <a:endParaRPr kumimoji="1" lang="zh-CN" altLang="en-US" dirty="0"/>
          </a:p>
        </p:txBody>
      </p:sp>
      <p:sp>
        <p:nvSpPr>
          <p:cNvPr id="114" name="矩形 113"/>
          <p:cNvSpPr/>
          <p:nvPr/>
        </p:nvSpPr>
        <p:spPr>
          <a:xfrm>
            <a:off x="7705023" y="5803001"/>
            <a:ext cx="1626113" cy="2844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远程技术支持硬件</a:t>
            </a:r>
            <a:endParaRPr kumimoji="1" lang="zh-CN" altLang="en-US" dirty="0"/>
          </a:p>
        </p:txBody>
      </p:sp>
      <p:sp>
        <p:nvSpPr>
          <p:cNvPr id="115" name="矩形 114"/>
          <p:cNvSpPr/>
          <p:nvPr/>
        </p:nvSpPr>
        <p:spPr>
          <a:xfrm>
            <a:off x="9408957" y="3757238"/>
            <a:ext cx="1611138" cy="2844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进场迎宾车牌识别套件</a:t>
            </a:r>
            <a:endParaRPr kumimoji="1" lang="zh-CN" altLang="en-US" dirty="0"/>
          </a:p>
        </p:txBody>
      </p:sp>
      <p:sp>
        <p:nvSpPr>
          <p:cNvPr id="116" name="矩形 115"/>
          <p:cNvSpPr/>
          <p:nvPr/>
        </p:nvSpPr>
        <p:spPr>
          <a:xfrm>
            <a:off x="9408957" y="4094700"/>
            <a:ext cx="1611138" cy="2844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离场车牌识别套件</a:t>
            </a:r>
            <a:endParaRPr kumimoji="1" lang="zh-CN" altLang="en-US" dirty="0"/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9CA5076A-0780-CE4E-A793-FA869F987E90}"/>
              </a:ext>
            </a:extLst>
          </p:cNvPr>
          <p:cNvSpPr/>
          <p:nvPr/>
        </p:nvSpPr>
        <p:spPr>
          <a:xfrm>
            <a:off x="10782682" y="2557977"/>
            <a:ext cx="1222625" cy="2844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智能取货柜</a:t>
            </a:r>
            <a:endParaRPr kumimoji="1" lang="zh-CN" altLang="en-US" dirty="0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4A939912-05DD-0E4F-987D-150E16B280DD}"/>
              </a:ext>
            </a:extLst>
          </p:cNvPr>
          <p:cNvSpPr/>
          <p:nvPr/>
        </p:nvSpPr>
        <p:spPr>
          <a:xfrm>
            <a:off x="9436463" y="2551399"/>
            <a:ext cx="1222625" cy="2844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备件看板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1347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52787" y="44390"/>
            <a:ext cx="4686354" cy="503477"/>
          </a:xfrm>
        </p:spPr>
        <p:txBody>
          <a:bodyPr/>
          <a:lstStyle/>
          <a:p>
            <a:r>
              <a:rPr lang="zh-CN" altLang="en-US" dirty="0"/>
              <a:t>一、总体蓝图</a:t>
            </a:r>
            <a:r>
              <a:rPr lang="en-US" altLang="zh-CN" dirty="0"/>
              <a:t>-</a:t>
            </a:r>
            <a:r>
              <a:rPr lang="zh-CN" altLang="en-US" dirty="0"/>
              <a:t>索赔</a:t>
            </a:r>
          </a:p>
        </p:txBody>
      </p:sp>
      <p:sp>
        <p:nvSpPr>
          <p:cNvPr id="5" name="矩形 4"/>
          <p:cNvSpPr/>
          <p:nvPr/>
        </p:nvSpPr>
        <p:spPr>
          <a:xfrm>
            <a:off x="206063" y="708918"/>
            <a:ext cx="1417834" cy="2270588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29353" y="835414"/>
            <a:ext cx="1222625" cy="284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服务顾问分配</a:t>
            </a:r>
            <a:endParaRPr kumimoji="1" lang="zh-CN" altLang="en-US" dirty="0"/>
          </a:p>
        </p:txBody>
      </p:sp>
      <p:sp>
        <p:nvSpPr>
          <p:cNvPr id="117" name="矩形 116"/>
          <p:cNvSpPr/>
          <p:nvPr/>
        </p:nvSpPr>
        <p:spPr>
          <a:xfrm>
            <a:off x="329353" y="1178840"/>
            <a:ext cx="1222625" cy="284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/>
              <a:t>新车交车</a:t>
            </a:r>
            <a:endParaRPr kumimoji="1" lang="zh-CN" altLang="en-US" dirty="0"/>
          </a:p>
        </p:txBody>
      </p:sp>
      <p:sp>
        <p:nvSpPr>
          <p:cNvPr id="118" name="矩形 117"/>
          <p:cNvSpPr/>
          <p:nvPr/>
        </p:nvSpPr>
        <p:spPr>
          <a:xfrm>
            <a:off x="329352" y="1522266"/>
            <a:ext cx="1222625" cy="284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更改服务商</a:t>
            </a:r>
            <a:endParaRPr kumimoji="1" lang="zh-CN" altLang="en-US" dirty="0"/>
          </a:p>
        </p:txBody>
      </p:sp>
      <p:sp>
        <p:nvSpPr>
          <p:cNvPr id="119" name="矩形 118"/>
          <p:cNvSpPr/>
          <p:nvPr/>
        </p:nvSpPr>
        <p:spPr>
          <a:xfrm>
            <a:off x="329352" y="1859728"/>
            <a:ext cx="1222625" cy="284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异地新顾客</a:t>
            </a:r>
            <a:endParaRPr kumimoji="1" lang="zh-CN" altLang="en-US" dirty="0"/>
          </a:p>
        </p:txBody>
      </p:sp>
      <p:sp>
        <p:nvSpPr>
          <p:cNvPr id="120" name="矩形 119"/>
          <p:cNvSpPr/>
          <p:nvPr/>
        </p:nvSpPr>
        <p:spPr>
          <a:xfrm>
            <a:off x="329351" y="2203154"/>
            <a:ext cx="1222625" cy="284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流失顾客</a:t>
            </a:r>
            <a:endParaRPr kumimoji="1" lang="zh-CN" altLang="en-US" dirty="0"/>
          </a:p>
        </p:txBody>
      </p:sp>
      <p:sp>
        <p:nvSpPr>
          <p:cNvPr id="130" name="矩形 129"/>
          <p:cNvSpPr/>
          <p:nvPr/>
        </p:nvSpPr>
        <p:spPr>
          <a:xfrm>
            <a:off x="329351" y="2934293"/>
            <a:ext cx="1222625" cy="28446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新车交付</a:t>
            </a:r>
            <a:endParaRPr kumimoji="1" lang="zh-CN" altLang="en-US" dirty="0"/>
          </a:p>
        </p:txBody>
      </p:sp>
      <p:sp>
        <p:nvSpPr>
          <p:cNvPr id="90" name="矩形 89"/>
          <p:cNvSpPr/>
          <p:nvPr/>
        </p:nvSpPr>
        <p:spPr>
          <a:xfrm>
            <a:off x="5574059" y="188035"/>
            <a:ext cx="335962" cy="284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910020" y="145603"/>
            <a:ext cx="192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6</a:t>
            </a:r>
            <a:r>
              <a:rPr kumimoji="1" lang="zh-CN" altLang="en-US" dirty="0"/>
              <a:t>月</a:t>
            </a:r>
            <a:r>
              <a:rPr kumimoji="1" lang="en-US" altLang="zh-CN" dirty="0"/>
              <a:t>30</a:t>
            </a:r>
            <a:r>
              <a:rPr kumimoji="1" lang="zh-CN" altLang="en-US" dirty="0"/>
              <a:t>日交付内容</a:t>
            </a:r>
          </a:p>
        </p:txBody>
      </p:sp>
      <p:sp>
        <p:nvSpPr>
          <p:cNvPr id="92" name="矩形 91"/>
          <p:cNvSpPr/>
          <p:nvPr/>
        </p:nvSpPr>
        <p:spPr>
          <a:xfrm>
            <a:off x="8524291" y="195116"/>
            <a:ext cx="335962" cy="2844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3" name="文本框 92"/>
          <p:cNvSpPr txBox="1"/>
          <p:nvPr/>
        </p:nvSpPr>
        <p:spPr>
          <a:xfrm>
            <a:off x="8860252" y="152684"/>
            <a:ext cx="192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7</a:t>
            </a:r>
            <a:r>
              <a:rPr kumimoji="1" lang="zh-CN" altLang="en-US" dirty="0"/>
              <a:t>月</a:t>
            </a:r>
            <a:r>
              <a:rPr kumimoji="1" lang="en-US" altLang="zh-CN" dirty="0"/>
              <a:t>30</a:t>
            </a:r>
            <a:r>
              <a:rPr kumimoji="1" lang="zh-CN" altLang="en-US" dirty="0"/>
              <a:t>日交付内容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9295049-40D2-5242-BD9E-C57A1D8BB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379" y="1937887"/>
            <a:ext cx="12192000" cy="366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202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>
            <a:extLst>
              <a:ext uri="{FF2B5EF4-FFF2-40B4-BE49-F238E27FC236}">
                <a16:creationId xmlns:a16="http://schemas.microsoft.com/office/drawing/2014/main" id="{1DAFFB1A-1603-1E4C-A3B8-7E0057D1E636}"/>
              </a:ext>
            </a:extLst>
          </p:cNvPr>
          <p:cNvSpPr txBox="1"/>
          <p:nvPr/>
        </p:nvSpPr>
        <p:spPr>
          <a:xfrm>
            <a:off x="4334934" y="4126832"/>
            <a:ext cx="5737686" cy="22619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r"/>
            <a:r>
              <a:rPr kumimoji="1" lang="zh-CN" altLang="en-US" b="1"/>
              <a:t>双周迭代循环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522515" y="235384"/>
            <a:ext cx="4624707" cy="503477"/>
          </a:xfrm>
        </p:spPr>
        <p:txBody>
          <a:bodyPr/>
          <a:lstStyle/>
          <a:p>
            <a:r>
              <a:rPr lang="zh-CN" altLang="en-US" dirty="0"/>
              <a:t>二、实施方法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47700" y="1066800"/>
            <a:ext cx="106775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基于现有系统，按照用户需求进行双周迭代式开发。流程如下：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、部署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初始版本，供用户体验并提出修改意见；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、根据用户修改意见进行迭代需求分析和开发，完成后更新到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环境；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、用户对双周迭代发布的结果继续体验和提出修改意见；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、循环需求分析和开发修改。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对象 2" title="初始版本功能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1142011"/>
              </p:ext>
            </p:extLst>
          </p:nvPr>
        </p:nvGraphicFramePr>
        <p:xfrm>
          <a:off x="8707211" y="1066800"/>
          <a:ext cx="965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" name="工作表" showAsIcon="1" r:id="rId3" imgW="965200" imgH="609600" progId="Excel.Sheet.12">
                  <p:embed/>
                </p:oleObj>
              </mc:Choice>
              <mc:Fallback>
                <p:oleObj name="工作表" showAsIcon="1" r:id="rId3" imgW="965200" imgH="6096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07211" y="1066800"/>
                        <a:ext cx="965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01D7099F-2F84-E74E-9B9D-F32F1E4D619C}"/>
              </a:ext>
            </a:extLst>
          </p:cNvPr>
          <p:cNvSpPr txBox="1"/>
          <p:nvPr/>
        </p:nvSpPr>
        <p:spPr>
          <a:xfrm>
            <a:off x="8353992" y="1635007"/>
            <a:ext cx="1671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初始版本功能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4C4E435-33A6-A848-A201-A84EAD0D6942}"/>
              </a:ext>
            </a:extLst>
          </p:cNvPr>
          <p:cNvSpPr txBox="1"/>
          <p:nvPr/>
        </p:nvSpPr>
        <p:spPr>
          <a:xfrm>
            <a:off x="2403003" y="4471012"/>
            <a:ext cx="1569660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zh-CN" altLang="en-US"/>
              <a:t>部署初始版本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011F8BC-74FF-7B41-9652-2CF0FA95FDB8}"/>
              </a:ext>
            </a:extLst>
          </p:cNvPr>
          <p:cNvSpPr txBox="1"/>
          <p:nvPr/>
        </p:nvSpPr>
        <p:spPr>
          <a:xfrm>
            <a:off x="4665957" y="4471012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Demo</a:t>
            </a:r>
            <a:r>
              <a:rPr kumimoji="1" lang="zh-CN" altLang="en-US"/>
              <a:t>环境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796BE2F-2D18-F144-A2BE-8F01D8E231B0}"/>
              </a:ext>
            </a:extLst>
          </p:cNvPr>
          <p:cNvSpPr txBox="1"/>
          <p:nvPr/>
        </p:nvSpPr>
        <p:spPr>
          <a:xfrm>
            <a:off x="6507604" y="4483588"/>
            <a:ext cx="1800493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zh-CN" altLang="en-US"/>
              <a:t>体验和反馈意见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12C6EDD-E3F5-9645-BD87-E41419E03BE2}"/>
              </a:ext>
            </a:extLst>
          </p:cNvPr>
          <p:cNvSpPr txBox="1"/>
          <p:nvPr/>
        </p:nvSpPr>
        <p:spPr>
          <a:xfrm>
            <a:off x="6507604" y="5112786"/>
            <a:ext cx="1800493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zh-CN" altLang="en-US"/>
              <a:t>分析需求和修改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DF47985-3558-0843-A707-0CEEFCD99C2A}"/>
              </a:ext>
            </a:extLst>
          </p:cNvPr>
          <p:cNvSpPr txBox="1"/>
          <p:nvPr/>
        </p:nvSpPr>
        <p:spPr>
          <a:xfrm>
            <a:off x="6623020" y="5741984"/>
            <a:ext cx="1569660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zh-CN" altLang="en-US"/>
              <a:t>部署新的版本</a:t>
            </a:r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507670E7-DD3A-F24F-81BF-1D9E408F1CDA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5876545" y="4655678"/>
            <a:ext cx="631059" cy="125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7D5A2EA7-769E-3B40-A100-4D730CBE2CFD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7407851" y="4852920"/>
            <a:ext cx="0" cy="2598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B78E265F-43D8-2243-8518-35933D39A56A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7407850" y="5482118"/>
            <a:ext cx="1" cy="2598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>
            <a:extLst>
              <a:ext uri="{FF2B5EF4-FFF2-40B4-BE49-F238E27FC236}">
                <a16:creationId xmlns:a16="http://schemas.microsoft.com/office/drawing/2014/main" id="{04DB2FC1-8877-AB47-9262-B433572A592C}"/>
              </a:ext>
            </a:extLst>
          </p:cNvPr>
          <p:cNvCxnSpPr>
            <a:cxnSpLocks/>
            <a:stCxn id="11" idx="1"/>
            <a:endCxn id="8" idx="2"/>
          </p:cNvCxnSpPr>
          <p:nvPr/>
        </p:nvCxnSpPr>
        <p:spPr>
          <a:xfrm rot="10800000">
            <a:off x="5271252" y="4840344"/>
            <a:ext cx="1351769" cy="1086306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66265C18-62B3-7041-95F2-F29A4805C833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972663" y="4655678"/>
            <a:ext cx="6932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541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214946" y="131523"/>
            <a:ext cx="4624707" cy="503477"/>
          </a:xfrm>
        </p:spPr>
        <p:txBody>
          <a:bodyPr/>
          <a:lstStyle/>
          <a:p>
            <a:r>
              <a:rPr lang="zh-CN" altLang="en-US" dirty="0"/>
              <a:t>三、总体实施计划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Box 3"/>
          <p:cNvSpPr txBox="1"/>
          <p:nvPr/>
        </p:nvSpPr>
        <p:spPr>
          <a:xfrm>
            <a:off x="324304" y="912420"/>
            <a:ext cx="10677525" cy="5029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根据前期调研结果，结合实际情况，分为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个阶段，实施计划如下：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ct val="150000"/>
              </a:lnSpc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日，部署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环境供用户测试已有产品功能，提出修改意见；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ct val="150000"/>
              </a:lnSpc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日，完成第一个版本迭代。主要内容：待接待车辆管理、拍照查询、拍照绑定、扫码入库、备件库存显示，便捷支付、智能迎宾，完成主数据对接；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环境切换测试环境。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ct val="150000"/>
              </a:lnSpc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日，完成第二个版本迭代。主要内容：车辆状况、顾客要求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语音识别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自动录入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、问诊转预约、指挥中心看板、经销商自定义服务产品包、立体车库接口、人脸识别接口。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ct val="150000"/>
              </a:lnSpc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日，完成第三个版本迭代。主要内容：远程技术支持、实时聊天、精品预留、指挥中心看板、人脸识别自动触发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客流统计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、车辆离店自动放行、新零售一体机。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日，开始系统联调，期间每天发布一次，开发人员及时完成测试发现的问题并修改。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日，完成联调、用户培训。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Hans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日，验收。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日，正式运行。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586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52787" y="44390"/>
            <a:ext cx="4172372" cy="503477"/>
          </a:xfrm>
        </p:spPr>
        <p:txBody>
          <a:bodyPr/>
          <a:lstStyle/>
          <a:p>
            <a:r>
              <a:rPr lang="zh-CN" altLang="en-US" dirty="0"/>
              <a:t>四、详细实施计划</a:t>
            </a:r>
          </a:p>
        </p:txBody>
      </p:sp>
      <p:sp>
        <p:nvSpPr>
          <p:cNvPr id="122" name="TextBox 3"/>
          <p:cNvSpPr txBox="1"/>
          <p:nvPr/>
        </p:nvSpPr>
        <p:spPr>
          <a:xfrm>
            <a:off x="1973179" y="2663827"/>
            <a:ext cx="276325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   智慧服务详细实施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计划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736432" y="2663826"/>
            <a:ext cx="255069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空间详细实施计划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0457316"/>
              </p:ext>
            </p:extLst>
          </p:nvPr>
        </p:nvGraphicFramePr>
        <p:xfrm>
          <a:off x="2872205" y="2054226"/>
          <a:ext cx="965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8" name="工作表" showAsIcon="1" r:id="rId3" imgW="965200" imgH="609600" progId="Excel.Sheet.12">
                  <p:embed/>
                </p:oleObj>
              </mc:Choice>
              <mc:Fallback>
                <p:oleObj name="工作表" showAsIcon="1" r:id="rId3" imgW="965200" imgH="6096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72205" y="2054226"/>
                        <a:ext cx="965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5240184"/>
              </p:ext>
            </p:extLst>
          </p:nvPr>
        </p:nvGraphicFramePr>
        <p:xfrm>
          <a:off x="5635458" y="2054226"/>
          <a:ext cx="965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9" name="工作表" showAsIcon="1" r:id="rId5" imgW="965200" imgH="609600" progId="Excel.Sheet.12">
                  <p:embed/>
                </p:oleObj>
              </mc:Choice>
              <mc:Fallback>
                <p:oleObj name="工作表" showAsIcon="1" r:id="rId5" imgW="965200" imgH="6096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35458" y="2054226"/>
                        <a:ext cx="965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625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7340473"/>
      </p:ext>
    </p:extLst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5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6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7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8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LynkCo_template_FINAL</Template>
  <TotalTime>4459</TotalTime>
  <Words>734</Words>
  <Application>Microsoft Macintosh PowerPoint</Application>
  <PresentationFormat>宽屏</PresentationFormat>
  <Paragraphs>143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9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5" baseType="lpstr">
      <vt:lpstr>黑体</vt:lpstr>
      <vt:lpstr>宋体</vt:lpstr>
      <vt:lpstr>微软雅黑</vt:lpstr>
      <vt:lpstr>Sofia Pro Extra Light</vt:lpstr>
      <vt:lpstr>Arial</vt:lpstr>
      <vt:lpstr>Arial Black</vt:lpstr>
      <vt:lpstr>Calibri</vt:lpstr>
      <vt:lpstr>1_自定义设计方案</vt:lpstr>
      <vt:lpstr>2_自定义设计方案</vt:lpstr>
      <vt:lpstr>3_自定义设计方案</vt:lpstr>
      <vt:lpstr>5_自定义设计方案</vt:lpstr>
      <vt:lpstr>4_自定义设计方案</vt:lpstr>
      <vt:lpstr>6_自定义设计方案</vt:lpstr>
      <vt:lpstr>7_自定义设计方案</vt:lpstr>
      <vt:lpstr>8_自定义设计方案</vt:lpstr>
      <vt:lpstr>自定义设计方案</vt:lpstr>
      <vt:lpstr>工作表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Zitong Yu (于子桐)</dc:creator>
  <cp:lastModifiedBy/>
  <cp:revision>490</cp:revision>
  <dcterms:created xsi:type="dcterms:W3CDTF">2016-09-28T03:51:58Z</dcterms:created>
  <dcterms:modified xsi:type="dcterms:W3CDTF">2018-06-14T07:25:20Z</dcterms:modified>
</cp:coreProperties>
</file>