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0"/>
  </p:notesMasterIdLst>
  <p:handoutMasterIdLst>
    <p:handoutMasterId r:id="rId11"/>
  </p:handoutMasterIdLst>
  <p:sldIdLst>
    <p:sldId id="449" r:id="rId3"/>
    <p:sldId id="515" r:id="rId4"/>
    <p:sldId id="516" r:id="rId5"/>
    <p:sldId id="517" r:id="rId6"/>
    <p:sldId id="518" r:id="rId7"/>
    <p:sldId id="508" r:id="rId8"/>
    <p:sldId id="465" r:id="rId9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00"/>
    <a:srgbClr val="404040"/>
    <a:srgbClr val="FFFFFF"/>
    <a:srgbClr val="90CC3D"/>
    <a:srgbClr val="FF40FF"/>
    <a:srgbClr val="18A2EF"/>
    <a:srgbClr val="000000"/>
    <a:srgbClr val="0091A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84793" autoAdjust="0"/>
  </p:normalViewPr>
  <p:slideViewPr>
    <p:cSldViewPr showGuides="1">
      <p:cViewPr varScale="1">
        <p:scale>
          <a:sx n="100" d="100"/>
          <a:sy n="100" d="100"/>
        </p:scale>
        <p:origin x="1232" y="168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9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0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8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29" r:id="rId9"/>
    <p:sldLayoutId id="2147483786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观致系统</a:t>
            </a:r>
            <a:r>
              <a:rPr lang="zh-CN" altLang="en-US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架构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5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123935"/>
            <a:ext cx="919491" cy="2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941041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系统架构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413" y="1996747"/>
            <a:ext cx="6408713" cy="43456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11436" y="2089547"/>
            <a:ext cx="5853658" cy="276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84574" y="2233563"/>
            <a:ext cx="4464496" cy="82077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113983" y="2455054"/>
            <a:ext cx="1349905" cy="319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管理系统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4444614" y="2455054"/>
            <a:ext cx="1349905" cy="319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移动</a:t>
            </a:r>
            <a:r>
              <a:rPr kumimoji="1" lang="en-US" altLang="zh-CN" sz="1400" dirty="0" smtClean="0"/>
              <a:t>App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656582" y="3756397"/>
            <a:ext cx="4464496" cy="738709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服务中心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MircoService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5759" y="4962785"/>
            <a:ext cx="5889335" cy="1231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云资源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8" y="701117"/>
            <a:ext cx="465132" cy="465132"/>
          </a:xfrm>
          <a:prstGeom prst="rect">
            <a:avLst/>
          </a:prstGeom>
        </p:spPr>
      </p:pic>
      <p:grpSp>
        <p:nvGrpSpPr>
          <p:cNvPr id="38" name="组 37"/>
          <p:cNvGrpSpPr/>
          <p:nvPr/>
        </p:nvGrpSpPr>
        <p:grpSpPr>
          <a:xfrm>
            <a:off x="1760350" y="655841"/>
            <a:ext cx="860403" cy="583664"/>
            <a:chOff x="1420754" y="642998"/>
            <a:chExt cx="860403" cy="58366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54" y="662143"/>
              <a:ext cx="465132" cy="46513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025" y="642998"/>
              <a:ext cx="465132" cy="46513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445" y="761530"/>
              <a:ext cx="465132" cy="465132"/>
            </a:xfrm>
            <a:prstGeom prst="rect">
              <a:avLst/>
            </a:prstGeom>
          </p:spPr>
        </p:pic>
      </p:grpSp>
      <p:grpSp>
        <p:nvGrpSpPr>
          <p:cNvPr id="80" name="组 79"/>
          <p:cNvGrpSpPr/>
          <p:nvPr/>
        </p:nvGrpSpPr>
        <p:grpSpPr>
          <a:xfrm>
            <a:off x="3016357" y="1271526"/>
            <a:ext cx="465132" cy="653322"/>
            <a:chOff x="970029" y="1322406"/>
            <a:chExt cx="465132" cy="653322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9" y="1322406"/>
              <a:ext cx="465132" cy="465132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1010074" y="1729507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/>
                <a:t>SLB</a:t>
              </a:r>
              <a:endParaRPr kumimoji="1" lang="zh-CN" altLang="en-US" sz="1000" dirty="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4138109" y="1280566"/>
            <a:ext cx="465132" cy="657853"/>
            <a:chOff x="1998138" y="1287678"/>
            <a:chExt cx="465132" cy="657853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138" y="1287678"/>
              <a:ext cx="465132" cy="465132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011734" y="168392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CDN</a:t>
              </a:r>
              <a:endParaRPr kumimoji="1" lang="zh-CN" altLang="en-US" sz="1050" dirty="0"/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1000303" y="5397570"/>
            <a:ext cx="465132" cy="654637"/>
            <a:chOff x="4053437" y="786838"/>
            <a:chExt cx="465132" cy="654637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437" y="786838"/>
              <a:ext cx="465132" cy="465132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4095337" y="1187559"/>
              <a:ext cx="385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ECS</a:t>
              </a:r>
              <a:endParaRPr kumimoji="1" lang="zh-CN" altLang="en-US" sz="1050" dirty="0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2088629" y="5368927"/>
            <a:ext cx="468000" cy="668695"/>
            <a:chOff x="5365078" y="882680"/>
            <a:chExt cx="468000" cy="668695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078" y="882680"/>
              <a:ext cx="468000" cy="468000"/>
            </a:xfrm>
            <a:prstGeom prst="rect">
              <a:avLst/>
            </a:prstGeom>
          </p:spPr>
        </p:pic>
        <p:sp>
          <p:nvSpPr>
            <p:cNvPr id="81" name="文本框 80"/>
            <p:cNvSpPr txBox="1"/>
            <p:nvPr/>
          </p:nvSpPr>
          <p:spPr>
            <a:xfrm>
              <a:off x="5396939" y="1297459"/>
              <a:ext cx="404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RDS</a:t>
              </a:r>
              <a:endParaRPr kumimoji="1" lang="zh-CN" altLang="en-US" sz="1050" dirty="0"/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4345315" y="5368927"/>
            <a:ext cx="479618" cy="631220"/>
            <a:chOff x="6337101" y="882263"/>
            <a:chExt cx="479618" cy="63122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584" y="882263"/>
              <a:ext cx="465132" cy="465132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6337101" y="1259567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err="1" smtClean="0"/>
                <a:t>Redis</a:t>
              </a:r>
              <a:endParaRPr kumimoji="1" lang="zh-CN" altLang="en-US" sz="1050" dirty="0"/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5503247" y="5368927"/>
            <a:ext cx="465132" cy="624754"/>
            <a:chOff x="7495215" y="854613"/>
            <a:chExt cx="465132" cy="62475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215" y="854613"/>
              <a:ext cx="465132" cy="465132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7526444" y="1225451"/>
              <a:ext cx="4026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VPC</a:t>
              </a:r>
              <a:endParaRPr kumimoji="1" lang="zh-CN" altLang="en-US" sz="1050" dirty="0"/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477638" y="3820887"/>
            <a:ext cx="459322" cy="564962"/>
            <a:chOff x="4545094" y="1108130"/>
            <a:chExt cx="473926" cy="661786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020" y="1108130"/>
              <a:ext cx="468000" cy="468000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4545094" y="15160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集群</a:t>
              </a:r>
              <a:endParaRPr kumimoji="1" lang="zh-CN" altLang="en-US" sz="1050" dirty="0"/>
            </a:p>
          </p:txBody>
        </p:sp>
      </p:grpSp>
      <p:pic>
        <p:nvPicPr>
          <p:cNvPr id="92" name="图片 9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4" y="3904377"/>
            <a:ext cx="473600" cy="397983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432445" y="2089547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ETCloud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94712" y="3213091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Zull</a:t>
            </a:r>
            <a:r>
              <a:rPr kumimoji="1"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/Eureka</a:t>
            </a:r>
            <a:endParaRPr kumimoji="1"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803083" y="2161555"/>
            <a:ext cx="915177" cy="259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25090" y="2377579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行为</a:t>
            </a:r>
            <a:endParaRPr kumimoji="1" lang="en-US" altLang="zh-CN" sz="1100" dirty="0"/>
          </a:p>
          <a:p>
            <a:pPr algn="ctr"/>
            <a:r>
              <a:rPr kumimoji="1" lang="zh-CN" altLang="en-US" sz="1100" dirty="0"/>
              <a:t>日志</a:t>
            </a:r>
          </a:p>
        </p:txBody>
      </p:sp>
      <p:sp>
        <p:nvSpPr>
          <p:cNvPr id="104" name="矩形 103"/>
          <p:cNvSpPr/>
          <p:nvPr/>
        </p:nvSpPr>
        <p:spPr>
          <a:xfrm>
            <a:off x="7925090" y="3290479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业务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日志</a:t>
            </a:r>
            <a:endParaRPr kumimoji="1"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7925090" y="4082567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系统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日志</a:t>
            </a:r>
            <a:endParaRPr kumimoji="1" lang="zh-CN" altLang="en-US" sz="1100" dirty="0"/>
          </a:p>
        </p:txBody>
      </p:sp>
      <p:sp>
        <p:nvSpPr>
          <p:cNvPr id="106" name="右箭头 105"/>
          <p:cNvSpPr/>
          <p:nvPr/>
        </p:nvSpPr>
        <p:spPr>
          <a:xfrm>
            <a:off x="7422116" y="3290254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8903708" y="257317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右箭头 107"/>
          <p:cNvSpPr/>
          <p:nvPr/>
        </p:nvSpPr>
        <p:spPr>
          <a:xfrm>
            <a:off x="8939641" y="3436547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右箭头 108"/>
          <p:cNvSpPr/>
          <p:nvPr/>
        </p:nvSpPr>
        <p:spPr>
          <a:xfrm>
            <a:off x="8939641" y="430064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7" name="组 126"/>
          <p:cNvGrpSpPr/>
          <p:nvPr/>
        </p:nvGrpSpPr>
        <p:grpSpPr>
          <a:xfrm>
            <a:off x="6841157" y="3163757"/>
            <a:ext cx="740908" cy="772328"/>
            <a:chOff x="6620238" y="3163757"/>
            <a:chExt cx="740908" cy="772328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141" y="3163757"/>
              <a:ext cx="468000" cy="468000"/>
            </a:xfrm>
            <a:prstGeom prst="rect">
              <a:avLst/>
            </a:prstGeom>
          </p:spPr>
        </p:pic>
        <p:sp>
          <p:nvSpPr>
            <p:cNvPr id="110" name="文本框 109"/>
            <p:cNvSpPr txBox="1"/>
            <p:nvPr/>
          </p:nvSpPr>
          <p:spPr>
            <a:xfrm>
              <a:off x="6620238" y="3682169"/>
              <a:ext cx="7409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日志收集</a:t>
              </a:r>
              <a:endParaRPr kumimoji="1" lang="zh-CN" altLang="en-US" sz="1050" dirty="0"/>
            </a:p>
          </p:txBody>
        </p:sp>
      </p:grpSp>
      <p:grpSp>
        <p:nvGrpSpPr>
          <p:cNvPr id="122" name="组 121"/>
          <p:cNvGrpSpPr/>
          <p:nvPr/>
        </p:nvGrpSpPr>
        <p:grpSpPr>
          <a:xfrm>
            <a:off x="9247428" y="2330138"/>
            <a:ext cx="721672" cy="693236"/>
            <a:chOff x="9026509" y="2330138"/>
            <a:chExt cx="721672" cy="693236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892" y="2330138"/>
              <a:ext cx="468000" cy="468000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9026509" y="2769458"/>
              <a:ext cx="7216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行为分析</a:t>
              </a:r>
              <a:endParaRPr kumimoji="1" lang="zh-CN" altLang="en-US" sz="1050" dirty="0"/>
            </a:p>
          </p:txBody>
        </p:sp>
      </p:grpSp>
      <p:grpSp>
        <p:nvGrpSpPr>
          <p:cNvPr id="120" name="组 119"/>
          <p:cNvGrpSpPr/>
          <p:nvPr/>
        </p:nvGrpSpPr>
        <p:grpSpPr>
          <a:xfrm>
            <a:off x="9354318" y="3131438"/>
            <a:ext cx="836356" cy="468000"/>
            <a:chOff x="9133399" y="3059430"/>
            <a:chExt cx="836356" cy="468000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399" y="3059430"/>
              <a:ext cx="468000" cy="468000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>
            <a:xfrm>
              <a:off x="9515785" y="316329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查询</a:t>
              </a:r>
              <a:endParaRPr kumimoji="1" lang="zh-CN" altLang="en-US" sz="1050" dirty="0"/>
            </a:p>
          </p:txBody>
        </p:sp>
      </p:grpSp>
      <p:grpSp>
        <p:nvGrpSpPr>
          <p:cNvPr id="121" name="组 120"/>
          <p:cNvGrpSpPr/>
          <p:nvPr/>
        </p:nvGrpSpPr>
        <p:grpSpPr>
          <a:xfrm>
            <a:off x="9366332" y="3670422"/>
            <a:ext cx="864096" cy="435349"/>
            <a:chOff x="9145413" y="3709780"/>
            <a:chExt cx="864096" cy="435349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5413" y="3709780"/>
              <a:ext cx="468000" cy="435349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9555539" y="3809127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归档</a:t>
              </a:r>
              <a:endParaRPr kumimoji="1" lang="zh-CN" altLang="en-US" sz="1050" dirty="0"/>
            </a:p>
          </p:txBody>
        </p:sp>
      </p:grpSp>
      <p:grpSp>
        <p:nvGrpSpPr>
          <p:cNvPr id="123" name="组 122"/>
          <p:cNvGrpSpPr/>
          <p:nvPr/>
        </p:nvGrpSpPr>
        <p:grpSpPr>
          <a:xfrm>
            <a:off x="9349811" y="4213835"/>
            <a:ext cx="534587" cy="653017"/>
            <a:chOff x="9128892" y="4213835"/>
            <a:chExt cx="534587" cy="653017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892" y="4213835"/>
              <a:ext cx="468000" cy="468000"/>
            </a:xfrm>
            <a:prstGeom prst="rect">
              <a:avLst/>
            </a:prstGeom>
          </p:spPr>
        </p:pic>
        <p:sp>
          <p:nvSpPr>
            <p:cNvPr id="114" name="文本框 113"/>
            <p:cNvSpPr txBox="1"/>
            <p:nvPr/>
          </p:nvSpPr>
          <p:spPr>
            <a:xfrm>
              <a:off x="9148594" y="4612936"/>
              <a:ext cx="5148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ARMS</a:t>
              </a:r>
              <a:endParaRPr kumimoji="1" lang="zh-CN" altLang="en-US" sz="1050" dirty="0"/>
            </a:p>
          </p:txBody>
        </p:sp>
      </p:grpSp>
      <p:sp>
        <p:nvSpPr>
          <p:cNvPr id="115" name="右箭头 114"/>
          <p:cNvSpPr/>
          <p:nvPr/>
        </p:nvSpPr>
        <p:spPr>
          <a:xfrm>
            <a:off x="9971133" y="257317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右箭头 115"/>
          <p:cNvSpPr/>
          <p:nvPr/>
        </p:nvSpPr>
        <p:spPr>
          <a:xfrm>
            <a:off x="10061026" y="4300643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535651" y="4169083"/>
            <a:ext cx="676005" cy="4552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实时</a:t>
            </a:r>
            <a:endParaRPr kumimoji="1" lang="en-US" altLang="zh-CN" sz="1100" dirty="0" smtClean="0"/>
          </a:p>
          <a:p>
            <a:pPr algn="ctr"/>
            <a:r>
              <a:rPr kumimoji="1" lang="zh-CN" altLang="en-US" sz="1100" dirty="0" smtClean="0"/>
              <a:t>运维</a:t>
            </a:r>
            <a:endParaRPr kumimoji="1" lang="en-US" altLang="zh-CN" sz="1100" dirty="0"/>
          </a:p>
        </p:txBody>
      </p:sp>
      <p:sp>
        <p:nvSpPr>
          <p:cNvPr id="118" name="矩形 117"/>
          <p:cNvSpPr/>
          <p:nvPr/>
        </p:nvSpPr>
        <p:spPr>
          <a:xfrm>
            <a:off x="10518460" y="2281129"/>
            <a:ext cx="676005" cy="288029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推荐</a:t>
            </a:r>
            <a:endParaRPr kumimoji="1" lang="en-US" altLang="zh-CN" sz="1100" dirty="0" smtClean="0"/>
          </a:p>
        </p:txBody>
      </p:sp>
      <p:sp>
        <p:nvSpPr>
          <p:cNvPr id="119" name="矩形 118"/>
          <p:cNvSpPr/>
          <p:nvPr/>
        </p:nvSpPr>
        <p:spPr>
          <a:xfrm>
            <a:off x="10518461" y="2805053"/>
            <a:ext cx="676005" cy="29260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搜索</a:t>
            </a:r>
            <a:endParaRPr kumimoji="1" lang="en-US" altLang="zh-CN" sz="1100" dirty="0" smtClean="0"/>
          </a:p>
        </p:txBody>
      </p:sp>
      <p:grpSp>
        <p:nvGrpSpPr>
          <p:cNvPr id="131" name="组 130"/>
          <p:cNvGrpSpPr/>
          <p:nvPr/>
        </p:nvGrpSpPr>
        <p:grpSpPr>
          <a:xfrm>
            <a:off x="7053986" y="5335516"/>
            <a:ext cx="723275" cy="720591"/>
            <a:chOff x="7053986" y="5505765"/>
            <a:chExt cx="723275" cy="720591"/>
          </a:xfrm>
        </p:grpSpPr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971" y="5505765"/>
              <a:ext cx="468000" cy="468000"/>
            </a:xfrm>
            <a:prstGeom prst="rect">
              <a:avLst/>
            </a:prstGeom>
          </p:spPr>
        </p:pic>
        <p:sp>
          <p:nvSpPr>
            <p:cNvPr id="128" name="文本框 127"/>
            <p:cNvSpPr txBox="1"/>
            <p:nvPr/>
          </p:nvSpPr>
          <p:spPr>
            <a:xfrm>
              <a:off x="7053986" y="59724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商业数据</a:t>
              </a:r>
              <a:endParaRPr kumimoji="1" lang="zh-CN" altLang="en-US" sz="1050" dirty="0"/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8417835" y="5329907"/>
            <a:ext cx="723275" cy="721916"/>
            <a:chOff x="8239898" y="5509979"/>
            <a:chExt cx="723275" cy="721916"/>
          </a:xfrm>
        </p:grpSpPr>
        <p:pic>
          <p:nvPicPr>
            <p:cNvPr id="126" name="图片 12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118" y="5509979"/>
              <a:ext cx="468000" cy="468000"/>
            </a:xfrm>
            <a:prstGeom prst="rect">
              <a:avLst/>
            </a:prstGeom>
          </p:spPr>
        </p:pic>
        <p:sp>
          <p:nvSpPr>
            <p:cNvPr id="129" name="文本框 128"/>
            <p:cNvSpPr txBox="1"/>
            <p:nvPr/>
          </p:nvSpPr>
          <p:spPr>
            <a:xfrm>
              <a:off x="8239898" y="597797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数据仓库</a:t>
              </a:r>
              <a:endParaRPr kumimoji="1" lang="zh-CN" altLang="en-US" sz="1050" dirty="0"/>
            </a:p>
          </p:txBody>
        </p:sp>
      </p:grpSp>
      <p:grpSp>
        <p:nvGrpSpPr>
          <p:cNvPr id="133" name="组 132"/>
          <p:cNvGrpSpPr/>
          <p:nvPr/>
        </p:nvGrpSpPr>
        <p:grpSpPr>
          <a:xfrm>
            <a:off x="9742770" y="5329907"/>
            <a:ext cx="830677" cy="664746"/>
            <a:chOff x="9361437" y="5457249"/>
            <a:chExt cx="830677" cy="664746"/>
          </a:xfrm>
        </p:grpSpPr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509" y="5457249"/>
              <a:ext cx="468000" cy="468000"/>
            </a:xfrm>
            <a:prstGeom prst="rect">
              <a:avLst/>
            </a:prstGeom>
          </p:spPr>
        </p:pic>
        <p:sp>
          <p:nvSpPr>
            <p:cNvPr id="130" name="文本框 129"/>
            <p:cNvSpPr txBox="1"/>
            <p:nvPr/>
          </p:nvSpPr>
          <p:spPr>
            <a:xfrm>
              <a:off x="9361437" y="5868079"/>
              <a:ext cx="8306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/>
                <a:t>数据分析</a:t>
              </a:r>
              <a:r>
                <a:rPr kumimoji="1" lang="en-US" altLang="zh-CN" sz="1050" dirty="0" smtClean="0"/>
                <a:t>BI</a:t>
              </a:r>
              <a:endParaRPr kumimoji="1" lang="zh-CN" altLang="en-US" sz="1050" dirty="0"/>
            </a:p>
          </p:txBody>
        </p:sp>
      </p:grpSp>
      <p:sp>
        <p:nvSpPr>
          <p:cNvPr id="134" name="右箭头 133"/>
          <p:cNvSpPr/>
          <p:nvPr/>
        </p:nvSpPr>
        <p:spPr>
          <a:xfrm>
            <a:off x="7951019" y="5494869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右箭头 134"/>
          <p:cNvSpPr/>
          <p:nvPr/>
        </p:nvSpPr>
        <p:spPr>
          <a:xfrm>
            <a:off x="9334697" y="5517824"/>
            <a:ext cx="259295" cy="2371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7" name="直线连接符 136"/>
          <p:cNvCxnSpPr/>
          <p:nvPr/>
        </p:nvCxnSpPr>
        <p:spPr>
          <a:xfrm>
            <a:off x="6694238" y="655841"/>
            <a:ext cx="74911" cy="568657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直线连接符 138"/>
          <p:cNvCxnSpPr/>
          <p:nvPr/>
        </p:nvCxnSpPr>
        <p:spPr>
          <a:xfrm flipH="1">
            <a:off x="144413" y="1955312"/>
            <a:ext cx="1123324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直线连接符 143"/>
          <p:cNvCxnSpPr/>
          <p:nvPr/>
        </p:nvCxnSpPr>
        <p:spPr>
          <a:xfrm flipH="1">
            <a:off x="6768751" y="4962785"/>
            <a:ext cx="4608910" cy="70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10100780" y="1480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异构环境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左右箭头 152"/>
          <p:cNvSpPr/>
          <p:nvPr/>
        </p:nvSpPr>
        <p:spPr>
          <a:xfrm>
            <a:off x="6446711" y="1085321"/>
            <a:ext cx="500860" cy="2826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8" name="组 157"/>
          <p:cNvGrpSpPr/>
          <p:nvPr/>
        </p:nvGrpSpPr>
        <p:grpSpPr>
          <a:xfrm>
            <a:off x="5533537" y="907790"/>
            <a:ext cx="878767" cy="803509"/>
            <a:chOff x="5040957" y="865411"/>
            <a:chExt cx="878767" cy="803509"/>
          </a:xfrm>
        </p:grpSpPr>
        <p:pic>
          <p:nvPicPr>
            <p:cNvPr id="154" name="图片 15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971" y="865411"/>
              <a:ext cx="468000" cy="406825"/>
            </a:xfrm>
            <a:prstGeom prst="rect">
              <a:avLst/>
            </a:prstGeom>
          </p:spPr>
        </p:pic>
        <p:sp>
          <p:nvSpPr>
            <p:cNvPr id="157" name="文本框 156"/>
            <p:cNvSpPr txBox="1"/>
            <p:nvPr/>
          </p:nvSpPr>
          <p:spPr>
            <a:xfrm>
              <a:off x="5040957" y="1253422"/>
              <a:ext cx="8787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/>
                <a:t>Gateway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API</a:t>
              </a:r>
            </a:p>
            <a:p>
              <a:pPr algn="ctr"/>
              <a:r>
                <a:rPr kumimoji="1" lang="en-US" altLang="zh-CN" sz="1050" dirty="0" smtClean="0"/>
                <a:t>Restful</a:t>
              </a:r>
              <a:endParaRPr kumimoji="1" lang="zh-CN" altLang="en-US" sz="1050" dirty="0"/>
            </a:p>
          </p:txBody>
        </p:sp>
      </p:grpSp>
      <p:grpSp>
        <p:nvGrpSpPr>
          <p:cNvPr id="161" name="组 160"/>
          <p:cNvGrpSpPr/>
          <p:nvPr/>
        </p:nvGrpSpPr>
        <p:grpSpPr>
          <a:xfrm>
            <a:off x="6993795" y="866306"/>
            <a:ext cx="777777" cy="709200"/>
            <a:chOff x="7246967" y="1116672"/>
            <a:chExt cx="777777" cy="709200"/>
          </a:xfrm>
        </p:grpSpPr>
        <p:pic>
          <p:nvPicPr>
            <p:cNvPr id="159" name="图片 15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119" y="1116672"/>
              <a:ext cx="468000" cy="468000"/>
            </a:xfrm>
            <a:prstGeom prst="rect">
              <a:avLst/>
            </a:prstGeom>
          </p:spPr>
        </p:pic>
        <p:sp>
          <p:nvSpPr>
            <p:cNvPr id="160" name="文本框 159"/>
            <p:cNvSpPr txBox="1"/>
            <p:nvPr/>
          </p:nvSpPr>
          <p:spPr>
            <a:xfrm>
              <a:off x="7246967" y="1571956"/>
              <a:ext cx="7777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Restful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API</a:t>
              </a:r>
              <a:endParaRPr kumimoji="1" lang="zh-CN" altLang="en-US" sz="1050" dirty="0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8524357" y="900209"/>
            <a:ext cx="556333" cy="721582"/>
            <a:chOff x="8203446" y="863909"/>
            <a:chExt cx="556333" cy="7215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194" y="1093128"/>
              <a:ext cx="223585" cy="22358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446" y="863909"/>
              <a:ext cx="485958" cy="468000"/>
            </a:xfrm>
            <a:prstGeom prst="rect">
              <a:avLst/>
            </a:prstGeom>
          </p:spPr>
        </p:pic>
        <p:sp>
          <p:nvSpPr>
            <p:cNvPr id="93" name="文本框 92"/>
            <p:cNvSpPr txBox="1"/>
            <p:nvPr/>
          </p:nvSpPr>
          <p:spPr>
            <a:xfrm>
              <a:off x="8269657" y="1331575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DMS</a:t>
              </a:r>
              <a:endParaRPr kumimoji="1" lang="zh-CN" altLang="en-US" sz="1050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9404580" y="942940"/>
            <a:ext cx="543287" cy="720000"/>
            <a:chOff x="9785669" y="700867"/>
            <a:chExt cx="543287" cy="73343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96" y="700867"/>
              <a:ext cx="535860" cy="468000"/>
            </a:xfrm>
            <a:prstGeom prst="rect">
              <a:avLst/>
            </a:prstGeom>
          </p:spPr>
        </p:pic>
        <p:sp>
          <p:nvSpPr>
            <p:cNvPr id="136" name="文本框 135"/>
            <p:cNvSpPr txBox="1"/>
            <p:nvPr/>
          </p:nvSpPr>
          <p:spPr>
            <a:xfrm>
              <a:off x="9785669" y="1180388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smtClean="0"/>
                <a:t>CRM</a:t>
              </a:r>
              <a:endParaRPr kumimoji="1" lang="zh-CN" altLang="en-US" sz="1050" dirty="0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3240908" y="5390881"/>
            <a:ext cx="468000" cy="632545"/>
            <a:chOff x="4885566" y="270035"/>
            <a:chExt cx="468000" cy="63254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566" y="270035"/>
              <a:ext cx="468000" cy="468000"/>
            </a:xfrm>
            <a:prstGeom prst="rect">
              <a:avLst/>
            </a:prstGeom>
          </p:spPr>
        </p:pic>
        <p:sp>
          <p:nvSpPr>
            <p:cNvPr id="138" name="文本框 137"/>
            <p:cNvSpPr txBox="1"/>
            <p:nvPr/>
          </p:nvSpPr>
          <p:spPr>
            <a:xfrm>
              <a:off x="4914340" y="648664"/>
              <a:ext cx="399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OSS</a:t>
              </a:r>
              <a:endParaRPr kumimoji="1"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02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15592"/>
            <a:ext cx="2808709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后端技术体系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89" name="云形 88"/>
          <p:cNvSpPr/>
          <p:nvPr/>
        </p:nvSpPr>
        <p:spPr>
          <a:xfrm>
            <a:off x="216421" y="2536329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93" name="组 92"/>
          <p:cNvGrpSpPr/>
          <p:nvPr/>
        </p:nvGrpSpPr>
        <p:grpSpPr>
          <a:xfrm>
            <a:off x="4260096" y="2207456"/>
            <a:ext cx="2808312" cy="1224136"/>
            <a:chOff x="3528789" y="361356"/>
            <a:chExt cx="2808312" cy="1224136"/>
          </a:xfrm>
        </p:grpSpPr>
        <p:sp>
          <p:nvSpPr>
            <p:cNvPr id="136" name="矩形 135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142" name="组 141"/>
          <p:cNvGrpSpPr/>
          <p:nvPr/>
        </p:nvGrpSpPr>
        <p:grpSpPr>
          <a:xfrm>
            <a:off x="1571462" y="2198395"/>
            <a:ext cx="1728193" cy="1203346"/>
            <a:chOff x="1728588" y="2233563"/>
            <a:chExt cx="1728193" cy="1203346"/>
          </a:xfrm>
        </p:grpSpPr>
        <p:sp>
          <p:nvSpPr>
            <p:cNvPr id="143" name="矩形 142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148" name="组 147"/>
          <p:cNvGrpSpPr/>
          <p:nvPr/>
        </p:nvGrpSpPr>
        <p:grpSpPr>
          <a:xfrm>
            <a:off x="8534465" y="2198395"/>
            <a:ext cx="2376264" cy="1185380"/>
            <a:chOff x="8713365" y="2003733"/>
            <a:chExt cx="2376264" cy="1185380"/>
          </a:xfrm>
        </p:grpSpPr>
        <p:grpSp>
          <p:nvGrpSpPr>
            <p:cNvPr id="149" name="组 148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151" name="罐形 150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155" name="罐形 154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65" name="组 164"/>
          <p:cNvGrpSpPr/>
          <p:nvPr/>
        </p:nvGrpSpPr>
        <p:grpSpPr>
          <a:xfrm>
            <a:off x="1067406" y="5905971"/>
            <a:ext cx="10153128" cy="432048"/>
            <a:chOff x="864493" y="5673897"/>
            <a:chExt cx="10153128" cy="432048"/>
          </a:xfrm>
        </p:grpSpPr>
        <p:sp>
          <p:nvSpPr>
            <p:cNvPr id="166" name="矩形 165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168" name="组 167"/>
          <p:cNvGrpSpPr/>
          <p:nvPr/>
        </p:nvGrpSpPr>
        <p:grpSpPr>
          <a:xfrm>
            <a:off x="4339330" y="308599"/>
            <a:ext cx="1713742" cy="1172900"/>
            <a:chOff x="7639966" y="1069328"/>
            <a:chExt cx="1713742" cy="1080120"/>
          </a:xfrm>
        </p:grpSpPr>
        <p:sp>
          <p:nvSpPr>
            <p:cNvPr id="169" name="矩形 16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170" name="矩形 169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173" name="组 172"/>
          <p:cNvGrpSpPr/>
          <p:nvPr/>
        </p:nvGrpSpPr>
        <p:grpSpPr>
          <a:xfrm>
            <a:off x="6276039" y="308599"/>
            <a:ext cx="1713742" cy="1186431"/>
            <a:chOff x="7639966" y="2202489"/>
            <a:chExt cx="1713742" cy="1153365"/>
          </a:xfrm>
        </p:grpSpPr>
        <p:sp>
          <p:nvSpPr>
            <p:cNvPr id="174" name="矩形 173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178" name="直线箭头连接符 177"/>
          <p:cNvCxnSpPr>
            <a:stCxn id="138" idx="3"/>
          </p:cNvCxnSpPr>
          <p:nvPr/>
        </p:nvCxnSpPr>
        <p:spPr>
          <a:xfrm>
            <a:off x="3299655" y="2800068"/>
            <a:ext cx="960441" cy="19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/>
          <p:cNvCxnSpPr>
            <a:stCxn id="162" idx="2"/>
          </p:cNvCxnSpPr>
          <p:nvPr/>
        </p:nvCxnSpPr>
        <p:spPr>
          <a:xfrm>
            <a:off x="5196201" y="1481499"/>
            <a:ext cx="0" cy="76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/>
          <p:nvPr/>
        </p:nvCxnSpPr>
        <p:spPr>
          <a:xfrm>
            <a:off x="6906417" y="1542180"/>
            <a:ext cx="1" cy="663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/>
          <p:cNvCxnSpPr>
            <a:stCxn id="164" idx="1"/>
          </p:cNvCxnSpPr>
          <p:nvPr/>
        </p:nvCxnSpPr>
        <p:spPr>
          <a:xfrm flipH="1">
            <a:off x="7068408" y="2791085"/>
            <a:ext cx="1466057" cy="2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/>
          <p:nvPr/>
        </p:nvCxnSpPr>
        <p:spPr>
          <a:xfrm flipV="1">
            <a:off x="5664252" y="3438473"/>
            <a:ext cx="1" cy="361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 182"/>
          <p:cNvGrpSpPr/>
          <p:nvPr/>
        </p:nvGrpSpPr>
        <p:grpSpPr>
          <a:xfrm>
            <a:off x="3830059" y="3849218"/>
            <a:ext cx="4297476" cy="1784771"/>
            <a:chOff x="4059194" y="3617144"/>
            <a:chExt cx="4297476" cy="1784771"/>
          </a:xfrm>
        </p:grpSpPr>
        <p:grpSp>
          <p:nvGrpSpPr>
            <p:cNvPr id="184" name="组 183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186" name="组 185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189" name="组 188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90" name="折角形 189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191" name="折角形 190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92" name="折角形 191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193" name="组 192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196" name="矩形 19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97" name="矩形 196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98" name="矩形 197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99" name="矩形 198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194" name="折角形 19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95" name="折角形 194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187" name="折角形 186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185" name="折角形 184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200" name="直线箭头连接符 199"/>
          <p:cNvCxnSpPr>
            <a:endCxn id="164" idx="3"/>
          </p:cNvCxnSpPr>
          <p:nvPr/>
        </p:nvCxnSpPr>
        <p:spPr>
          <a:xfrm flipH="1" flipV="1">
            <a:off x="10190649" y="2791085"/>
            <a:ext cx="468052" cy="8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/>
          <p:cNvCxnSpPr>
            <a:stCxn id="164" idx="2"/>
          </p:cNvCxnSpPr>
          <p:nvPr/>
        </p:nvCxnSpPr>
        <p:spPr>
          <a:xfrm flipH="1">
            <a:off x="9321608" y="3383775"/>
            <a:ext cx="40949" cy="2484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/>
          <p:cNvCxnSpPr/>
          <p:nvPr/>
        </p:nvCxnSpPr>
        <p:spPr>
          <a:xfrm flipV="1">
            <a:off x="5978797" y="5633989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/>
          <p:cNvCxnSpPr/>
          <p:nvPr/>
        </p:nvCxnSpPr>
        <p:spPr>
          <a:xfrm flipV="1">
            <a:off x="7621301" y="1542180"/>
            <a:ext cx="0" cy="2282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连接符 203"/>
          <p:cNvCxnSpPr/>
          <p:nvPr/>
        </p:nvCxnSpPr>
        <p:spPr>
          <a:xfrm rot="10800000" flipH="1">
            <a:off x="3830058" y="1495030"/>
            <a:ext cx="625201" cy="3246574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/>
          <p:cNvCxnSpPr/>
          <p:nvPr/>
        </p:nvCxnSpPr>
        <p:spPr>
          <a:xfrm flipV="1">
            <a:off x="8127535" y="3421187"/>
            <a:ext cx="715461" cy="13204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/>
          <p:nvPr/>
        </p:nvCxnSpPr>
        <p:spPr>
          <a:xfrm rot="16200000" flipH="1">
            <a:off x="2393184" y="3501563"/>
            <a:ext cx="1548070" cy="1394500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12011" y="246409"/>
            <a:ext cx="2643046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APP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技术体系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76861" y="464565"/>
            <a:ext cx="6451793" cy="60187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9" name="组 68"/>
          <p:cNvGrpSpPr/>
          <p:nvPr/>
        </p:nvGrpSpPr>
        <p:grpSpPr>
          <a:xfrm>
            <a:off x="5049066" y="2097521"/>
            <a:ext cx="5479021" cy="4104135"/>
            <a:chOff x="5677510" y="1712643"/>
            <a:chExt cx="5342105" cy="4121320"/>
          </a:xfrm>
        </p:grpSpPr>
        <p:grpSp>
          <p:nvGrpSpPr>
            <p:cNvPr id="30" name="组 29"/>
            <p:cNvGrpSpPr/>
            <p:nvPr/>
          </p:nvGrpSpPr>
          <p:grpSpPr>
            <a:xfrm>
              <a:off x="5677510" y="1712643"/>
              <a:ext cx="5342105" cy="4121320"/>
              <a:chOff x="3816821" y="1153443"/>
              <a:chExt cx="6514762" cy="4986094"/>
            </a:xfrm>
          </p:grpSpPr>
          <p:sp>
            <p:nvSpPr>
              <p:cNvPr id="51" name="右箭头 50"/>
              <p:cNvSpPr/>
              <p:nvPr/>
            </p:nvSpPr>
            <p:spPr>
              <a:xfrm rot="5400000">
                <a:off x="5808592" y="4697951"/>
                <a:ext cx="393939" cy="34503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右箭头 51"/>
              <p:cNvSpPr/>
              <p:nvPr/>
            </p:nvSpPr>
            <p:spPr>
              <a:xfrm rot="16200000">
                <a:off x="7704090" y="4701801"/>
                <a:ext cx="393939" cy="34503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" name="组 11"/>
              <p:cNvGrpSpPr/>
              <p:nvPr/>
            </p:nvGrpSpPr>
            <p:grpSpPr>
              <a:xfrm>
                <a:off x="3816821" y="1153443"/>
                <a:ext cx="6514762" cy="4986094"/>
                <a:chOff x="3820468" y="1153443"/>
                <a:chExt cx="6514762" cy="4986094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3820468" y="1585491"/>
                  <a:ext cx="6514761" cy="756084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600" dirty="0" smtClean="0"/>
                    <a:t>Rendering</a:t>
                  </a:r>
                  <a:r>
                    <a:rPr kumimoji="1" lang="zh-CN" altLang="en-US" sz="1600" dirty="0" smtClean="0"/>
                    <a:t> </a:t>
                  </a:r>
                  <a:endParaRPr kumimoji="1" lang="en-US" altLang="zh-CN" sz="1600" dirty="0" smtClean="0"/>
                </a:p>
                <a:p>
                  <a:pPr algn="ctr"/>
                  <a:r>
                    <a:rPr kumimoji="1" lang="en-US" altLang="zh-CN" sz="1600" dirty="0" smtClean="0"/>
                    <a:t>Engine</a:t>
                  </a:r>
                  <a:endParaRPr kumimoji="1" lang="zh-CN" altLang="en-US" sz="1600" dirty="0"/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820469" y="5234003"/>
                  <a:ext cx="6514761" cy="905534"/>
                  <a:chOff x="3820469" y="5234003"/>
                  <a:chExt cx="6514761" cy="905534"/>
                </a:xfrm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3820469" y="5234003"/>
                    <a:ext cx="6514761" cy="905534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kumimoji="1" lang="en-US" altLang="zh-CN" sz="1600" dirty="0" smtClean="0"/>
                      <a:t>Mobile</a:t>
                    </a:r>
                    <a:r>
                      <a:rPr kumimoji="1" lang="zh-CN" altLang="en-US" sz="1600" dirty="0" smtClean="0"/>
                      <a:t> </a:t>
                    </a:r>
                    <a:r>
                      <a:rPr kumimoji="1" lang="en-US" altLang="zh-CN" sz="1600" dirty="0" smtClean="0"/>
                      <a:t>OS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5086183" y="5490202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Android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6625007" y="5490201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smtClean="0"/>
                      <a:t>IOS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8163831" y="5490201"/>
                    <a:ext cx="1276053" cy="39313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err="1" smtClean="0"/>
                      <a:t>WinPhone</a:t>
                    </a:r>
                    <a:endParaRPr kumimoji="1" lang="zh-CN" altLang="en-US" sz="1400" dirty="0"/>
                  </a:p>
                </p:txBody>
              </p:sp>
            </p:grpSp>
            <p:grpSp>
              <p:nvGrpSpPr>
                <p:cNvPr id="9" name="组 8"/>
                <p:cNvGrpSpPr/>
                <p:nvPr/>
              </p:nvGrpSpPr>
              <p:grpSpPr>
                <a:xfrm>
                  <a:off x="4752925" y="2825670"/>
                  <a:ext cx="5582304" cy="1784157"/>
                  <a:chOff x="4752925" y="3062911"/>
                  <a:chExt cx="5582304" cy="1784157"/>
                </a:xfrm>
              </p:grpSpPr>
              <p:sp>
                <p:nvSpPr>
                  <p:cNvPr id="29" name="圆角矩形 28"/>
                  <p:cNvSpPr/>
                  <p:nvPr/>
                </p:nvSpPr>
                <p:spPr>
                  <a:xfrm>
                    <a:off x="4752925" y="3062911"/>
                    <a:ext cx="5582304" cy="1784157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Native</a:t>
                    </a:r>
                    <a:r>
                      <a:rPr kumimoji="1" lang="zh-CN" altLang="en-US" sz="1600" dirty="0" smtClean="0"/>
                      <a:t> </a:t>
                    </a:r>
                    <a:r>
                      <a:rPr kumimoji="1" lang="en-US" altLang="zh-CN" sz="1600" dirty="0" smtClean="0"/>
                      <a:t>Plugins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4824933" y="3483995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Battery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6254922" y="3483994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smtClean="0"/>
                      <a:t>Camera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7636243" y="3483993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err="1" smtClean="0"/>
                      <a:t>Geoloaction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8984304" y="3478215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Contacts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4824933" y="3928660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Device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6254922" y="3928659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Network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7636243" y="3928658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/>
                      <a:t>Storage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8984304" y="3922880"/>
                    <a:ext cx="1276053" cy="39313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mr-IN" altLang="zh-CN" sz="1400" dirty="0" smtClean="0"/>
                      <a:t>…</a:t>
                    </a:r>
                    <a:endParaRPr kumimoji="1" lang="zh-CN" altLang="en-US" sz="1400" dirty="0"/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5086182" y="4385466"/>
                    <a:ext cx="4851319" cy="39313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smtClean="0"/>
                      <a:t>Custom</a:t>
                    </a:r>
                    <a:r>
                      <a:rPr kumimoji="1" lang="zh-CN" altLang="en-US" sz="1400" dirty="0" smtClean="0"/>
                      <a:t> </a:t>
                    </a:r>
                    <a:r>
                      <a:rPr kumimoji="1" lang="en-US" altLang="zh-CN" sz="1400" dirty="0" smtClean="0"/>
                      <a:t>Plugins</a:t>
                    </a:r>
                    <a:endParaRPr kumimoji="1" lang="zh-CN" altLang="en-US" sz="1400" dirty="0"/>
                  </a:p>
                </p:txBody>
              </p:sp>
            </p:grpSp>
            <p:sp>
              <p:nvSpPr>
                <p:cNvPr id="10" name="右箭头 9"/>
                <p:cNvSpPr/>
                <p:nvPr/>
              </p:nvSpPr>
              <p:spPr>
                <a:xfrm rot="5400000">
                  <a:off x="5885436" y="1203892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右箭头 48"/>
                <p:cNvSpPr/>
                <p:nvPr/>
              </p:nvSpPr>
              <p:spPr>
                <a:xfrm rot="5400000">
                  <a:off x="5885435" y="2421458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右箭头 52"/>
                <p:cNvSpPr/>
                <p:nvPr/>
              </p:nvSpPr>
              <p:spPr>
                <a:xfrm rot="16200000">
                  <a:off x="7625583" y="2386765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右箭头 53"/>
                <p:cNvSpPr/>
                <p:nvPr/>
              </p:nvSpPr>
              <p:spPr>
                <a:xfrm rot="16200000">
                  <a:off x="7453066" y="1177896"/>
                  <a:ext cx="393939" cy="34503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58" name="上下箭头 57"/>
            <p:cNvSpPr/>
            <p:nvPr/>
          </p:nvSpPr>
          <p:spPr>
            <a:xfrm>
              <a:off x="5760571" y="2656933"/>
              <a:ext cx="311060" cy="2390773"/>
            </a:xfrm>
            <a:prstGeom prst="up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4396818" y="842573"/>
            <a:ext cx="500123" cy="536810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CLI</a:t>
            </a:r>
            <a:endParaRPr kumimoji="1" lang="zh-CN" altLang="en-US" sz="1100" dirty="0"/>
          </a:p>
        </p:txBody>
      </p:sp>
      <p:grpSp>
        <p:nvGrpSpPr>
          <p:cNvPr id="73" name="组 72"/>
          <p:cNvGrpSpPr/>
          <p:nvPr/>
        </p:nvGrpSpPr>
        <p:grpSpPr>
          <a:xfrm>
            <a:off x="6049463" y="628283"/>
            <a:ext cx="3478225" cy="1543170"/>
            <a:chOff x="288428" y="1710698"/>
            <a:chExt cx="3715445" cy="1770062"/>
          </a:xfrm>
        </p:grpSpPr>
        <p:sp>
          <p:nvSpPr>
            <p:cNvPr id="62" name="圆角矩形 61"/>
            <p:cNvSpPr/>
            <p:nvPr/>
          </p:nvSpPr>
          <p:spPr>
            <a:xfrm>
              <a:off x="288428" y="1710698"/>
              <a:ext cx="3715445" cy="177006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dirty="0" smtClean="0"/>
                <a:t>App</a:t>
              </a:r>
              <a:endParaRPr kumimoji="1" lang="zh-CN" altLang="en-US" sz="16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10108" y="2230477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/>
                <a:t>javascript</a:t>
              </a:r>
              <a:endParaRPr kumimoji="1"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8660" y="2230477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CSS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err="1" smtClean="0"/>
                <a:t>Freamwork</a:t>
              </a:r>
              <a:endParaRPr kumimoji="1" lang="zh-CN" altLang="en-US" sz="1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8660" y="2891239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Router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810108" y="2891239"/>
              <a:ext cx="1093200" cy="48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MVC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 err="1" smtClean="0"/>
                <a:t>Freamwork</a:t>
              </a:r>
              <a:endParaRPr kumimoji="1" lang="en-US" altLang="zh-CN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94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3672805" y="1528669"/>
            <a:ext cx="2021786" cy="1003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12011" y="246409"/>
            <a:ext cx="2643046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系统拓补结构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4058791" y="447952"/>
            <a:ext cx="1249814" cy="583664"/>
            <a:chOff x="4704927" y="422839"/>
            <a:chExt cx="1249814" cy="58366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927" y="422839"/>
              <a:ext cx="465132" cy="465132"/>
            </a:xfrm>
            <a:prstGeom prst="rect">
              <a:avLst/>
            </a:prstGeom>
          </p:spPr>
        </p:pic>
        <p:grpSp>
          <p:nvGrpSpPr>
            <p:cNvPr id="39" name="组 38"/>
            <p:cNvGrpSpPr/>
            <p:nvPr/>
          </p:nvGrpSpPr>
          <p:grpSpPr>
            <a:xfrm>
              <a:off x="5094338" y="422839"/>
              <a:ext cx="860403" cy="583664"/>
              <a:chOff x="1420754" y="642998"/>
              <a:chExt cx="860403" cy="583664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0754" y="662143"/>
                <a:ext cx="465132" cy="465132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025" y="642998"/>
                <a:ext cx="465132" cy="465132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1445" y="761530"/>
                <a:ext cx="465132" cy="465132"/>
              </a:xfrm>
              <a:prstGeom prst="rect">
                <a:avLst/>
              </a:prstGeom>
            </p:spPr>
          </p:pic>
        </p:grpSp>
      </p:grpSp>
      <p:grpSp>
        <p:nvGrpSpPr>
          <p:cNvPr id="50" name="组 49"/>
          <p:cNvGrpSpPr/>
          <p:nvPr/>
        </p:nvGrpSpPr>
        <p:grpSpPr>
          <a:xfrm>
            <a:off x="4861772" y="4105771"/>
            <a:ext cx="465132" cy="653322"/>
            <a:chOff x="970029" y="1322406"/>
            <a:chExt cx="465132" cy="65332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29" y="1322406"/>
              <a:ext cx="465132" cy="465132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1010074" y="1729507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/>
                <a:t>SLB</a:t>
              </a:r>
              <a:endParaRPr kumimoji="1" lang="zh-CN" altLang="en-US" sz="1000" dirty="0"/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3960837" y="1782080"/>
            <a:ext cx="465132" cy="657853"/>
            <a:chOff x="1998138" y="1287678"/>
            <a:chExt cx="465132" cy="657853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138" y="1287678"/>
              <a:ext cx="465132" cy="465132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2011734" y="1683921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CDN</a:t>
              </a:r>
              <a:endParaRPr kumimoji="1" lang="zh-CN" altLang="en-US" sz="1050" dirty="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024945" y="3044488"/>
            <a:ext cx="915177" cy="2592288"/>
            <a:chOff x="4483650" y="2203414"/>
            <a:chExt cx="915177" cy="2592288"/>
          </a:xfrm>
        </p:grpSpPr>
        <p:sp>
          <p:nvSpPr>
            <p:cNvPr id="75" name="矩形 74"/>
            <p:cNvSpPr/>
            <p:nvPr/>
          </p:nvSpPr>
          <p:spPr>
            <a:xfrm>
              <a:off x="4483650" y="2203414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704927" y="2328593"/>
              <a:ext cx="465132" cy="654637"/>
              <a:chOff x="4053437" y="600401"/>
              <a:chExt cx="465132" cy="654637"/>
            </a:xfrm>
          </p:grpSpPr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437" y="600401"/>
                <a:ext cx="465132" cy="465132"/>
              </a:xfrm>
              <a:prstGeom prst="rect">
                <a:avLst/>
              </a:prstGeom>
            </p:spPr>
          </p:pic>
          <p:sp>
            <p:nvSpPr>
              <p:cNvPr id="78" name="文本框 77"/>
              <p:cNvSpPr txBox="1"/>
              <p:nvPr/>
            </p:nvSpPr>
            <p:spPr>
              <a:xfrm>
                <a:off x="4095337" y="1001122"/>
                <a:ext cx="3850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ECS</a:t>
                </a:r>
                <a:endParaRPr kumimoji="1" lang="zh-CN" altLang="en-US" sz="1050" dirty="0"/>
              </a:p>
            </p:txBody>
          </p:sp>
        </p:grpSp>
        <p:grpSp>
          <p:nvGrpSpPr>
            <p:cNvPr id="79" name="组 78"/>
            <p:cNvGrpSpPr/>
            <p:nvPr/>
          </p:nvGrpSpPr>
          <p:grpSpPr>
            <a:xfrm>
              <a:off x="4704927" y="3264697"/>
              <a:ext cx="465132" cy="654637"/>
              <a:chOff x="4053437" y="449820"/>
              <a:chExt cx="465132" cy="654637"/>
            </a:xfrm>
          </p:grpSpPr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437" y="449820"/>
                <a:ext cx="465132" cy="465132"/>
              </a:xfrm>
              <a:prstGeom prst="rect">
                <a:avLst/>
              </a:prstGeom>
            </p:spPr>
          </p:pic>
          <p:sp>
            <p:nvSpPr>
              <p:cNvPr id="81" name="文本框 80"/>
              <p:cNvSpPr txBox="1"/>
              <p:nvPr/>
            </p:nvSpPr>
            <p:spPr>
              <a:xfrm>
                <a:off x="4095337" y="850541"/>
                <a:ext cx="3850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ECS</a:t>
                </a:r>
                <a:endParaRPr kumimoji="1" lang="zh-CN" altLang="en-US" sz="1050" dirty="0"/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7727751" y="3044488"/>
            <a:ext cx="915177" cy="2592288"/>
            <a:chOff x="6245119" y="2222251"/>
            <a:chExt cx="915177" cy="2592288"/>
          </a:xfrm>
        </p:grpSpPr>
        <p:sp>
          <p:nvSpPr>
            <p:cNvPr id="82" name="矩形 81"/>
            <p:cNvSpPr/>
            <p:nvPr/>
          </p:nvSpPr>
          <p:spPr>
            <a:xfrm>
              <a:off x="6245119" y="2222251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组 89"/>
            <p:cNvGrpSpPr/>
            <p:nvPr/>
          </p:nvGrpSpPr>
          <p:grpSpPr>
            <a:xfrm>
              <a:off x="6468707" y="2347430"/>
              <a:ext cx="468000" cy="668695"/>
              <a:chOff x="5365078" y="729138"/>
              <a:chExt cx="468000" cy="668695"/>
            </a:xfrm>
          </p:grpSpPr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078" y="729138"/>
                <a:ext cx="468000" cy="468000"/>
              </a:xfrm>
              <a:prstGeom prst="rect">
                <a:avLst/>
              </a:prstGeom>
            </p:spPr>
          </p:pic>
          <p:sp>
            <p:nvSpPr>
              <p:cNvPr id="92" name="文本框 91"/>
              <p:cNvSpPr txBox="1"/>
              <p:nvPr/>
            </p:nvSpPr>
            <p:spPr>
              <a:xfrm>
                <a:off x="5396939" y="1143917"/>
                <a:ext cx="4042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RDS</a:t>
                </a:r>
                <a:endParaRPr kumimoji="1" lang="zh-CN" altLang="en-US" sz="1050" dirty="0"/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6500568" y="3283534"/>
              <a:ext cx="468000" cy="668695"/>
              <a:chOff x="5365078" y="564499"/>
              <a:chExt cx="468000" cy="668695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078" y="564499"/>
                <a:ext cx="468000" cy="468000"/>
              </a:xfrm>
              <a:prstGeom prst="rect">
                <a:avLst/>
              </a:prstGeom>
            </p:spPr>
          </p:pic>
          <p:sp>
            <p:nvSpPr>
              <p:cNvPr id="95" name="文本框 94"/>
              <p:cNvSpPr txBox="1"/>
              <p:nvPr/>
            </p:nvSpPr>
            <p:spPr>
              <a:xfrm>
                <a:off x="5396939" y="979278"/>
                <a:ext cx="4042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RDS</a:t>
                </a:r>
                <a:endParaRPr kumimoji="1" lang="zh-CN" altLang="en-US" sz="1050" dirty="0"/>
              </a:p>
            </p:txBody>
          </p:sp>
        </p:grpSp>
      </p:grpSp>
      <p:grpSp>
        <p:nvGrpSpPr>
          <p:cNvPr id="3" name="组 2"/>
          <p:cNvGrpSpPr/>
          <p:nvPr/>
        </p:nvGrpSpPr>
        <p:grpSpPr>
          <a:xfrm>
            <a:off x="9430557" y="3044488"/>
            <a:ext cx="915177" cy="2592288"/>
            <a:chOff x="7991318" y="2206004"/>
            <a:chExt cx="915177" cy="2592288"/>
          </a:xfrm>
        </p:grpSpPr>
        <p:sp>
          <p:nvSpPr>
            <p:cNvPr id="89" name="矩形 88"/>
            <p:cNvSpPr/>
            <p:nvPr/>
          </p:nvSpPr>
          <p:spPr>
            <a:xfrm>
              <a:off x="7991318" y="2206004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6" name="组 95"/>
            <p:cNvGrpSpPr/>
            <p:nvPr/>
          </p:nvGrpSpPr>
          <p:grpSpPr>
            <a:xfrm>
              <a:off x="8209097" y="2432920"/>
              <a:ext cx="479618" cy="631220"/>
              <a:chOff x="6337101" y="882263"/>
              <a:chExt cx="479618" cy="631220"/>
            </a:xfrm>
          </p:grpSpPr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584" y="882263"/>
                <a:ext cx="465132" cy="465132"/>
              </a:xfrm>
              <a:prstGeom prst="rect">
                <a:avLst/>
              </a:prstGeom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6337101" y="1259567"/>
                <a:ext cx="4796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err="1" smtClean="0"/>
                  <a:t>Redis</a:t>
                </a:r>
                <a:endParaRPr kumimoji="1" lang="zh-CN" altLang="en-US" sz="1050" dirty="0"/>
              </a:p>
            </p:txBody>
          </p:sp>
        </p:grpSp>
        <p:grpSp>
          <p:nvGrpSpPr>
            <p:cNvPr id="99" name="组 98"/>
            <p:cNvGrpSpPr/>
            <p:nvPr/>
          </p:nvGrpSpPr>
          <p:grpSpPr>
            <a:xfrm>
              <a:off x="8281317" y="3601715"/>
              <a:ext cx="479618" cy="631220"/>
              <a:chOff x="6337101" y="882263"/>
              <a:chExt cx="479618" cy="631220"/>
            </a:xfrm>
          </p:grpSpPr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584" y="882263"/>
                <a:ext cx="465132" cy="465132"/>
              </a:xfrm>
              <a:prstGeom prst="rect">
                <a:avLst/>
              </a:prstGeom>
            </p:spPr>
          </p:pic>
          <p:sp>
            <p:nvSpPr>
              <p:cNvPr id="101" name="文本框 100"/>
              <p:cNvSpPr txBox="1"/>
              <p:nvPr/>
            </p:nvSpPr>
            <p:spPr>
              <a:xfrm>
                <a:off x="6337101" y="1259567"/>
                <a:ext cx="4796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err="1" smtClean="0"/>
                  <a:t>Redis</a:t>
                </a:r>
                <a:endParaRPr kumimoji="1" lang="zh-CN" altLang="en-US" sz="1050" dirty="0"/>
              </a:p>
            </p:txBody>
          </p:sp>
        </p:grpSp>
      </p:grpSp>
      <p:grpSp>
        <p:nvGrpSpPr>
          <p:cNvPr id="2" name="组 1"/>
          <p:cNvGrpSpPr/>
          <p:nvPr/>
        </p:nvGrpSpPr>
        <p:grpSpPr>
          <a:xfrm>
            <a:off x="2458614" y="2997334"/>
            <a:ext cx="915177" cy="2592288"/>
            <a:chOff x="9865493" y="2222251"/>
            <a:chExt cx="915177" cy="2592288"/>
          </a:xfrm>
        </p:grpSpPr>
        <p:sp>
          <p:nvSpPr>
            <p:cNvPr id="102" name="矩形 101"/>
            <p:cNvSpPr/>
            <p:nvPr/>
          </p:nvSpPr>
          <p:spPr>
            <a:xfrm>
              <a:off x="9865493" y="2222251"/>
              <a:ext cx="915177" cy="259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组 102"/>
            <p:cNvGrpSpPr/>
            <p:nvPr/>
          </p:nvGrpSpPr>
          <p:grpSpPr>
            <a:xfrm>
              <a:off x="10089081" y="2418699"/>
              <a:ext cx="468000" cy="632545"/>
              <a:chOff x="4885566" y="270035"/>
              <a:chExt cx="468000" cy="632545"/>
            </a:xfrm>
          </p:grpSpPr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5566" y="270035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05" name="文本框 104"/>
              <p:cNvSpPr txBox="1"/>
              <p:nvPr/>
            </p:nvSpPr>
            <p:spPr>
              <a:xfrm>
                <a:off x="4914340" y="648664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OSS</a:t>
                </a:r>
                <a:endParaRPr kumimoji="1" lang="zh-CN" altLang="en-US" sz="1050" dirty="0"/>
              </a:p>
            </p:txBody>
          </p:sp>
        </p:grpSp>
        <p:grpSp>
          <p:nvGrpSpPr>
            <p:cNvPr id="106" name="组 105"/>
            <p:cNvGrpSpPr/>
            <p:nvPr/>
          </p:nvGrpSpPr>
          <p:grpSpPr>
            <a:xfrm>
              <a:off x="10117855" y="3605075"/>
              <a:ext cx="468000" cy="632545"/>
              <a:chOff x="4885566" y="270035"/>
              <a:chExt cx="468000" cy="632545"/>
            </a:xfrm>
          </p:grpSpPr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5566" y="270035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08" name="文本框 107"/>
              <p:cNvSpPr txBox="1"/>
              <p:nvPr/>
            </p:nvSpPr>
            <p:spPr>
              <a:xfrm>
                <a:off x="4914340" y="648664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 smtClean="0"/>
                  <a:t>OSS</a:t>
                </a:r>
                <a:endParaRPr kumimoji="1" lang="zh-CN" altLang="en-US" sz="1050" dirty="0"/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4832575" y="1797339"/>
            <a:ext cx="507495" cy="664359"/>
            <a:chOff x="6148064" y="1663545"/>
            <a:chExt cx="507495" cy="66435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559" y="1663545"/>
              <a:ext cx="468000" cy="468000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6148064" y="2073988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DDOS</a:t>
              </a:r>
              <a:endParaRPr kumimoji="1" lang="zh-CN" altLang="en-US" sz="105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4536901" y="2809627"/>
            <a:ext cx="6336704" cy="3168352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872605" y="2809627"/>
            <a:ext cx="2004214" cy="3168352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>
            <a:stCxn id="75" idx="3"/>
            <a:endCxn id="82" idx="1"/>
          </p:cNvCxnSpPr>
          <p:nvPr/>
        </p:nvCxnSpPr>
        <p:spPr>
          <a:xfrm>
            <a:off x="6940122" y="4340632"/>
            <a:ext cx="7876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0" idx="2"/>
            <a:endCxn id="102" idx="3"/>
          </p:cNvCxnSpPr>
          <p:nvPr/>
        </p:nvCxnSpPr>
        <p:spPr>
          <a:xfrm rot="5400000">
            <a:off x="2856825" y="2956899"/>
            <a:ext cx="1853545" cy="8196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40" idx="2"/>
            <a:endCxn id="111" idx="0"/>
          </p:cNvCxnSpPr>
          <p:nvPr/>
        </p:nvCxnSpPr>
        <p:spPr>
          <a:xfrm>
            <a:off x="4680768" y="932229"/>
            <a:ext cx="2930" cy="59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stCxn id="55" idx="3"/>
            <a:endCxn id="75" idx="1"/>
          </p:cNvCxnSpPr>
          <p:nvPr/>
        </p:nvCxnSpPr>
        <p:spPr>
          <a:xfrm>
            <a:off x="5326904" y="4338337"/>
            <a:ext cx="698041" cy="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09" idx="2"/>
            <a:endCxn id="55" idx="0"/>
          </p:cNvCxnSpPr>
          <p:nvPr/>
        </p:nvCxnSpPr>
        <p:spPr>
          <a:xfrm>
            <a:off x="5084407" y="2461698"/>
            <a:ext cx="9931" cy="1644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75" idx="2"/>
            <a:endCxn id="102" idx="2"/>
          </p:cNvCxnSpPr>
          <p:nvPr/>
        </p:nvCxnSpPr>
        <p:spPr>
          <a:xfrm rot="5400000" flipH="1">
            <a:off x="4675792" y="3830034"/>
            <a:ext cx="47154" cy="3566331"/>
          </a:xfrm>
          <a:prstGeom prst="bentConnector3">
            <a:avLst>
              <a:gd name="adj1" fmla="val -4847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5" idx="0"/>
            <a:endCxn id="89" idx="0"/>
          </p:cNvCxnSpPr>
          <p:nvPr/>
        </p:nvCxnSpPr>
        <p:spPr>
          <a:xfrm rot="5400000" flipH="1" flipV="1">
            <a:off x="8185340" y="1341682"/>
            <a:ext cx="12700" cy="34056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88" y="4983376"/>
            <a:ext cx="468000" cy="468000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8042449" y="5398155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RDS</a:t>
            </a:r>
            <a:endParaRPr kumimoji="1" lang="zh-CN" altLang="en-US" sz="1050" dirty="0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05" y="4905331"/>
            <a:ext cx="465132" cy="465132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6283605" y="530605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ECS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458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84891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开发标准化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eastime.com.cn/images/index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77" y="2593603"/>
            <a:ext cx="24466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15433</TotalTime>
  <Words>234</Words>
  <Application>Microsoft Macintosh PowerPoint</Application>
  <PresentationFormat>自定义</PresentationFormat>
  <Paragraphs>133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 Unicode MS</vt:lpstr>
      <vt:lpstr>Calibri</vt:lpstr>
      <vt:lpstr>Mangal</vt:lpstr>
      <vt:lpstr>Noto Sans S Chinese Black Bold</vt:lpstr>
      <vt:lpstr>Noto Sans S Chinese Medium</vt:lpstr>
      <vt:lpstr>华文细黑</vt:lpstr>
      <vt:lpstr>宋体</vt:lpstr>
      <vt:lpstr>微软雅黑</vt:lpstr>
      <vt:lpstr>Arial</vt:lpstr>
      <vt:lpstr>自定义设计</vt:lpstr>
      <vt:lpstr>1_Office 主题</vt:lpstr>
      <vt:lpstr>PowerPoint 演示文稿</vt:lpstr>
      <vt:lpstr>系统架构</vt:lpstr>
      <vt:lpstr>后端技术体系</vt:lpstr>
      <vt:lpstr>APP技术体系</vt:lpstr>
      <vt:lpstr>系统拓补结构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1270</cp:revision>
  <dcterms:created xsi:type="dcterms:W3CDTF">2011-12-12T03:01:00Z</dcterms:created>
  <dcterms:modified xsi:type="dcterms:W3CDTF">2018-03-08T07:03:21Z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