
<file path=[Content_Types].xml><?xml version="1.0" encoding="utf-8"?>
<Types xmlns="http://schemas.openxmlformats.org/package/2006/content-types">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14" r:id="rId1"/>
    <p:sldMasterId id="2147483948" r:id="rId2"/>
  </p:sldMasterIdLst>
  <p:notesMasterIdLst>
    <p:notesMasterId r:id="rId15"/>
  </p:notesMasterIdLst>
  <p:handoutMasterIdLst>
    <p:handoutMasterId r:id="rId16"/>
  </p:handoutMasterIdLst>
  <p:sldIdLst>
    <p:sldId id="459" r:id="rId3"/>
    <p:sldId id="489" r:id="rId4"/>
    <p:sldId id="507" r:id="rId5"/>
    <p:sldId id="508" r:id="rId6"/>
    <p:sldId id="512" r:id="rId7"/>
    <p:sldId id="516" r:id="rId8"/>
    <p:sldId id="517" r:id="rId9"/>
    <p:sldId id="514" r:id="rId10"/>
    <p:sldId id="520" r:id="rId11"/>
    <p:sldId id="522" r:id="rId12"/>
    <p:sldId id="515" r:id="rId13"/>
    <p:sldId id="523" r:id="rId14"/>
  </p:sldIdLst>
  <p:sldSz cx="9144000" cy="5143500" type="screen16x9"/>
  <p:notesSz cx="6858000" cy="9144000"/>
  <p:custDataLst>
    <p:tags r:id="rId17"/>
  </p:custDataLst>
  <p:defaultTextStyle>
    <a:defPPr>
      <a:defRPr lang="en-US"/>
    </a:defPPr>
    <a:lvl1pPr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1pPr>
    <a:lvl2pPr marL="4572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2pPr>
    <a:lvl3pPr marL="9144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3pPr>
    <a:lvl4pPr marL="13716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4pPr>
    <a:lvl5pPr marL="18288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5pPr>
    <a:lvl6pPr marL="2286000" algn="l" defTabSz="914400" rtl="0" eaLnBrk="1" latinLnBrk="0" hangingPunct="1">
      <a:defRPr sz="1400" b="1" kern="1200">
        <a:solidFill>
          <a:schemeClr val="bg1"/>
        </a:solidFill>
        <a:latin typeface="Arial" pitchFamily="34" charset="0"/>
        <a:ea typeface="MS PGothic" pitchFamily="34" charset="-128"/>
        <a:cs typeface="+mn-cs"/>
      </a:defRPr>
    </a:lvl6pPr>
    <a:lvl7pPr marL="2743200" algn="l" defTabSz="914400" rtl="0" eaLnBrk="1" latinLnBrk="0" hangingPunct="1">
      <a:defRPr sz="1400" b="1" kern="1200">
        <a:solidFill>
          <a:schemeClr val="bg1"/>
        </a:solidFill>
        <a:latin typeface="Arial" pitchFamily="34" charset="0"/>
        <a:ea typeface="MS PGothic" pitchFamily="34" charset="-128"/>
        <a:cs typeface="+mn-cs"/>
      </a:defRPr>
    </a:lvl7pPr>
    <a:lvl8pPr marL="3200400" algn="l" defTabSz="914400" rtl="0" eaLnBrk="1" latinLnBrk="0" hangingPunct="1">
      <a:defRPr sz="1400" b="1" kern="1200">
        <a:solidFill>
          <a:schemeClr val="bg1"/>
        </a:solidFill>
        <a:latin typeface="Arial" pitchFamily="34" charset="0"/>
        <a:ea typeface="MS PGothic" pitchFamily="34" charset="-128"/>
        <a:cs typeface="+mn-cs"/>
      </a:defRPr>
    </a:lvl8pPr>
    <a:lvl9pPr marL="3657600" algn="l" defTabSz="914400" rtl="0" eaLnBrk="1" latinLnBrk="0" hangingPunct="1">
      <a:defRPr sz="1400" b="1" kern="1200">
        <a:solidFill>
          <a:schemeClr val="bg1"/>
        </a:solidFill>
        <a:latin typeface="Arial" pitchFamily="34" charset="0"/>
        <a:ea typeface="MS PGothic"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535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E5004"/>
    <a:srgbClr val="969696"/>
    <a:srgbClr val="90104F"/>
    <a:srgbClr val="7E0A3C"/>
    <a:srgbClr val="911050"/>
    <a:srgbClr val="91105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85" autoAdjust="0"/>
    <p:restoredTop sz="98323" autoAdjust="0"/>
  </p:normalViewPr>
  <p:slideViewPr>
    <p:cSldViewPr snapToGrid="0" snapToObjects="1">
      <p:cViewPr varScale="1">
        <p:scale>
          <a:sx n="114" d="100"/>
          <a:sy n="114" d="100"/>
        </p:scale>
        <p:origin x="-270" y="-96"/>
      </p:cViewPr>
      <p:guideLst>
        <p:guide orient="horz" pos="1620"/>
        <p:guide pos="5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375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itchFamily="34" charset="0"/>
                <a:ea typeface="PMingLiU" pitchFamily="18" charset="-120"/>
              </a:defRPr>
            </a:lvl1pPr>
          </a:lstStyle>
          <a:p>
            <a:pPr>
              <a:defRPr/>
            </a:pPr>
            <a:fld id="{E15CB0F1-FF6D-46FE-AA93-9D72D1D67094}" type="datetime1">
              <a:rPr lang="zh-TW" altLang="en-US"/>
              <a:pPr>
                <a:defRPr/>
              </a:pPr>
              <a:t>2018/9/12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itchFamily="34" charset="0"/>
              </a:defRPr>
            </a:lvl1pPr>
          </a:lstStyle>
          <a:p>
            <a:pPr>
              <a:defRPr/>
            </a:pPr>
            <a:fld id="{4062D336-1CD8-4CF1-9A4D-93327B041399}" type="slidenum">
              <a:rPr lang="en-US"/>
              <a:pPr>
                <a:defRPr/>
              </a:pPr>
              <a:t>‹#›</a:t>
            </a:fld>
            <a:endParaRPr lang="en-US"/>
          </a:p>
        </p:txBody>
      </p:sp>
    </p:spTree>
    <p:extLst>
      <p:ext uri="{BB962C8B-B14F-4D97-AF65-F5344CB8AC3E}">
        <p14:creationId xmlns="" xmlns:p14="http://schemas.microsoft.com/office/powerpoint/2010/main" val="617382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46.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lide Image Placeholder 3"/>
          <p:cNvSpPr>
            <a:spLocks noGrp="1" noRot="1" noChangeAspect="1"/>
          </p:cNvSpPr>
          <p:nvPr>
            <p:ph type="sldImg" idx="2"/>
          </p:nvPr>
        </p:nvSpPr>
        <p:spPr bwMode="gray">
          <a:xfrm>
            <a:off x="381000" y="685800"/>
            <a:ext cx="6096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gray">
          <a:xfrm>
            <a:off x="381000" y="4252913"/>
            <a:ext cx="6096000" cy="1222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7" name="pg num"/>
          <p:cNvSpPr>
            <a:spLocks noGrp="1"/>
          </p:cNvSpPr>
          <p:nvPr>
            <p:ph type="sldNum" sz="quarter" idx="5"/>
          </p:nvPr>
        </p:nvSpPr>
        <p:spPr bwMode="gray">
          <a:xfrm>
            <a:off x="6111875" y="8685213"/>
            <a:ext cx="365125"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200" b="0">
                <a:solidFill>
                  <a:schemeClr val="tx1"/>
                </a:solidFill>
                <a:latin typeface="Arial" pitchFamily="34" charset="0"/>
                <a:cs typeface="Arial" pitchFamily="34" charset="0"/>
              </a:defRPr>
            </a:lvl1pPr>
          </a:lstStyle>
          <a:p>
            <a:pPr>
              <a:defRPr/>
            </a:pPr>
            <a:fld id="{95DA0B61-E47A-4E90-8CE3-F2D4B0847626}" type="slidenum">
              <a:rPr lang="en-US"/>
              <a:pPr>
                <a:defRPr/>
              </a:pPr>
              <a:t>‹#›</a:t>
            </a:fld>
            <a:endParaRPr lang="en-US"/>
          </a:p>
        </p:txBody>
      </p:sp>
      <p:sp>
        <p:nvSpPr>
          <p:cNvPr id="9224" name="doc id"/>
          <p:cNvSpPr>
            <a:spLocks noChangeArrowheads="1"/>
          </p:cNvSpPr>
          <p:nvPr>
            <p:custDataLst>
              <p:tags r:id="rId2"/>
            </p:custDataLst>
          </p:nvPr>
        </p:nvSpPr>
        <p:spPr bwMode="gray">
          <a:xfrm>
            <a:off x="5819775" y="79375"/>
            <a:ext cx="657225" cy="122238"/>
          </a:xfrm>
          <a:prstGeom prst="rect">
            <a:avLst/>
          </a:prstGeom>
          <a:noFill/>
          <a:ln w="9525">
            <a:noFill/>
            <a:miter lim="800000"/>
            <a:headEnd/>
            <a:tailEnd/>
          </a:ln>
          <a:effectLst/>
        </p:spPr>
        <p:txBody>
          <a:bodyPr wrap="none" lIns="0" tIns="0" rIns="0" bIns="0"/>
          <a:lstStyle/>
          <a:p>
            <a:pPr algn="r" defTabSz="895350">
              <a:defRPr/>
            </a:pPr>
            <a:r>
              <a:rPr lang="cs-CZ" sz="800" b="0">
                <a:solidFill>
                  <a:srgbClr val="000000"/>
                </a:solidFill>
              </a:rPr>
              <a:t>DOC ID</a:t>
            </a:r>
          </a:p>
        </p:txBody>
      </p:sp>
    </p:spTree>
    <p:extLst>
      <p:ext uri="{BB962C8B-B14F-4D97-AF65-F5344CB8AC3E}">
        <p14:creationId xmlns="" xmlns:p14="http://schemas.microsoft.com/office/powerpoint/2010/main" val="2092739700"/>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S PGothic" pitchFamily="34" charset="-128"/>
        <a:cs typeface="Arial" pitchFamily="34" charset="0"/>
      </a:defRPr>
    </a:lvl1pPr>
    <a:lvl2pPr marL="193675" indent="-192088" algn="l" defTabSz="895350" rtl="0" eaLnBrk="0" fontAlgn="base" hangingPunct="0">
      <a:spcBef>
        <a:spcPct val="0"/>
      </a:spcBef>
      <a:spcAft>
        <a:spcPct val="0"/>
      </a:spcAft>
      <a:buClr>
        <a:schemeClr val="tx2"/>
      </a:buClr>
      <a:buSzPct val="125000"/>
      <a:buFont typeface="Arial" pitchFamily="34" charset="0"/>
      <a:buChar char="▪"/>
      <a:defRPr sz="1600" kern="1200">
        <a:solidFill>
          <a:schemeClr val="tx1"/>
        </a:solidFill>
        <a:latin typeface="Arial" pitchFamily="34" charset="0"/>
        <a:ea typeface="MS PGothic" pitchFamily="34" charset="-128"/>
        <a:cs typeface="Arial" pitchFamily="34" charset="0"/>
      </a:defRPr>
    </a:lvl2pPr>
    <a:lvl3pPr marL="457200" indent="-26193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3pPr>
    <a:lvl4pPr marL="614363" indent="-1555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4pPr>
    <a:lvl5pPr marL="746125" indent="-130175"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pitchFamily="34" charset="0"/>
        <a:ea typeface="MS PGothic" pitchFamily="34" charset="-128"/>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TextEdit="1"/>
          </p:cNvSpPr>
          <p:nvPr>
            <p:ph type="sldImg"/>
          </p:nvPr>
        </p:nvSpPr>
        <p:spPr>
          <a:ln/>
        </p:spPr>
      </p:sp>
      <p:sp>
        <p:nvSpPr>
          <p:cNvPr id="23555" name="Rectangle 9"/>
          <p:cNvSpPr>
            <a:spLocks noGrp="1"/>
          </p:cNvSpPr>
          <p:nvPr>
            <p:ph type="body" idx="1"/>
          </p:nvPr>
        </p:nvSpPr>
        <p:spPr>
          <a:xfrm>
            <a:off x="381000" y="4252913"/>
            <a:ext cx="6096000" cy="2127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zh-CN" altLang="en-US" smtClean="0">
              <a:cs typeface="Arial" charset="0"/>
            </a:endParaRPr>
          </a:p>
        </p:txBody>
      </p:sp>
    </p:spTree>
    <p:extLst>
      <p:ext uri="{BB962C8B-B14F-4D97-AF65-F5344CB8AC3E}">
        <p14:creationId xmlns="" xmlns:p14="http://schemas.microsoft.com/office/powerpoint/2010/main" val="19859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2</a:t>
            </a:fld>
            <a:endParaRPr lang="en-US"/>
          </a:p>
        </p:txBody>
      </p:sp>
    </p:spTree>
    <p:extLst>
      <p:ext uri="{BB962C8B-B14F-4D97-AF65-F5344CB8AC3E}">
        <p14:creationId xmlns="" xmlns:p14="http://schemas.microsoft.com/office/powerpoint/2010/main" val="11399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4</a:t>
            </a:fld>
            <a:endParaRPr lang="en-US"/>
          </a:p>
        </p:txBody>
      </p:sp>
    </p:spTree>
    <p:extLst>
      <p:ext uri="{BB962C8B-B14F-4D97-AF65-F5344CB8AC3E}">
        <p14:creationId xmlns="" xmlns:p14="http://schemas.microsoft.com/office/powerpoint/2010/main" val="261895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5</a:t>
            </a:fld>
            <a:endParaRPr lang="en-US"/>
          </a:p>
        </p:txBody>
      </p:sp>
    </p:spTree>
    <p:extLst>
      <p:ext uri="{BB962C8B-B14F-4D97-AF65-F5344CB8AC3E}">
        <p14:creationId xmlns="" xmlns:p14="http://schemas.microsoft.com/office/powerpoint/2010/main" val="60608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6</a:t>
            </a:fld>
            <a:endParaRPr lang="en-US"/>
          </a:p>
        </p:txBody>
      </p:sp>
    </p:spTree>
    <p:extLst>
      <p:ext uri="{BB962C8B-B14F-4D97-AF65-F5344CB8AC3E}">
        <p14:creationId xmlns="" xmlns:p14="http://schemas.microsoft.com/office/powerpoint/2010/main" val="15492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8</a:t>
            </a:fld>
            <a:endParaRPr lang="en-US"/>
          </a:p>
        </p:txBody>
      </p:sp>
    </p:spTree>
    <p:extLst>
      <p:ext uri="{BB962C8B-B14F-4D97-AF65-F5344CB8AC3E}">
        <p14:creationId xmlns="" xmlns:p14="http://schemas.microsoft.com/office/powerpoint/2010/main" val="292769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pPr/>
              <a:t>9</a:t>
            </a:fld>
            <a:endParaRPr lang="zh-CN" altLang="en-US"/>
          </a:p>
        </p:txBody>
      </p:sp>
    </p:spTree>
    <p:extLst>
      <p:ext uri="{BB962C8B-B14F-4D97-AF65-F5344CB8AC3E}">
        <p14:creationId xmlns="" xmlns:p14="http://schemas.microsoft.com/office/powerpoint/2010/main" val="7746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image" Target="../media/image2.png"/><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oleObject" Target="../embeddings/oleObject2.bin"/><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slideMaster" Target="../slideMasters/slideMaster1.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nvGraphicFramePr>
        <p:xfrm>
          <a:off x="0" y="0"/>
          <a:ext cx="158750" cy="158750"/>
        </p:xfrm>
        <a:graphic>
          <a:graphicData uri="http://schemas.openxmlformats.org/presentationml/2006/ole">
            <p:oleObj spid="_x0000_s19921" name="think-cell Slide" r:id="rId6" imgW="360" imgH="360" progId="">
              <p:embed/>
            </p:oleObj>
          </a:graphicData>
        </a:graphic>
      </p:graphicFrame>
      <p:sp>
        <p:nvSpPr>
          <p:cNvPr id="5" name="doc id"/>
          <p:cNvSpPr>
            <a:spLocks noChangeArrowheads="1"/>
          </p:cNvSpPr>
          <p:nvPr>
            <p:custDataLst>
              <p:tags r:id="rId2"/>
            </p:custDataLst>
          </p:nvPr>
        </p:nvSpPr>
        <p:spPr bwMode="gray">
          <a:xfrm>
            <a:off x="8024813" y="36513"/>
            <a:ext cx="657225" cy="122237"/>
          </a:xfrm>
          <a:prstGeom prst="rect">
            <a:avLst/>
          </a:prstGeom>
          <a:noFill/>
          <a:ln w="9525">
            <a:noFill/>
            <a:miter lim="800000"/>
            <a:headEnd/>
            <a:tailEnd/>
          </a:ln>
          <a:effectLst/>
        </p:spPr>
        <p:txBody>
          <a:bodyPr wrap="none" lIns="0" tIns="0" rIns="0" bIns="0"/>
          <a:lstStyle/>
          <a:p>
            <a:pPr algn="r" defTabSz="895350">
              <a:defRPr/>
            </a:pPr>
            <a:endParaRPr lang="cs-CZ" sz="800" b="0">
              <a:solidFill>
                <a:srgbClr val="000000"/>
              </a:solidFill>
            </a:endParaRPr>
          </a:p>
        </p:txBody>
      </p:sp>
      <p:grpSp>
        <p:nvGrpSpPr>
          <p:cNvPr id="6" name="McK Title Elements"/>
          <p:cNvGrpSpPr>
            <a:grpSpLocks/>
          </p:cNvGrpSpPr>
          <p:nvPr>
            <p:custDataLst>
              <p:tags r:id="rId3"/>
            </p:custDataLst>
          </p:nvPr>
        </p:nvGrpSpPr>
        <p:grpSpPr bwMode="auto">
          <a:xfrm>
            <a:off x="469900" y="3343275"/>
            <a:ext cx="6300788" cy="514350"/>
            <a:chOff x="296" y="2106"/>
            <a:chExt cx="3969" cy="324"/>
          </a:xfrm>
        </p:grpSpPr>
        <p:sp>
          <p:nvSpPr>
            <p:cNvPr id="7" name="McK Document type" hidden="1"/>
            <p:cNvSpPr txBox="1">
              <a:spLocks noChangeArrowheads="1"/>
            </p:cNvSpPr>
            <p:nvPr/>
          </p:nvSpPr>
          <p:spPr bwMode="gray">
            <a:xfrm>
              <a:off x="296" y="2106"/>
              <a:ext cx="3969" cy="154"/>
            </a:xfrm>
            <a:prstGeom prst="rect">
              <a:avLst/>
            </a:prstGeom>
            <a:noFill/>
            <a:ln w="9525">
              <a:noFill/>
              <a:miter lim="800000"/>
              <a:headEnd/>
              <a:tailEnd/>
            </a:ln>
            <a:effectLst/>
          </p:spPr>
          <p:txBody>
            <a:bodyPr lIns="0" tIns="0" rIns="0" bIns="0" anchor="b">
              <a:spAutoFit/>
            </a:bodyPr>
            <a:lstStyle/>
            <a:p>
              <a:pPr algn="l">
                <a:defRPr/>
              </a:pPr>
              <a:r>
                <a:rPr lang="en-US" altLang="zh-CN" sz="1600" b="0">
                  <a:solidFill>
                    <a:schemeClr val="tx1"/>
                  </a:solidFill>
                </a:rPr>
                <a:t>Document type</a:t>
              </a:r>
            </a:p>
          </p:txBody>
        </p:sp>
        <p:sp>
          <p:nvSpPr>
            <p:cNvPr id="8" name="McK Date" hidden="1"/>
            <p:cNvSpPr txBox="1">
              <a:spLocks noChangeArrowheads="1"/>
            </p:cNvSpPr>
            <p:nvPr/>
          </p:nvSpPr>
          <p:spPr bwMode="gray">
            <a:xfrm>
              <a:off x="296" y="2276"/>
              <a:ext cx="3969" cy="154"/>
            </a:xfrm>
            <a:prstGeom prst="rect">
              <a:avLst/>
            </a:prstGeom>
            <a:noFill/>
            <a:ln w="9525">
              <a:noFill/>
              <a:miter lim="800000"/>
              <a:headEnd/>
              <a:tailEnd/>
            </a:ln>
            <a:effectLst/>
          </p:spPr>
          <p:txBody>
            <a:bodyPr lIns="0" tIns="0" rIns="0" bIns="0">
              <a:spAutoFit/>
            </a:bodyPr>
            <a:lstStyle/>
            <a:p>
              <a:pPr algn="l">
                <a:defRPr/>
              </a:pPr>
              <a:r>
                <a:rPr lang="en-US" altLang="zh-CN" sz="1600" b="0">
                  <a:solidFill>
                    <a:schemeClr val="tx1"/>
                  </a:solidFill>
                </a:rPr>
                <a:t>Date</a:t>
              </a:r>
            </a:p>
          </p:txBody>
        </p:sp>
      </p:grpSp>
      <p:cxnSp>
        <p:nvCxnSpPr>
          <p:cNvPr id="9" name="Straight Connector 8"/>
          <p:cNvCxnSpPr/>
          <p:nvPr userDrawn="1"/>
        </p:nvCxnSpPr>
        <p:spPr>
          <a:xfrm>
            <a:off x="363538" y="1003300"/>
            <a:ext cx="7091362"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579" name="Title Placeholder 1"/>
          <p:cNvSpPr>
            <a:spLocks noGrp="1"/>
          </p:cNvSpPr>
          <p:nvPr>
            <p:ph type="ctrTitle"/>
          </p:nvPr>
        </p:nvSpPr>
        <p:spPr>
          <a:xfrm>
            <a:off x="469900" y="1250950"/>
            <a:ext cx="8191500" cy="396875"/>
          </a:xfrm>
        </p:spPr>
        <p:txBody>
          <a:bodyPr/>
          <a:lstStyle>
            <a:lvl1pPr>
              <a:lnSpc>
                <a:spcPct val="100000"/>
              </a:lnSpc>
              <a:defRPr sz="2600" smtClean="0">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US" dirty="0" smtClean="0"/>
          </a:p>
        </p:txBody>
      </p:sp>
      <p:sp>
        <p:nvSpPr>
          <p:cNvPr id="24580" name="Text Placeholder 2"/>
          <p:cNvSpPr>
            <a:spLocks noGrp="1"/>
          </p:cNvSpPr>
          <p:nvPr>
            <p:ph type="subTitle" idx="1"/>
          </p:nvPr>
        </p:nvSpPr>
        <p:spPr>
          <a:xfrm>
            <a:off x="469900" y="2357438"/>
            <a:ext cx="6392863" cy="274637"/>
          </a:xfrm>
          <a:ln/>
        </p:spPr>
        <p:txBody>
          <a:bodyPr anchor="ctr">
            <a:spAutoFit/>
          </a:bodyPr>
          <a:lstStyle>
            <a:lvl1pPr>
              <a:defRPr sz="1800" smtClean="0">
                <a:latin typeface="Arial" pitchFamily="34" charset="0"/>
              </a:defRPr>
            </a:lvl1pPr>
          </a:lstStyle>
          <a:p>
            <a:r>
              <a:rPr lang="en-US" smtClean="0"/>
              <a:t>Click to edit Master subtitle style</a:t>
            </a:r>
          </a:p>
        </p:txBody>
      </p:sp>
      <p:sp>
        <p:nvSpPr>
          <p:cNvPr id="11" name="pg num"/>
          <p:cNvSpPr>
            <a:spLocks noGrp="1"/>
          </p:cNvSpPr>
          <p:nvPr>
            <p:ph type="sldNum" sz="quarter" idx="10"/>
            <p:custDataLst>
              <p:tags r:id="rId4"/>
            </p:custDataLst>
          </p:nvPr>
        </p:nvSpPr>
        <p:spPr/>
        <p:txBody>
          <a:bodyPr/>
          <a:lstStyle>
            <a:lvl1pPr>
              <a:defRPr>
                <a:solidFill>
                  <a:schemeClr val="bg1"/>
                </a:solidFill>
              </a:defRPr>
            </a:lvl1pPr>
          </a:lstStyle>
          <a:p>
            <a:pPr>
              <a:defRPr/>
            </a:pPr>
            <a:fld id="{1281B722-B198-43A2-B3FE-A88F4C17EDEF}" type="slidenum">
              <a:rPr lang="en-US"/>
              <a:pPr>
                <a:defRPr/>
              </a:pPr>
              <a:t>‹#›</a:t>
            </a:fld>
            <a:endParaRPr lang="en-US"/>
          </a:p>
        </p:txBody>
      </p:sp>
      <p:pic>
        <p:nvPicPr>
          <p:cNvPr id="12" name="图片 11"/>
          <p:cNvPicPr/>
          <p:nvPr userDrawn="1"/>
        </p:nvPicPr>
        <p:blipFill>
          <a:blip r:embed="rId7"/>
          <a:stretch>
            <a:fillRect/>
          </a:stretch>
        </p:blipFill>
        <p:spPr>
          <a:xfrm>
            <a:off x="7454900" y="620785"/>
            <a:ext cx="1227138" cy="548684"/>
          </a:xfrm>
          <a:prstGeom prst="rect">
            <a:avLst/>
          </a:prstGeom>
          <a:noFill/>
          <a:ln w="9525">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85" hidden="1"/>
          <p:cNvGraphicFramePr>
            <a:graphicFrameLocks noChangeAspect="1"/>
          </p:cNvGraphicFramePr>
          <p:nvPr/>
        </p:nvGraphicFramePr>
        <p:xfrm>
          <a:off x="0" y="0"/>
          <a:ext cx="158750" cy="158750"/>
        </p:xfrm>
        <a:graphic>
          <a:graphicData uri="http://schemas.openxmlformats.org/presentationml/2006/ole">
            <p:oleObj spid="_x0000_s20945" name="think-cell Slide" r:id="rId25" imgW="360" imgH="360" progId="">
              <p:embed/>
            </p:oleObj>
          </a:graphicData>
        </a:graphic>
      </p:graphicFrame>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w="9525">
              <a:noFill/>
              <a:miter lim="800000"/>
              <a:headEnd/>
              <a:tailEnd/>
            </a:ln>
            <a:effectLst/>
          </p:spPr>
          <p:txBody>
            <a:bodyPr lIns="0" tIns="0" rIns="0" bIns="0" anchor="b">
              <a:spAutoFit/>
            </a:bodyPr>
            <a:lstStyle/>
            <a:p>
              <a:pPr marL="104775" indent="-104775" algn="l" defTabSz="895350">
                <a:defRPr/>
              </a:pPr>
              <a:r>
                <a:rPr lang="en-US" altLang="zh-CN" sz="1000" b="0">
                  <a:solidFill>
                    <a:schemeClr val="tx1"/>
                  </a:solidFill>
                </a:rPr>
                <a:t>1 Footnote</a:t>
              </a:r>
            </a:p>
          </p:txBody>
        </p:sp>
        <p:sp>
          <p:nvSpPr>
            <p:cNvPr id="7" name="McK 5. Source" hidden="1"/>
            <p:cNvSpPr>
              <a:spLocks noChangeArrowheads="1"/>
            </p:cNvSpPr>
            <p:nvPr userDrawn="1"/>
          </p:nvSpPr>
          <p:spPr bwMode="gray">
            <a:xfrm>
              <a:off x="296" y="3105"/>
              <a:ext cx="4830" cy="96"/>
            </a:xfrm>
            <a:prstGeom prst="rect">
              <a:avLst/>
            </a:prstGeom>
            <a:noFill/>
            <a:ln w="9525">
              <a:noFill/>
              <a:miter lim="800000"/>
              <a:headEnd/>
              <a:tailEnd/>
            </a:ln>
            <a:effectLst/>
          </p:spPr>
          <p:txBody>
            <a:bodyPr lIns="0" tIns="0" rIns="0" bIns="0" anchor="b">
              <a:spAutoFit/>
            </a:bodyPr>
            <a:lstStyle/>
            <a:p>
              <a:pPr marL="495300" indent="-495300" algn="l" defTabSz="895350">
                <a:tabLst>
                  <a:tab pos="487363" algn="l"/>
                </a:tabLst>
                <a:defRPr/>
              </a:pPr>
              <a:r>
                <a:rPr lang="en-US" altLang="zh-CN" sz="1000" b="0">
                  <a:solidFill>
                    <a:srgbClr val="000000"/>
                  </a:solidFill>
                </a:rPr>
                <a:t>Source:	Source</a:t>
              </a:r>
            </a:p>
          </p:txBody>
        </p:sp>
      </p:grpSp>
      <p:sp>
        <p:nvSpPr>
          <p:cNvPr id="8" name="McK 3. Unit of measure" hidden="1"/>
          <p:cNvSpPr txBox="1">
            <a:spLocks noChangeArrowheads="1"/>
          </p:cNvSpPr>
          <p:nvPr>
            <p:custDataLst>
              <p:tags r:id="rId2"/>
            </p:custDataLst>
          </p:nvPr>
        </p:nvSpPr>
        <p:spPr bwMode="gray">
          <a:xfrm>
            <a:off x="473075" y="635000"/>
            <a:ext cx="6189663" cy="212725"/>
          </a:xfrm>
          <a:prstGeom prst="rect">
            <a:avLst/>
          </a:prstGeom>
          <a:noFill/>
          <a:ln w="9525" algn="ctr">
            <a:noFill/>
            <a:miter lim="800000"/>
            <a:headEnd/>
            <a:tailEnd/>
          </a:ln>
          <a:effectLst/>
        </p:spPr>
        <p:txBody>
          <a:bodyPr wrap="none" lIns="0" tIns="0" rIns="0" bIns="0">
            <a:spAutoFit/>
          </a:bodyPr>
          <a:lstStyle/>
          <a:p>
            <a:pPr algn="l">
              <a:defRPr/>
            </a:pPr>
            <a:r>
              <a:rPr lang="en-US" altLang="zh-CN">
                <a:solidFill>
                  <a:srgbClr val="808080"/>
                </a:solidFill>
              </a:rPr>
              <a:t>Subtitle or Unit of measure, when both Unit of measure goes into 2nd line</a:t>
            </a:r>
          </a:p>
        </p:txBody>
      </p:sp>
      <p:sp>
        <p:nvSpPr>
          <p:cNvPr id="9" name="McK 1. On-page tracker" hidden="1"/>
          <p:cNvSpPr>
            <a:spLocks noChangeArrowheads="1"/>
          </p:cNvSpPr>
          <p:nvPr>
            <p:custDataLst>
              <p:tags r:id="rId3"/>
            </p:custDataLst>
          </p:nvPr>
        </p:nvSpPr>
        <p:spPr bwMode="gray">
          <a:xfrm>
            <a:off x="473075" y="58738"/>
            <a:ext cx="850900" cy="212725"/>
          </a:xfrm>
          <a:prstGeom prst="rect">
            <a:avLst/>
          </a:prstGeom>
          <a:noFill/>
          <a:ln w="9525">
            <a:noFill/>
            <a:miter lim="800000"/>
            <a:headEnd/>
            <a:tailEnd/>
          </a:ln>
          <a:effectLst/>
        </p:spPr>
        <p:txBody>
          <a:bodyPr wrap="none" lIns="0" tIns="0" rIns="0" bIns="0">
            <a:spAutoFit/>
          </a:bodyPr>
          <a:lstStyle/>
          <a:p>
            <a:pPr algn="l">
              <a:defRPr/>
            </a:pPr>
            <a:r>
              <a:rPr lang="en-US" b="0">
                <a:solidFill>
                  <a:srgbClr val="808080"/>
                </a:solidFill>
              </a:rPr>
              <a:t>TRACKER</a:t>
            </a:r>
          </a:p>
        </p:txBody>
      </p:sp>
      <p:grpSp>
        <p:nvGrpSpPr>
          <p:cNvPr id="10" name="LegendBoxes" hidden="1"/>
          <p:cNvGrpSpPr>
            <a:grpSpLocks/>
          </p:cNvGrpSpPr>
          <p:nvPr>
            <p:custDataLst>
              <p:tags r:id="rId4"/>
            </p:custDataLst>
          </p:nvPr>
        </p:nvGrpSpPr>
        <p:grpSpPr bwMode="auto">
          <a:xfrm>
            <a:off x="7829550" y="746125"/>
            <a:ext cx="842963" cy="976313"/>
            <a:chOff x="3394" y="519"/>
            <a:chExt cx="531" cy="615"/>
          </a:xfrm>
        </p:grpSpPr>
        <p:sp>
          <p:nvSpPr>
            <p:cNvPr id="1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p:spPr>
          <p:txBody>
            <a:bodyPr wrap="none"/>
            <a:lstStyle/>
            <a:p>
              <a:pPr>
                <a:defRPr/>
              </a:pPr>
              <a:endParaRPr lang="en-US"/>
            </a:p>
          </p:txBody>
        </p:sp>
        <p:sp>
          <p:nvSpPr>
            <p:cNvPr id="1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p:spPr>
          <p:txBody>
            <a:bodyPr wrap="none"/>
            <a:lstStyle/>
            <a:p>
              <a:pPr>
                <a:defRPr/>
              </a:pPr>
              <a:endParaRPr lang="en-US"/>
            </a:p>
          </p:txBody>
        </p:sp>
        <p:sp>
          <p:nvSpPr>
            <p:cNvPr id="1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p:spPr>
          <p:txBody>
            <a:bodyPr wrap="none"/>
            <a:lstStyle/>
            <a:p>
              <a:pPr>
                <a:defRPr/>
              </a:pPr>
              <a:endParaRPr lang="en-US"/>
            </a:p>
          </p:txBody>
        </p:sp>
        <p:sp>
          <p:nvSpPr>
            <p:cNvPr id="1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p:spPr>
          <p:txBody>
            <a:bodyPr wrap="none"/>
            <a:lstStyle/>
            <a:p>
              <a:pPr>
                <a:defRPr/>
              </a:pPr>
              <a:endParaRPr lang="en-US"/>
            </a:p>
          </p:txBody>
        </p:sp>
        <p:sp>
          <p:nvSpPr>
            <p:cNvPr id="15" name="Legend1" hidden="1"/>
            <p:cNvSpPr>
              <a:spLocks noChangeArrowheads="1"/>
            </p:cNvSpPr>
            <p:nvPr userDrawn="1"/>
          </p:nvSpPr>
          <p:spPr bwMode="gray">
            <a:xfrm>
              <a:off x="3554" y="5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16" name="Legend2" hidden="1"/>
            <p:cNvSpPr>
              <a:spLocks noChangeArrowheads="1"/>
            </p:cNvSpPr>
            <p:nvPr userDrawn="1"/>
          </p:nvSpPr>
          <p:spPr bwMode="gray">
            <a:xfrm>
              <a:off x="3554" y="684"/>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17" name="Legend3" hidden="1"/>
            <p:cNvSpPr>
              <a:spLocks noChangeArrowheads="1"/>
            </p:cNvSpPr>
            <p:nvPr userDrawn="1"/>
          </p:nvSpPr>
          <p:spPr bwMode="gray">
            <a:xfrm>
              <a:off x="3554" y="84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18" name="Legend4" hidden="1"/>
            <p:cNvSpPr>
              <a:spLocks noChangeArrowheads="1"/>
            </p:cNvSpPr>
            <p:nvPr userDrawn="1"/>
          </p:nvSpPr>
          <p:spPr bwMode="gray">
            <a:xfrm>
              <a:off x="3554" y="10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grpSp>
      <p:grpSp>
        <p:nvGrpSpPr>
          <p:cNvPr id="19" name="LegendLines" hidden="1"/>
          <p:cNvGrpSpPr>
            <a:grpSpLocks/>
          </p:cNvGrpSpPr>
          <p:nvPr>
            <p:custDataLst>
              <p:tags r:id="rId5"/>
            </p:custDataLst>
          </p:nvPr>
        </p:nvGrpSpPr>
        <p:grpSpPr bwMode="auto">
          <a:xfrm>
            <a:off x="7512050" y="746125"/>
            <a:ext cx="1160463" cy="706438"/>
            <a:chOff x="2411" y="2750"/>
            <a:chExt cx="731" cy="445"/>
          </a:xfrm>
        </p:grpSpPr>
        <p:sp>
          <p:nvSpPr>
            <p:cNvPr id="2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p:spPr>
          <p:txBody>
            <a:bodyPr/>
            <a:lstStyle/>
            <a:p>
              <a:pPr>
                <a:defRPr/>
              </a:pPr>
              <a:endParaRPr lang="en-US"/>
            </a:p>
          </p:txBody>
        </p:sp>
        <p:sp>
          <p:nvSpPr>
            <p:cNvPr id="2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p:spPr>
          <p:txBody>
            <a:bodyPr/>
            <a:lstStyle/>
            <a:p>
              <a:pPr>
                <a:defRPr/>
              </a:pPr>
              <a:endParaRPr lang="en-US"/>
            </a:p>
          </p:txBody>
        </p:sp>
        <p:sp>
          <p:nvSpPr>
            <p:cNvPr id="2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p:spPr>
          <p:txBody>
            <a:bodyPr/>
            <a:lstStyle/>
            <a:p>
              <a:pPr>
                <a:defRPr/>
              </a:pPr>
              <a:endParaRPr lang="en-US"/>
            </a:p>
          </p:txBody>
        </p:sp>
        <p:sp>
          <p:nvSpPr>
            <p:cNvPr id="23" name="Legend1" hidden="1"/>
            <p:cNvSpPr>
              <a:spLocks noChangeArrowheads="1"/>
            </p:cNvSpPr>
            <p:nvPr userDrawn="1"/>
          </p:nvSpPr>
          <p:spPr bwMode="gray">
            <a:xfrm>
              <a:off x="2771" y="27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24" name="Legend2" hidden="1"/>
            <p:cNvSpPr>
              <a:spLocks noChangeArrowheads="1"/>
            </p:cNvSpPr>
            <p:nvPr userDrawn="1"/>
          </p:nvSpPr>
          <p:spPr bwMode="gray">
            <a:xfrm>
              <a:off x="2771" y="29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25" name="Legend3" hidden="1"/>
            <p:cNvSpPr>
              <a:spLocks noChangeArrowheads="1"/>
            </p:cNvSpPr>
            <p:nvPr userDrawn="1"/>
          </p:nvSpPr>
          <p:spPr bwMode="gray">
            <a:xfrm>
              <a:off x="2771" y="308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grpSp>
      <p:grpSp>
        <p:nvGrpSpPr>
          <p:cNvPr id="26" name="ACET" hidden="1"/>
          <p:cNvGrpSpPr>
            <a:grpSpLocks/>
          </p:cNvGrpSpPr>
          <p:nvPr>
            <p:custDataLst>
              <p:tags r:id="rId6"/>
            </p:custDataLst>
          </p:nvPr>
        </p:nvGrpSpPr>
        <p:grpSpPr bwMode="auto">
          <a:xfrm>
            <a:off x="935038" y="1417638"/>
            <a:ext cx="4264025" cy="508000"/>
            <a:chOff x="915" y="710"/>
            <a:chExt cx="2686" cy="320"/>
          </a:xfrm>
        </p:grpSpPr>
        <p:cxnSp>
          <p:nvCxnSpPr>
            <p:cNvPr id="27" name="AutoShape 53"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28" name="AutoShape 54" hidden="1"/>
            <p:cNvSpPr>
              <a:spLocks noChangeArrowheads="1"/>
            </p:cNvSpPr>
            <p:nvPr/>
          </p:nvSpPr>
          <p:spPr bwMode="gray">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lgn="l">
                <a:defRPr/>
              </a:pPr>
              <a:r>
                <a:rPr lang="en-US" sz="1600">
                  <a:solidFill>
                    <a:schemeClr val="tx1"/>
                  </a:solidFill>
                </a:rPr>
                <a:t>Title</a:t>
              </a:r>
            </a:p>
            <a:p>
              <a:pPr algn="l">
                <a:defRPr/>
              </a:pPr>
              <a:r>
                <a:rPr lang="en-US" sz="1600" b="0">
                  <a:solidFill>
                    <a:srgbClr val="808080"/>
                  </a:solidFill>
                </a:rPr>
                <a:t>Unit of measure</a:t>
              </a:r>
            </a:p>
          </p:txBody>
        </p:sp>
      </p:grpSp>
      <p:grpSp>
        <p:nvGrpSpPr>
          <p:cNvPr id="29" name="Sticker" hidden="1"/>
          <p:cNvGrpSpPr>
            <a:grpSpLocks/>
          </p:cNvGrpSpPr>
          <p:nvPr>
            <p:custDataLst>
              <p:tags r:id="rId7"/>
            </p:custDataLst>
          </p:nvPr>
        </p:nvGrpSpPr>
        <p:grpSpPr bwMode="auto">
          <a:xfrm>
            <a:off x="7578725" y="746125"/>
            <a:ext cx="1093788" cy="209550"/>
            <a:chOff x="4817" y="376"/>
            <a:chExt cx="689" cy="132"/>
          </a:xfrm>
        </p:grpSpPr>
        <p:cxnSp>
          <p:nvCxnSpPr>
            <p:cNvPr id="30" name="AutoShape 56" hidden="1"/>
            <p:cNvCxnSpPr>
              <a:cxnSpLocks noChangeShapeType="1"/>
            </p:cNvCxnSpPr>
            <p:nvPr userDrawn="1"/>
          </p:nvCxnSpPr>
          <p:spPr bwMode="gray">
            <a:xfrm>
              <a:off x="4817" y="508"/>
              <a:ext cx="689" cy="0"/>
            </a:xfrm>
            <a:prstGeom prst="straightConnector1">
              <a:avLst/>
            </a:prstGeom>
            <a:noFill/>
            <a:ln w="25400">
              <a:solidFill>
                <a:srgbClr val="808080"/>
              </a:solidFill>
              <a:round/>
              <a:headEnd/>
              <a:tailEnd/>
            </a:ln>
          </p:spPr>
        </p:cxnSp>
        <p:sp>
          <p:nvSpPr>
            <p:cNvPr id="31" name="AutoShape 57" hidden="1"/>
            <p:cNvSpPr>
              <a:spLocks noChangeArrowheads="1"/>
            </p:cNvSpPr>
            <p:nvPr userDrawn="1"/>
          </p:nvSpPr>
          <p:spPr bwMode="gray">
            <a:xfrm>
              <a:off x="4817" y="376"/>
              <a:ext cx="689" cy="132"/>
            </a:xfrm>
            <a:prstGeom prst="leftRightArrow">
              <a:avLst>
                <a:gd name="adj1" fmla="val 100000"/>
                <a:gd name="adj2" fmla="val 0"/>
              </a:avLst>
            </a:prstGeom>
            <a:noFill/>
            <a:ln w="9525" algn="ctr">
              <a:noFill/>
              <a:miter lim="800000"/>
              <a:headEnd/>
              <a:tailEnd/>
            </a:ln>
            <a:effectLst/>
          </p:spPr>
          <p:txBody>
            <a:bodyPr wrap="none" lIns="27432" tIns="0" rIns="0" bIns="27432">
              <a:spAutoFit/>
            </a:bodyPr>
            <a:lstStyle/>
            <a:p>
              <a:pPr algn="r" defTabSz="895350">
                <a:buClr>
                  <a:schemeClr val="tx2"/>
                </a:buClr>
                <a:defRPr/>
              </a:pPr>
              <a:r>
                <a:rPr lang="en-US" sz="1200" b="0">
                  <a:solidFill>
                    <a:srgbClr val="808080"/>
                  </a:solidFill>
                </a:rPr>
                <a:t>ILLUSTRATIVE</a:t>
              </a:r>
            </a:p>
          </p:txBody>
        </p:sp>
        <p:cxnSp>
          <p:nvCxnSpPr>
            <p:cNvPr id="32" name="AutoShape 58" hidden="1"/>
            <p:cNvCxnSpPr>
              <a:cxnSpLocks noChangeShapeType="1"/>
            </p:cNvCxnSpPr>
            <p:nvPr userDrawn="1"/>
          </p:nvCxnSpPr>
          <p:spPr bwMode="gray">
            <a:xfrm>
              <a:off x="4817" y="376"/>
              <a:ext cx="0" cy="132"/>
            </a:xfrm>
            <a:prstGeom prst="straightConnector1">
              <a:avLst/>
            </a:prstGeom>
            <a:noFill/>
            <a:ln w="9525">
              <a:solidFill>
                <a:srgbClr val="808080"/>
              </a:solidFill>
              <a:round/>
              <a:headEnd/>
              <a:tailEnd/>
            </a:ln>
          </p:spPr>
        </p:cxnSp>
      </p:grpSp>
      <p:grpSp>
        <p:nvGrpSpPr>
          <p:cNvPr id="33" name="LegendMoons" hidden="1"/>
          <p:cNvGrpSpPr>
            <a:grpSpLocks/>
          </p:cNvGrpSpPr>
          <p:nvPr/>
        </p:nvGrpSpPr>
        <p:grpSpPr bwMode="auto">
          <a:xfrm>
            <a:off x="7813675" y="746125"/>
            <a:ext cx="858838" cy="1233488"/>
            <a:chOff x="4922" y="1053"/>
            <a:chExt cx="541" cy="777"/>
          </a:xfrm>
        </p:grpSpPr>
        <p:grpSp>
          <p:nvGrpSpPr>
            <p:cNvPr id="34" name="MoonLegend1" hidden="1"/>
            <p:cNvGrpSpPr>
              <a:grpSpLocks noChangeAspect="1"/>
            </p:cNvGrpSpPr>
            <p:nvPr>
              <p:custDataLst>
                <p:tags r:id="rId9"/>
              </p:custDataLst>
            </p:nvPr>
          </p:nvGrpSpPr>
          <p:grpSpPr bwMode="auto">
            <a:xfrm>
              <a:off x="4922" y="1055"/>
              <a:ext cx="112" cy="112"/>
              <a:chOff x="4533" y="183"/>
              <a:chExt cx="144" cy="144"/>
            </a:xfrm>
          </p:grpSpPr>
          <p:sp>
            <p:nvSpPr>
              <p:cNvPr id="52" name="Oval 33" hidden="1"/>
              <p:cNvSpPr>
                <a:spLocks noChangeAspect="1" noChangeArrowheads="1"/>
              </p:cNvSpPr>
              <p:nvPr>
                <p:custDataLst>
                  <p:tags r:id="rId22"/>
                </p:custDataLst>
              </p:nvPr>
            </p:nvSpPr>
            <p:spPr bwMode="gray">
              <a:xfrm>
                <a:off x="4533" y="183"/>
                <a:ext cx="144" cy="144"/>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3" name="Arc 34" hidden="1"/>
              <p:cNvSpPr>
                <a:spLocks noChangeAspect="1"/>
              </p:cNvSpPr>
              <p:nvPr>
                <p:custDataLst>
                  <p:tags r:id="rId23"/>
                </p:custDataLst>
              </p:nvPr>
            </p:nvSpPr>
            <p:spPr bwMode="gray">
              <a:xfrm>
                <a:off x="4533" y="183"/>
                <a:ext cx="144" cy="144"/>
              </a:xfrm>
              <a:custGeom>
                <a:avLst/>
                <a:gdLst>
                  <a:gd name="G0" fmla="+- 21600 0 0"/>
                  <a:gd name="G1" fmla="+- 21600 0 0"/>
                  <a:gd name="G2" fmla="+- 21600 0 0"/>
                  <a:gd name="T0" fmla="*/ 21600 w 43200"/>
                  <a:gd name="T1" fmla="*/ 0 h 43200"/>
                  <a:gd name="T2" fmla="*/ 21600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path>
                  <a:path w="43200" h="43200" stroke="0" extrusionOk="0">
                    <a:moveTo>
                      <a:pt x="21599" y="0"/>
                    </a:moveTo>
                    <a:lnTo>
                      <a:pt x="21600" y="21600"/>
                    </a:lnTo>
                    <a:close/>
                  </a:path>
                </a:pathLst>
              </a:custGeom>
              <a:solidFill>
                <a:schemeClr val="bg1"/>
              </a:solidFill>
              <a:ln w="9525">
                <a:solidFill>
                  <a:schemeClr val="tx1"/>
                </a:solidFill>
                <a:round/>
                <a:headEnd/>
                <a:tailEnd/>
              </a:ln>
              <a:effectLst/>
            </p:spPr>
            <p:txBody>
              <a:bodyPr wrap="none"/>
              <a:lstStyle/>
              <a:p>
                <a:pPr>
                  <a:defRPr/>
                </a:pPr>
                <a:endParaRPr lang="en-US"/>
              </a:p>
            </p:txBody>
          </p:sp>
        </p:grpSp>
        <p:sp>
          <p:nvSpPr>
            <p:cNvPr id="35" name="Legend1" hidden="1"/>
            <p:cNvSpPr>
              <a:spLocks noChangeArrowheads="1"/>
            </p:cNvSpPr>
            <p:nvPr/>
          </p:nvSpPr>
          <p:spPr bwMode="gray">
            <a:xfrm>
              <a:off x="5092" y="105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36" name="Legend2" hidden="1"/>
            <p:cNvSpPr>
              <a:spLocks noChangeArrowheads="1"/>
            </p:cNvSpPr>
            <p:nvPr/>
          </p:nvSpPr>
          <p:spPr bwMode="gray">
            <a:xfrm>
              <a:off x="5092" y="1218"/>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37" name="Legend3" hidden="1"/>
            <p:cNvSpPr>
              <a:spLocks noChangeArrowheads="1"/>
            </p:cNvSpPr>
            <p:nvPr/>
          </p:nvSpPr>
          <p:spPr bwMode="gray">
            <a:xfrm>
              <a:off x="5092" y="138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38" name="Legend4" hidden="1"/>
            <p:cNvSpPr>
              <a:spLocks noChangeArrowheads="1"/>
            </p:cNvSpPr>
            <p:nvPr/>
          </p:nvSpPr>
          <p:spPr bwMode="gray">
            <a:xfrm>
              <a:off x="5092" y="15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sp>
          <p:nvSpPr>
            <p:cNvPr id="39" name="Legend5" hidden="1"/>
            <p:cNvSpPr>
              <a:spLocks noChangeArrowheads="1"/>
            </p:cNvSpPr>
            <p:nvPr/>
          </p:nvSpPr>
          <p:spPr bwMode="gray">
            <a:xfrm>
              <a:off x="5092" y="17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Legend5</a:t>
              </a:r>
            </a:p>
          </p:txBody>
        </p:sp>
        <p:grpSp>
          <p:nvGrpSpPr>
            <p:cNvPr id="40" name="MoonLegend2" hidden="1"/>
            <p:cNvGrpSpPr>
              <a:grpSpLocks noChangeAspect="1"/>
            </p:cNvGrpSpPr>
            <p:nvPr userDrawn="1">
              <p:custDataLst>
                <p:tags r:id="rId10"/>
              </p:custDataLst>
            </p:nvPr>
          </p:nvGrpSpPr>
          <p:grpSpPr bwMode="auto">
            <a:xfrm>
              <a:off x="4922" y="1220"/>
              <a:ext cx="112" cy="112"/>
              <a:chOff x="4922" y="1182"/>
              <a:chExt cx="112" cy="112"/>
            </a:xfrm>
          </p:grpSpPr>
          <p:sp>
            <p:nvSpPr>
              <p:cNvPr id="50" name="Oval 92" hidden="1"/>
              <p:cNvSpPr>
                <a:spLocks noChangeAspect="1" noChangeArrowheads="1"/>
              </p:cNvSpPr>
              <p:nvPr userDrawn="1">
                <p:custDataLst>
                  <p:tags r:id="rId20"/>
                </p:custDataLst>
              </p:nvPr>
            </p:nvSpPr>
            <p:spPr bwMode="gray">
              <a:xfrm>
                <a:off x="4922" y="1182"/>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1" name="Arc 93" hidden="1"/>
              <p:cNvSpPr>
                <a:spLocks noChangeAspect="1"/>
              </p:cNvSpPr>
              <p:nvPr userDrawn="1">
                <p:custDataLst>
                  <p:tags r:id="rId21"/>
                </p:custDataLst>
              </p:nvPr>
            </p:nvSpPr>
            <p:spPr bwMode="gray">
              <a:xfrm>
                <a:off x="4978" y="1182"/>
                <a:ext cx="56" cy="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1" name="MoonLegend3" hidden="1"/>
            <p:cNvGrpSpPr>
              <a:grpSpLocks noChangeAspect="1"/>
            </p:cNvGrpSpPr>
            <p:nvPr userDrawn="1">
              <p:custDataLst>
                <p:tags r:id="rId11"/>
              </p:custDataLst>
            </p:nvPr>
          </p:nvGrpSpPr>
          <p:grpSpPr bwMode="auto">
            <a:xfrm>
              <a:off x="4922" y="1385"/>
              <a:ext cx="112" cy="112"/>
              <a:chOff x="4922" y="1397"/>
              <a:chExt cx="112" cy="112"/>
            </a:xfrm>
          </p:grpSpPr>
          <p:sp>
            <p:nvSpPr>
              <p:cNvPr id="48" name="Oval 96" hidden="1"/>
              <p:cNvSpPr>
                <a:spLocks noChangeAspect="1" noChangeArrowheads="1"/>
              </p:cNvSpPr>
              <p:nvPr userDrawn="1">
                <p:custDataLst>
                  <p:tags r:id="rId18"/>
                </p:custDataLst>
              </p:nvPr>
            </p:nvSpPr>
            <p:spPr bwMode="gray">
              <a:xfrm>
                <a:off x="4922" y="139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9" name="Arc 97" hidden="1"/>
              <p:cNvSpPr>
                <a:spLocks noChangeAspect="1"/>
              </p:cNvSpPr>
              <p:nvPr userDrawn="1">
                <p:custDataLst>
                  <p:tags r:id="rId19"/>
                </p:custDataLst>
              </p:nvPr>
            </p:nvSpPr>
            <p:spPr bwMode="gray">
              <a:xfrm>
                <a:off x="4978" y="1397"/>
                <a:ext cx="56" cy="11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2" name="MoonLegend4" hidden="1"/>
            <p:cNvGrpSpPr>
              <a:grpSpLocks noChangeAspect="1"/>
            </p:cNvGrpSpPr>
            <p:nvPr userDrawn="1">
              <p:custDataLst>
                <p:tags r:id="rId12"/>
              </p:custDataLst>
            </p:nvPr>
          </p:nvGrpSpPr>
          <p:grpSpPr bwMode="auto">
            <a:xfrm>
              <a:off x="4922" y="1550"/>
              <a:ext cx="112" cy="112"/>
              <a:chOff x="4922" y="1537"/>
              <a:chExt cx="112" cy="112"/>
            </a:xfrm>
          </p:grpSpPr>
          <p:sp>
            <p:nvSpPr>
              <p:cNvPr id="46" name="Oval 100" hidden="1"/>
              <p:cNvSpPr>
                <a:spLocks noChangeAspect="1" noChangeArrowheads="1"/>
              </p:cNvSpPr>
              <p:nvPr userDrawn="1">
                <p:custDataLst>
                  <p:tags r:id="rId16"/>
                </p:custDataLst>
              </p:nvPr>
            </p:nvSpPr>
            <p:spPr bwMode="gray">
              <a:xfrm>
                <a:off x="4922" y="153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7" name="Arc 101" hidden="1"/>
              <p:cNvSpPr>
                <a:spLocks noChangeAspect="1"/>
              </p:cNvSpPr>
              <p:nvPr userDrawn="1">
                <p:custDataLst>
                  <p:tags r:id="rId17"/>
                </p:custDataLst>
              </p:nvPr>
            </p:nvSpPr>
            <p:spPr bwMode="gray">
              <a:xfrm>
                <a:off x="4922" y="1537"/>
                <a:ext cx="112" cy="112"/>
              </a:xfrm>
              <a:custGeom>
                <a:avLst/>
                <a:gdLst>
                  <a:gd name="G0" fmla="+- 21600 0 0"/>
                  <a:gd name="G1" fmla="+- 21600 0 0"/>
                  <a:gd name="G2" fmla="+- 21600 0 0"/>
                  <a:gd name="T0" fmla="*/ 21600 w 43200"/>
                  <a:gd name="T1" fmla="*/ 0 h 43200"/>
                  <a:gd name="T2" fmla="*/ 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3" name="MoonLegend5" hidden="1"/>
            <p:cNvGrpSpPr>
              <a:grpSpLocks noChangeAspect="1"/>
            </p:cNvGrpSpPr>
            <p:nvPr userDrawn="1">
              <p:custDataLst>
                <p:tags r:id="rId13"/>
              </p:custDataLst>
            </p:nvPr>
          </p:nvGrpSpPr>
          <p:grpSpPr bwMode="auto">
            <a:xfrm>
              <a:off x="4922" y="1716"/>
              <a:ext cx="112" cy="112"/>
              <a:chOff x="4922" y="1657"/>
              <a:chExt cx="112" cy="112"/>
            </a:xfrm>
          </p:grpSpPr>
          <p:sp>
            <p:nvSpPr>
              <p:cNvPr id="44" name="Oval 104" hidden="1"/>
              <p:cNvSpPr>
                <a:spLocks noChangeAspect="1" noChangeArrowheads="1"/>
              </p:cNvSpPr>
              <p:nvPr userDrawn="1">
                <p:custDataLst>
                  <p:tags r:id="rId14"/>
                </p:custDataLst>
              </p:nvPr>
            </p:nvSpPr>
            <p:spPr bwMode="gray">
              <a:xfrm>
                <a:off x="4922" y="165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5" name="Oval 105" hidden="1"/>
              <p:cNvSpPr>
                <a:spLocks noChangeAspect="1" noChangeArrowheads="1"/>
              </p:cNvSpPr>
              <p:nvPr userDrawn="1">
                <p:custDataLst>
                  <p:tags r:id="rId15"/>
                </p:custDataLst>
              </p:nvPr>
            </p:nvSpPr>
            <p:spPr bwMode="gray">
              <a:xfrm>
                <a:off x="4922" y="1657"/>
                <a:ext cx="112" cy="112"/>
              </a:xfrm>
              <a:prstGeom prst="ellipse">
                <a:avLst/>
              </a:prstGeom>
              <a:solidFill>
                <a:schemeClr val="accent1"/>
              </a:solidFill>
              <a:ln w="9525">
                <a:solidFill>
                  <a:schemeClr val="tx1"/>
                </a:solidFill>
                <a:round/>
                <a:headEnd/>
                <a:tailEnd/>
              </a:ln>
              <a:effectLst/>
            </p:spPr>
            <p:txBody>
              <a:bodyPr wrap="none"/>
              <a:lstStyle/>
              <a:p>
                <a:pPr>
                  <a:defRPr/>
                </a:pPr>
                <a:endParaRPr lang="en-US"/>
              </a:p>
            </p:txBody>
          </p:sp>
        </p:grpSp>
      </p:grpSp>
      <p:sp>
        <p:nvSpPr>
          <p:cNvPr id="2" name="Title 1"/>
          <p:cNvSpPr>
            <a:spLocks noGrp="1"/>
          </p:cNvSpPr>
          <p:nvPr>
            <p:ph type="title"/>
          </p:nvPr>
        </p:nvSpPr>
        <p:spPr>
          <a:xfrm>
            <a:off x="473075" y="264964"/>
            <a:ext cx="7304088" cy="304800"/>
          </a:xfrm>
        </p:spPr>
        <p:txBody>
          <a:bodyPr/>
          <a:lstStyle>
            <a:lvl1pPr>
              <a:defRPr>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pg num"/>
          <p:cNvSpPr>
            <a:spLocks noGrp="1"/>
          </p:cNvSpPr>
          <p:nvPr>
            <p:ph type="sldNum" sz="quarter" idx="10"/>
            <p:custDataLst>
              <p:tags r:id="rId8"/>
            </p:custDataLst>
          </p:nvPr>
        </p:nvSpPr>
        <p:spPr/>
        <p:txBody>
          <a:bodyPr/>
          <a:lstStyle>
            <a:lvl1pPr>
              <a:defRPr/>
            </a:lvl1pPr>
          </a:lstStyle>
          <a:p>
            <a:pPr>
              <a:defRPr/>
            </a:pPr>
            <a:fld id="{5F2F3CC2-4F08-407C-93B6-F094B82ED66D}" type="slidenum">
              <a:rPr lang="en-US"/>
              <a:pPr>
                <a:defRPr/>
              </a:pPr>
              <a:t>‹#›</a:t>
            </a:fld>
            <a:endParaRPr lang="en-US"/>
          </a:p>
        </p:txBody>
      </p:sp>
      <p:pic>
        <p:nvPicPr>
          <p:cNvPr id="56" name="图片 55"/>
          <p:cNvPicPr/>
          <p:nvPr userDrawn="1"/>
        </p:nvPicPr>
        <p:blipFill>
          <a:blip r:embed="rId26"/>
          <a:stretch>
            <a:fillRect/>
          </a:stretch>
        </p:blipFill>
        <p:spPr>
          <a:xfrm>
            <a:off x="7777163" y="143022"/>
            <a:ext cx="1227138" cy="548684"/>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dirty="0" smtClean="0"/>
              <a:t>协新科技</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7" name="图片 6"/>
          <p:cNvPicPr/>
          <p:nvPr userDrawn="1"/>
        </p:nvPicPr>
        <p:blipFill>
          <a:blip r:embed="rId2"/>
          <a:stretch>
            <a:fillRect/>
          </a:stretch>
        </p:blipFill>
        <p:spPr>
          <a:xfrm>
            <a:off x="7777163" y="174921"/>
            <a:ext cx="1227138" cy="548684"/>
          </a:xfrm>
          <a:prstGeom prst="rect">
            <a:avLst/>
          </a:prstGeom>
          <a:noFill/>
          <a:ln w="9525">
            <a:noFill/>
          </a:ln>
        </p:spPr>
      </p:pic>
    </p:spTree>
    <p:extLst>
      <p:ext uri="{BB962C8B-B14F-4D97-AF65-F5344CB8AC3E}">
        <p14:creationId xmlns="" xmlns:p14="http://schemas.microsoft.com/office/powerpoint/2010/main" val="144623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326975" y="195486"/>
            <a:ext cx="7886700" cy="307777"/>
          </a:xfrm>
          <a:prstGeom prst="rect">
            <a:avLst/>
          </a:prstGeom>
        </p:spPr>
        <p:txBody>
          <a:bodyPr/>
          <a:lstStyle>
            <a:lvl1pPr algn="l">
              <a:defRPr sz="2539">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8034824" y="4939028"/>
            <a:ext cx="1043608" cy="214354"/>
          </a:xfrm>
          <a:prstGeom prst="rect">
            <a:avLst/>
          </a:prstGeom>
          <a:noFill/>
        </p:spPr>
        <p:txBody>
          <a:bodyPr wrap="square" rtlCol="0">
            <a:spAutoFit/>
          </a:bodyPr>
          <a:lstStyle/>
          <a:p>
            <a:pPr algn="r"/>
            <a:fld id="{459B5867-DE59-46F3-AFF3-A11EED7B06D6}" type="slidenum">
              <a:rPr lang="zh-CN" altLang="en-US" sz="793" smtClean="0">
                <a:solidFill>
                  <a:schemeClr val="bg1"/>
                </a:solidFill>
                <a:latin typeface="Arial Unicode MS" pitchFamily="34" charset="-122"/>
                <a:ea typeface="Arial Unicode MS" pitchFamily="34" charset="-122"/>
                <a:cs typeface="Arial Unicode MS" pitchFamily="34" charset="-122"/>
              </a:rPr>
              <a:pPr algn="r"/>
              <a:t>‹#›</a:t>
            </a:fld>
            <a:endParaRPr lang="zh-CN" altLang="en-US" sz="793"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0511806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360364" y="131119"/>
            <a:ext cx="92172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dirty="0" smtClean="0">
                <a:solidFill>
                  <a:srgbClr val="000000"/>
                </a:solidFill>
                <a:latin typeface="Century Gothic"/>
                <a:ea typeface="ＭＳ Ｐゴシック"/>
              </a:rPr>
              <a:t>WORKING DRAFT</a:t>
            </a:r>
          </a:p>
        </p:txBody>
      </p:sp>
      <p:sp>
        <p:nvSpPr>
          <p:cNvPr id="6" name="Working Draft" hidden="1"/>
          <p:cNvSpPr txBox="1">
            <a:spLocks noChangeArrowheads="1"/>
          </p:cNvSpPr>
          <p:nvPr/>
        </p:nvSpPr>
        <p:spPr bwMode="auto">
          <a:xfrm>
            <a:off x="360344" y="268884"/>
            <a:ext cx="2927083"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900" b="0" smtClean="0">
                <a:solidFill>
                  <a:srgbClr val="000000"/>
                </a:solidFill>
                <a:latin typeface="Century Gothic"/>
                <a:ea typeface="ＭＳ Ｐゴシック"/>
              </a:rPr>
              <a:t>Last Modified 6/3/2014 2:44 PM China Standard Time</a:t>
            </a:r>
            <a:endParaRPr lang="en-US" sz="900" b="0" dirty="0" smtClean="0">
              <a:solidFill>
                <a:srgbClr val="000000"/>
              </a:solidFill>
              <a:latin typeface="Century Gothic"/>
              <a:ea typeface="ＭＳ Ｐゴシック"/>
            </a:endParaRPr>
          </a:p>
        </p:txBody>
      </p:sp>
      <p:sp>
        <p:nvSpPr>
          <p:cNvPr id="7" name="Printed" hidden="1"/>
          <p:cNvSpPr txBox="1">
            <a:spLocks noChangeArrowheads="1"/>
          </p:cNvSpPr>
          <p:nvPr/>
        </p:nvSpPr>
        <p:spPr bwMode="auto">
          <a:xfrm>
            <a:off x="360363" y="406650"/>
            <a:ext cx="2524730"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b="0" smtClean="0">
                <a:solidFill>
                  <a:srgbClr val="000000"/>
                </a:solidFill>
                <a:latin typeface="Century Gothic"/>
                <a:ea typeface="ＭＳ Ｐゴシック"/>
              </a:rPr>
              <a:t>Printed 29.05.2014 15:09 China Standard Time</a:t>
            </a:r>
            <a:endParaRPr lang="en-US" sz="900" b="0" dirty="0" smtClean="0">
              <a:solidFill>
                <a:srgbClr val="000000"/>
              </a:solidFill>
              <a:latin typeface="Century Gothic"/>
              <a:ea typeface="ＭＳ Ｐゴシック"/>
            </a:endParaRPr>
          </a:p>
        </p:txBody>
      </p:sp>
      <p:grpSp>
        <p:nvGrpSpPr>
          <p:cNvPr id="8" name="McK Title Elements" hidden="1"/>
          <p:cNvGrpSpPr>
            <a:grpSpLocks/>
          </p:cNvGrpSpPr>
          <p:nvPr userDrawn="1"/>
        </p:nvGrpSpPr>
        <p:grpSpPr bwMode="auto">
          <a:xfrm>
            <a:off x="360364" y="3956576"/>
            <a:ext cx="5036084" cy="470130"/>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Date</a:t>
              </a:r>
            </a:p>
          </p:txBody>
        </p:sp>
      </p:grpSp>
      <p:sp>
        <p:nvSpPr>
          <p:cNvPr id="13314" name="Rectangle 1026"/>
          <p:cNvSpPr>
            <a:spLocks noGrp="1" noChangeArrowheads="1"/>
          </p:cNvSpPr>
          <p:nvPr userDrawn="1">
            <p:ph type="ctrTitle"/>
          </p:nvPr>
        </p:nvSpPr>
        <p:spPr bwMode="auto">
          <a:xfrm>
            <a:off x="360418" y="1175507"/>
            <a:ext cx="7177087" cy="492443"/>
          </a:xfrm>
          <a:prstGeom prst="rect">
            <a:avLst/>
          </a:prstGeom>
        </p:spPr>
        <p:txBody>
          <a:bodyPr>
            <a:spAutoFit/>
          </a:bodyPr>
          <a:lstStyle>
            <a:lvl1pPr>
              <a:defRPr sz="3200" b="1" baseline="0">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userDrawn="1">
            <p:ph type="subTitle" idx="1"/>
          </p:nvPr>
        </p:nvSpPr>
        <p:spPr bwMode="auto">
          <a:xfrm>
            <a:off x="360418" y="2689036"/>
            <a:ext cx="7177087" cy="246221"/>
          </a:xfrm>
        </p:spPr>
        <p:txBody>
          <a:bodyPr>
            <a:spAutoFit/>
          </a:bodyPr>
          <a:lstStyle>
            <a:lvl1pPr>
              <a:defRPr sz="1600" baseline="0">
                <a:latin typeface="+mj-lt"/>
                <a:ea typeface="+mj-ea"/>
              </a:defRPr>
            </a:lvl1pPr>
          </a:lstStyle>
          <a:p>
            <a:pPr lvl="0"/>
            <a:r>
              <a:rPr lang="en-US" noProof="0" smtClean="0"/>
              <a:t>Click to edit Master subtitle style</a:t>
            </a:r>
            <a:endParaRPr lang="en-US" noProof="0" dirty="0" smtClean="0"/>
          </a:p>
        </p:txBody>
      </p:sp>
      <p:cxnSp>
        <p:nvCxnSpPr>
          <p:cNvPr id="19" name="Straight Connector 18"/>
          <p:cNvCxnSpPr>
            <a:cxnSpLocks/>
          </p:cNvCxnSpPr>
          <p:nvPr userDrawn="1"/>
        </p:nvCxnSpPr>
        <p:spPr bwMode="auto">
          <a:xfrm>
            <a:off x="360418" y="679849"/>
            <a:ext cx="7177087" cy="1190"/>
          </a:xfrm>
          <a:prstGeom prst="line">
            <a:avLst/>
          </a:prstGeom>
          <a:ln w="158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6" name="doc id"/>
          <p:cNvSpPr>
            <a:spLocks noChangeArrowheads="1"/>
          </p:cNvSpPr>
          <p:nvPr userDrawn="1">
            <p:custDataLst>
              <p:tags r:id="rId1"/>
            </p:custDataLst>
          </p:nvPr>
        </p:nvSpPr>
        <p:spPr bwMode="auto">
          <a:xfrm>
            <a:off x="7164536" y="27941"/>
            <a:ext cx="670614" cy="935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pic>
        <p:nvPicPr>
          <p:cNvPr id="13" name="图片 12"/>
          <p:cNvPicPr/>
          <p:nvPr userDrawn="1"/>
        </p:nvPicPr>
        <p:blipFill>
          <a:blip r:embed="rId3"/>
          <a:stretch>
            <a:fillRect/>
          </a:stretch>
        </p:blipFill>
        <p:spPr>
          <a:xfrm>
            <a:off x="7835150" y="254130"/>
            <a:ext cx="1227138" cy="548684"/>
          </a:xfrm>
          <a:prstGeom prst="rect">
            <a:avLst/>
          </a:prstGeom>
          <a:noFill/>
          <a:ln w="9525">
            <a:noFill/>
          </a:ln>
        </p:spPr>
      </p:pic>
    </p:spTree>
    <p:extLst>
      <p:ext uri="{BB962C8B-B14F-4D97-AF65-F5344CB8AC3E}">
        <p14:creationId xmlns="" xmlns:p14="http://schemas.microsoft.com/office/powerpoint/2010/main" val="3385333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bwMode="gray"/>
        <p:txBody>
          <a:bodyPr/>
          <a:lstStyle/>
          <a:p>
            <a:r>
              <a:rPr lang="en-US" smtClean="0"/>
              <a:t>Click to edit Master title style</a:t>
            </a:r>
            <a:endParaRPr lang="en-US" dirty="0"/>
          </a:p>
        </p:txBody>
      </p:sp>
      <p:sp>
        <p:nvSpPr>
          <p:cNvPr id="5" name="Slide Number"/>
          <p:cNvSpPr txBox="1">
            <a:spLocks/>
          </p:cNvSpPr>
          <p:nvPr userDrawn="1"/>
        </p:nvSpPr>
        <p:spPr bwMode="auto">
          <a:xfrm>
            <a:off x="8719296" y="4917801"/>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914400"/>
            <a:fld id="{42C328C1-A84F-4A39-A664-DBA00541A8C6}" type="slidenum">
              <a:rPr lang="en-US" sz="800" b="0" smtClean="0">
                <a:solidFill>
                  <a:srgbClr val="000000"/>
                </a:solidFill>
                <a:ea typeface="ＭＳ Ｐゴシック"/>
              </a:rPr>
              <a:pPr algn="r" defTabSz="914400"/>
              <a:t>‹#›</a:t>
            </a:fld>
            <a:endParaRPr lang="en-US" sz="800" b="0" dirty="0">
              <a:solidFill>
                <a:srgbClr val="000000"/>
              </a:solidFill>
              <a:ea typeface="ＭＳ Ｐゴシック"/>
            </a:endParaRPr>
          </a:p>
        </p:txBody>
      </p:sp>
    </p:spTree>
    <p:extLst>
      <p:ext uri="{BB962C8B-B14F-4D97-AF65-F5344CB8AC3E}">
        <p14:creationId xmlns="" xmlns:p14="http://schemas.microsoft.com/office/powerpoint/2010/main" val="211645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a:noFill/>
            </a:ln>
            <a:extLst/>
          </p:spPr>
          <p:txBody>
            <a:bodyPr lIns="0" tIns="0" rIns="0" bIns="0" anchor="b">
              <a:spAutoFit/>
            </a:bodyPr>
            <a:lstStyle>
              <a:lvl1pPr marL="104775" indent="-104775" defTabSz="895350" eaLnBrk="0" hangingPunct="0">
                <a:defRPr sz="1400" b="1">
                  <a:solidFill>
                    <a:schemeClr val="bg1"/>
                  </a:solidFill>
                  <a:latin typeface="Arial" charset="0"/>
                  <a:ea typeface="MS PGothic" charset="0"/>
                  <a:cs typeface="MS PGothic" charset="0"/>
                </a:defRPr>
              </a:lvl1pPr>
              <a:lvl2pPr marL="742950" indent="-285750" defTabSz="895350" eaLnBrk="0" hangingPunct="0">
                <a:defRPr sz="1400" b="1">
                  <a:solidFill>
                    <a:schemeClr val="bg1"/>
                  </a:solidFill>
                  <a:latin typeface="Arial" charset="0"/>
                  <a:ea typeface="MS PGothic" charset="0"/>
                  <a:cs typeface="MS PGothic" charset="0"/>
                </a:defRPr>
              </a:lvl2pPr>
              <a:lvl3pPr marL="1143000" indent="-228600" defTabSz="895350" eaLnBrk="0" hangingPunct="0">
                <a:defRPr sz="1400" b="1">
                  <a:solidFill>
                    <a:schemeClr val="bg1"/>
                  </a:solidFill>
                  <a:latin typeface="Arial" charset="0"/>
                  <a:ea typeface="MS PGothic" charset="0"/>
                  <a:cs typeface="MS PGothic" charset="0"/>
                </a:defRPr>
              </a:lvl3pPr>
              <a:lvl4pPr marL="1600200" indent="-228600" defTabSz="895350" eaLnBrk="0" hangingPunct="0">
                <a:defRPr sz="1400" b="1">
                  <a:solidFill>
                    <a:schemeClr val="bg1"/>
                  </a:solidFill>
                  <a:latin typeface="Arial" charset="0"/>
                  <a:ea typeface="MS PGothic" charset="0"/>
                  <a:cs typeface="MS PGothic" charset="0"/>
                </a:defRPr>
              </a:lvl4pPr>
              <a:lvl5pPr marL="2057400" indent="-228600" defTabSz="895350" eaLnBrk="0" hangingPunct="0">
                <a:defRPr sz="1400" b="1">
                  <a:solidFill>
                    <a:schemeClr val="bg1"/>
                  </a:solidFill>
                  <a:latin typeface="Arial" charset="0"/>
                  <a:ea typeface="MS PGothic" charset="0"/>
                  <a:cs typeface="MS PGothic" charset="0"/>
                </a:defRPr>
              </a:lvl5pPr>
              <a:lvl6pPr marL="25146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6pPr>
              <a:lvl7pPr marL="29718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7pPr>
              <a:lvl8pPr marL="34290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8pPr>
              <a:lvl9pPr marL="38862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9pPr>
            </a:lstStyle>
            <a:p>
              <a:pPr algn="l" eaLnBrk="1" hangingPunct="1">
                <a:defRPr/>
              </a:pPr>
              <a:r>
                <a:rPr lang="en-US" altLang="zh-CN" sz="1000" b="0" smtClean="0">
                  <a:solidFill>
                    <a:srgbClr val="000000"/>
                  </a:solidFill>
                  <a:cs typeface="Arial" charset="0"/>
                </a:rPr>
                <a:t>1 Footnote</a:t>
              </a:r>
            </a:p>
          </p:txBody>
        </p:sp>
        <p:sp>
          <p:nvSpPr>
            <p:cNvPr id="7" name="McK 5. Source" hidden="1"/>
            <p:cNvSpPr>
              <a:spLocks noChangeArrowheads="1"/>
            </p:cNvSpPr>
            <p:nvPr userDrawn="1"/>
          </p:nvSpPr>
          <p:spPr bwMode="gray">
            <a:xfrm>
              <a:off x="296" y="3105"/>
              <a:ext cx="4830"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marL="495300" indent="-495300" algn="l" defTabSz="895350">
                <a:tabLst>
                  <a:tab pos="487363" algn="l"/>
                </a:tabLst>
              </a:pPr>
              <a:r>
                <a:rPr lang="en-US" altLang="zh-CN" sz="1000" b="0">
                  <a:solidFill>
                    <a:srgbClr val="000000"/>
                  </a:solidFill>
                  <a:latin typeface="Arial" charset="0"/>
                </a:rPr>
                <a:t>Source:	Source</a:t>
              </a:r>
            </a:p>
          </p:txBody>
        </p:sp>
      </p:grpSp>
      <p:sp>
        <p:nvSpPr>
          <p:cNvPr id="2" name="Title 1"/>
          <p:cNvSpPr>
            <a:spLocks noGrp="1"/>
          </p:cNvSpPr>
          <p:nvPr>
            <p:ph type="title"/>
          </p:nvPr>
        </p:nvSpPr>
        <p:spPr>
          <a:xfrm>
            <a:off x="473075" y="264964"/>
            <a:ext cx="7304088" cy="304800"/>
          </a:xfrm>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5" name="pg num"/>
          <p:cNvSpPr>
            <a:spLocks noGrp="1"/>
          </p:cNvSpPr>
          <p:nvPr>
            <p:ph type="sldNum" sz="quarter" idx="10"/>
          </p:nvPr>
        </p:nvSpPr>
        <p:spPr>
          <a:xfrm>
            <a:off x="8682038" y="4929188"/>
            <a:ext cx="339725" cy="152400"/>
          </a:xfrm>
          <a:prstGeom prst="rect">
            <a:avLst/>
          </a:prstGeom>
        </p:spPr>
        <p:txBody>
          <a:bodyPr/>
          <a:lstStyle>
            <a:lvl1pPr>
              <a:defRPr/>
            </a:lvl1pPr>
          </a:lstStyle>
          <a:p>
            <a:pPr>
              <a:defRPr/>
            </a:pPr>
            <a:fld id="{5FC392B7-B5D4-48CD-BD44-9052FF3BAD5A}" type="slidenum">
              <a:rPr lang="en-US" altLang="zh-CN">
                <a:solidFill>
                  <a:srgbClr val="FFFFFF"/>
                </a:solidFill>
                <a:latin typeface="Arial" charset="0"/>
              </a:rPr>
              <a:pPr>
                <a:defRPr/>
              </a:pPr>
              <a:t>‹#›</a:t>
            </a:fld>
            <a:endParaRPr lang="en-US" altLang="zh-CN">
              <a:solidFill>
                <a:srgbClr val="FFFFFF"/>
              </a:solidFill>
              <a:latin typeface="Arial" charset="0"/>
            </a:endParaRPr>
          </a:p>
        </p:txBody>
      </p:sp>
      <p:pic>
        <p:nvPicPr>
          <p:cNvPr id="9" name="图片 8"/>
          <p:cNvPicPr/>
          <p:nvPr userDrawn="1"/>
        </p:nvPicPr>
        <p:blipFill>
          <a:blip r:embed="rId2"/>
          <a:stretch>
            <a:fillRect/>
          </a:stretch>
        </p:blipFill>
        <p:spPr>
          <a:xfrm>
            <a:off x="7834943" y="23123"/>
            <a:ext cx="1227138" cy="548684"/>
          </a:xfrm>
          <a:prstGeom prst="rect">
            <a:avLst/>
          </a:prstGeom>
          <a:noFill/>
          <a:ln w="9525">
            <a:noFill/>
          </a:ln>
        </p:spPr>
      </p:pic>
    </p:spTree>
    <p:extLst>
      <p:ext uri="{BB962C8B-B14F-4D97-AF65-F5344CB8AC3E}">
        <p14:creationId xmlns="" xmlns:p14="http://schemas.microsoft.com/office/powerpoint/2010/main" val="28362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7.xml"/><Relationship Id="rId21" Type="http://schemas.openxmlformats.org/officeDocument/2006/relationships/oleObject" Target="../embeddings/oleObject3.bin"/><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6.xml"/><Relationship Id="rId16" Type="http://schemas.openxmlformats.org/officeDocument/2006/relationships/tags" Target="../tags/tag40.xml"/><Relationship Id="rId20" Type="http://schemas.openxmlformats.org/officeDocument/2006/relationships/tags" Target="../tags/tag44.xml"/><Relationship Id="rId1" Type="http://schemas.openxmlformats.org/officeDocument/2006/relationships/slideLayout" Target="../slideLayouts/slideLayout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vmlDrawing" Target="../drawings/vmlDrawing3.v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tags" Target="../tags/tag43.xml"/><Relationship Id="rId4" Type="http://schemas.openxmlformats.org/officeDocument/2006/relationships/theme" Target="../theme/theme2.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McK 2. Slide Title"/>
          <p:cNvSpPr>
            <a:spLocks noGrp="1"/>
          </p:cNvSpPr>
          <p:nvPr>
            <p:ph type="title"/>
            <p:custDataLst>
              <p:tags r:id="rId6"/>
            </p:custDataLst>
          </p:nvPr>
        </p:nvSpPr>
        <p:spPr bwMode="gray">
          <a:xfrm>
            <a:off x="473075" y="296863"/>
            <a:ext cx="7304088"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TW" dirty="0" smtClean="0"/>
              <a:t>Click to edit Master title style</a:t>
            </a:r>
            <a:endParaRPr lang="en-US" dirty="0" smtClean="0"/>
          </a:p>
        </p:txBody>
      </p:sp>
      <p:sp>
        <p:nvSpPr>
          <p:cNvPr id="8195" name="Text Placeholder 2"/>
          <p:cNvSpPr>
            <a:spLocks noGrp="1"/>
          </p:cNvSpPr>
          <p:nvPr>
            <p:ph type="body" idx="1"/>
            <p:custDataLst>
              <p:tags r:id="rId7"/>
            </p:custDataLst>
          </p:nvPr>
        </p:nvSpPr>
        <p:spPr bwMode="gray">
          <a:xfrm>
            <a:off x="935038" y="1970088"/>
            <a:ext cx="4264025" cy="12223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smtClean="0"/>
          </a:p>
        </p:txBody>
      </p:sp>
      <p:sp>
        <p:nvSpPr>
          <p:cNvPr id="10" name="pg num"/>
          <p:cNvSpPr>
            <a:spLocks noGrp="1"/>
          </p:cNvSpPr>
          <p:nvPr>
            <p:ph type="sldNum" sz="quarter" idx="4"/>
            <p:custDataLst>
              <p:tags r:id="rId8"/>
            </p:custDataLst>
          </p:nvPr>
        </p:nvSpPr>
        <p:spPr bwMode="gray">
          <a:xfrm>
            <a:off x="8682038" y="4929188"/>
            <a:ext cx="339725" cy="152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a:defRPr sz="1000" b="0">
                <a:solidFill>
                  <a:schemeClr val="tx1"/>
                </a:solidFill>
                <a:latin typeface="Arial" pitchFamily="34" charset="0"/>
                <a:cs typeface="+mn-cs"/>
              </a:defRPr>
            </a:lvl1pPr>
          </a:lstStyle>
          <a:p>
            <a:pPr>
              <a:defRPr/>
            </a:pPr>
            <a:fld id="{8CEB61D3-D97A-49A6-AA67-C1EC68C6A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52" r:id="rId3"/>
    <p:sldLayoutId id="2147483953" r:id="rId4"/>
  </p:sldLayoutIdLst>
  <p:hf hdr="0" ftr="0" dt="0"/>
  <p:txStyles>
    <p:titleStyle>
      <a:lvl1pPr algn="l" defTabSz="457200" rtl="0" eaLnBrk="1" fontAlgn="base" hangingPunct="1">
        <a:lnSpc>
          <a:spcPts val="2400"/>
        </a:lnSpc>
        <a:spcBef>
          <a:spcPct val="0"/>
        </a:spcBef>
        <a:spcAft>
          <a:spcPct val="0"/>
        </a:spcAft>
        <a:defRPr sz="2200" b="1" kern="1200">
          <a:solidFill>
            <a:schemeClr val="accent6"/>
          </a:solidFill>
          <a:latin typeface="+mj-lt"/>
          <a:ea typeface="MS PGothic" pitchFamily="34" charset="-128"/>
          <a:cs typeface="+mj-cs"/>
        </a:defRPr>
      </a:lvl1pPr>
      <a:lvl2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2pPr>
      <a:lvl3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3pPr>
      <a:lvl4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4pPr>
      <a:lvl5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5pPr>
      <a:lvl6pPr marL="457200" algn="l" defTabSz="457200" rtl="0" eaLnBrk="1" fontAlgn="base" hangingPunct="1">
        <a:spcBef>
          <a:spcPct val="0"/>
        </a:spcBef>
        <a:spcAft>
          <a:spcPct val="0"/>
        </a:spcAft>
        <a:defRPr sz="2600" b="1">
          <a:solidFill>
            <a:schemeClr val="tx2"/>
          </a:solidFill>
          <a:latin typeface="Arial" charset="-52"/>
          <a:ea typeface="ＭＳ Ｐゴシック" charset="-128"/>
        </a:defRPr>
      </a:lvl6pPr>
      <a:lvl7pPr marL="914400" algn="l" defTabSz="457200" rtl="0" eaLnBrk="1" fontAlgn="base" hangingPunct="1">
        <a:spcBef>
          <a:spcPct val="0"/>
        </a:spcBef>
        <a:spcAft>
          <a:spcPct val="0"/>
        </a:spcAft>
        <a:defRPr sz="2600" b="1">
          <a:solidFill>
            <a:schemeClr val="tx2"/>
          </a:solidFill>
          <a:latin typeface="Arial" charset="-52"/>
          <a:ea typeface="ＭＳ Ｐゴシック" charset="-128"/>
        </a:defRPr>
      </a:lvl7pPr>
      <a:lvl8pPr marL="1371600" algn="l" defTabSz="457200" rtl="0" eaLnBrk="1" fontAlgn="base" hangingPunct="1">
        <a:spcBef>
          <a:spcPct val="0"/>
        </a:spcBef>
        <a:spcAft>
          <a:spcPct val="0"/>
        </a:spcAft>
        <a:defRPr sz="2600" b="1">
          <a:solidFill>
            <a:schemeClr val="tx2"/>
          </a:solidFill>
          <a:latin typeface="Arial" charset="-52"/>
          <a:ea typeface="ＭＳ Ｐゴシック" charset="-128"/>
        </a:defRPr>
      </a:lvl8pPr>
      <a:lvl9pPr marL="1828800" algn="l" defTabSz="457200" rtl="0" eaLnBrk="1" fontAlgn="base" hangingPunct="1">
        <a:spcBef>
          <a:spcPct val="0"/>
        </a:spcBef>
        <a:spcAft>
          <a:spcPct val="0"/>
        </a:spcAft>
        <a:defRPr sz="2600" b="1">
          <a:solidFill>
            <a:schemeClr val="tx2"/>
          </a:solidFill>
          <a:latin typeface="Arial" charset="-52"/>
          <a:ea typeface="ＭＳ Ｐゴシック" charset="-128"/>
        </a:defRPr>
      </a:lvl9pPr>
    </p:titleStyle>
    <p:bodyStyle>
      <a:lvl1pPr marL="342900" indent="-342900" algn="l" defTabSz="895350" rtl="0" eaLnBrk="1" fontAlgn="base" hangingPunct="1">
        <a:spcBef>
          <a:spcPct val="0"/>
        </a:spcBef>
        <a:spcAft>
          <a:spcPct val="0"/>
        </a:spcAft>
        <a:buClr>
          <a:schemeClr val="tx2"/>
        </a:buClr>
        <a:buChar char="•"/>
        <a:defRPr sz="1600" kern="1200">
          <a:solidFill>
            <a:schemeClr val="tx1"/>
          </a:solidFill>
          <a:latin typeface="Verdana" pitchFamily="34" charset="0"/>
          <a:ea typeface="Verdana" pitchFamily="34" charset="0"/>
          <a:cs typeface="Verdana" pitchFamily="34" charset="0"/>
        </a:defRPr>
      </a:lvl1pPr>
      <a:lvl2pPr marL="193675" indent="-192088" algn="l" defTabSz="895350" rtl="0" eaLnBrk="1" fontAlgn="base" hangingPunct="1">
        <a:spcBef>
          <a:spcPct val="0"/>
        </a:spcBef>
        <a:spcAft>
          <a:spcPct val="0"/>
        </a:spcAft>
        <a:buClr>
          <a:schemeClr val="tx1"/>
        </a:buClr>
        <a:buSzPct val="125000"/>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457200" indent="-261938"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614363" indent="-155575"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746125" indent="-130175" algn="l" defTabSz="895350" rtl="0" eaLnBrk="1" fontAlgn="base" hangingPunct="1">
        <a:spcBef>
          <a:spcPct val="0"/>
        </a:spcBef>
        <a:spcAft>
          <a:spcPct val="0"/>
        </a:spcAft>
        <a:buClr>
          <a:schemeClr val="tx1"/>
        </a:buClr>
        <a:buFont typeface="Arial" pitchFamily="34" charset="0"/>
        <a:buChar char="-"/>
        <a:tabLst>
          <a:tab pos="2065338" algn="l"/>
        </a:tabLst>
        <a:defRPr sz="1600" kern="1200">
          <a:solidFill>
            <a:schemeClr val="tx1"/>
          </a:solidFill>
          <a:latin typeface="Verdana" pitchFamily="34" charset="0"/>
          <a:ea typeface="Verdana" pitchFamily="34" charset="0"/>
          <a:cs typeface="Verdan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ext uri="{D42A27DB-BD31-4B8C-83A1-F6EECF244321}">
                <p14:modId xmlns="" xmlns:p14="http://schemas.microsoft.com/office/powerpoint/2010/main" val="3383770276"/>
              </p:ext>
            </p:extLst>
          </p:nvPr>
        </p:nvGraphicFramePr>
        <p:xfrm>
          <a:off x="0" y="1"/>
          <a:ext cx="161984" cy="121481"/>
        </p:xfrm>
        <a:graphic>
          <a:graphicData uri="http://schemas.openxmlformats.org/presentationml/2006/ole">
            <p:oleObj spid="_x0000_s34006" name="think-cell Slide" r:id="rId21" imgW="360" imgH="360" progId="">
              <p:embed/>
            </p:oleObj>
          </a:graphicData>
        </a:graphic>
      </p:graphicFrame>
      <p:sp>
        <p:nvSpPr>
          <p:cNvPr id="1033" name="doc id"/>
          <p:cNvSpPr>
            <a:spLocks noChangeArrowheads="1"/>
          </p:cNvSpPr>
          <p:nvPr/>
        </p:nvSpPr>
        <p:spPr bwMode="auto">
          <a:xfrm>
            <a:off x="7164536" y="27941"/>
            <a:ext cx="670614" cy="935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sp>
        <p:nvSpPr>
          <p:cNvPr id="1034" name="Working Draft" hidden="1"/>
          <p:cNvSpPr txBox="1">
            <a:spLocks noChangeArrowheads="1"/>
          </p:cNvSpPr>
          <p:nvPr/>
        </p:nvSpPr>
        <p:spPr bwMode="auto">
          <a:xfrm rot="5400000">
            <a:off x="8095770" y="1474170"/>
            <a:ext cx="1954061"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600" b="0" smtClean="0">
                <a:solidFill>
                  <a:srgbClr val="000000"/>
                </a:solidFill>
                <a:latin typeface="Century Gothic"/>
                <a:ea typeface="ＭＳ Ｐゴシック"/>
              </a:rPr>
              <a:t>Last Modified 6/3/2014 2:44 PM China Standard Time</a:t>
            </a:r>
            <a:endParaRPr lang="en-US" b="0" dirty="0" smtClean="0">
              <a:solidFill>
                <a:srgbClr val="000000"/>
              </a:solidFill>
              <a:latin typeface="Century Gothic"/>
              <a:ea typeface="ＭＳ Ｐゴシック"/>
            </a:endParaRPr>
          </a:p>
        </p:txBody>
      </p:sp>
      <p:sp>
        <p:nvSpPr>
          <p:cNvPr id="1035" name="Printed" hidden="1"/>
          <p:cNvSpPr txBox="1">
            <a:spLocks noChangeArrowheads="1"/>
          </p:cNvSpPr>
          <p:nvPr/>
        </p:nvSpPr>
        <p:spPr bwMode="auto">
          <a:xfrm rot="5400000">
            <a:off x="8231177" y="3137659"/>
            <a:ext cx="168315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600" b="0" smtClean="0">
                <a:solidFill>
                  <a:srgbClr val="000000"/>
                </a:solidFill>
                <a:latin typeface="Century Gothic"/>
                <a:ea typeface="ＭＳ Ｐゴシック"/>
              </a:rPr>
              <a:t>Printed 29.05.2014 15:09 China Standard Time</a:t>
            </a:r>
            <a:endParaRPr lang="en-US" b="0" dirty="0" smtClean="0">
              <a:solidFill>
                <a:srgbClr val="000000"/>
              </a:solidFill>
              <a:latin typeface="Century Gothic"/>
              <a:ea typeface="ＭＳ Ｐゴシック"/>
            </a:endParaRPr>
          </a:p>
        </p:txBody>
      </p:sp>
      <p:sp>
        <p:nvSpPr>
          <p:cNvPr id="1036" name="Rectangle 286"/>
          <p:cNvSpPr>
            <a:spLocks noGrp="1" noChangeArrowheads="1"/>
          </p:cNvSpPr>
          <p:nvPr>
            <p:ph type="body" idx="1"/>
          </p:nvPr>
        </p:nvSpPr>
        <p:spPr bwMode="auto">
          <a:xfrm>
            <a:off x="2377117" y="1966190"/>
            <a:ext cx="4389768" cy="123110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121490" y="169099"/>
            <a:ext cx="771366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title style</a:t>
            </a:r>
          </a:p>
        </p:txBody>
      </p:sp>
      <p:sp>
        <p:nvSpPr>
          <p:cNvPr id="10" name="McK 1. On-page tracker" hidden="1"/>
          <p:cNvSpPr>
            <a:spLocks noChangeArrowheads="1"/>
          </p:cNvSpPr>
          <p:nvPr/>
        </p:nvSpPr>
        <p:spPr bwMode="auto">
          <a:xfrm>
            <a:off x="121517" y="7204"/>
            <a:ext cx="663643"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914400"/>
            <a:r>
              <a:rPr lang="en-US" sz="1200" b="0" dirty="0">
                <a:solidFill>
                  <a:srgbClr val="808080"/>
                </a:solidFill>
                <a:latin typeface="Century Gothic"/>
                <a:ea typeface="ＭＳ Ｐゴシック"/>
              </a:rPr>
              <a:t>TRACKER</a:t>
            </a:r>
          </a:p>
        </p:txBody>
      </p:sp>
      <p:sp>
        <p:nvSpPr>
          <p:cNvPr id="11" name="McK 3. Unit of measure" hidden="1"/>
          <p:cNvSpPr txBox="1">
            <a:spLocks noChangeArrowheads="1"/>
          </p:cNvSpPr>
          <p:nvPr/>
        </p:nvSpPr>
        <p:spPr bwMode="auto">
          <a:xfrm>
            <a:off x="121489" y="515664"/>
            <a:ext cx="4629806"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lgn="l">
              <a:defRPr/>
            </a:pPr>
            <a:r>
              <a:rPr lang="en-US" sz="1600" b="0" dirty="0" smtClean="0">
                <a:solidFill>
                  <a:srgbClr val="808080"/>
                </a:solidFill>
                <a:latin typeface="Century Gothic"/>
                <a:ea typeface="ＭＳ Ｐゴシック"/>
              </a:rPr>
              <a:t>Unit of measure</a:t>
            </a:r>
          </a:p>
        </p:txBody>
      </p:sp>
      <p:grpSp>
        <p:nvGrpSpPr>
          <p:cNvPr id="3" name="McK Slide Elements" hidden="1"/>
          <p:cNvGrpSpPr/>
          <p:nvPr/>
        </p:nvGrpSpPr>
        <p:grpSpPr bwMode="auto">
          <a:xfrm>
            <a:off x="121489" y="4744925"/>
            <a:ext cx="8722842" cy="296111"/>
            <a:chOff x="121489" y="6326324"/>
            <a:chExt cx="8722842" cy="394814"/>
          </a:xfrm>
        </p:grpSpPr>
        <p:sp>
          <p:nvSpPr>
            <p:cNvPr id="13" name="McK 4. Footnote"/>
            <p:cNvSpPr txBox="1">
              <a:spLocks noChangeArrowheads="1"/>
            </p:cNvSpPr>
            <p:nvPr/>
          </p:nvSpPr>
          <p:spPr bwMode="auto">
            <a:xfrm>
              <a:off x="121491" y="6326324"/>
              <a:ext cx="8722840" cy="164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4134" indent="-84134" algn="l">
                <a:defRPr/>
              </a:pPr>
              <a:r>
                <a:rPr lang="en-US" sz="800" b="0" dirty="0" smtClean="0">
                  <a:solidFill>
                    <a:srgbClr val="000000"/>
                  </a:solidFill>
                  <a:latin typeface="Century Gothic"/>
                  <a:ea typeface="ＭＳ Ｐゴシック"/>
                </a:rPr>
                <a:t>1 Footnote	</a:t>
              </a:r>
            </a:p>
          </p:txBody>
        </p:sp>
        <p:sp>
          <p:nvSpPr>
            <p:cNvPr id="14" name="McK 5. Source"/>
            <p:cNvSpPr>
              <a:spLocks noChangeArrowheads="1"/>
            </p:cNvSpPr>
            <p:nvPr/>
          </p:nvSpPr>
          <p:spPr bwMode="auto">
            <a:xfrm>
              <a:off x="121489" y="6556990"/>
              <a:ext cx="8323585" cy="164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98443" indent="-398443" algn="l" defTabSz="913479">
                <a:tabLst>
                  <a:tab pos="403205" algn="l"/>
                </a:tabLst>
              </a:pPr>
              <a:r>
                <a:rPr lang="en-US" sz="800" b="0" dirty="0" smtClean="0">
                  <a:solidFill>
                    <a:srgbClr val="000000"/>
                  </a:solidFill>
                  <a:latin typeface="Century Gothic"/>
                  <a:ea typeface="ＭＳ Ｐゴシック"/>
                </a:rPr>
                <a:t>Source: McKinsey</a:t>
              </a:r>
              <a:endParaRPr lang="en-US" sz="800" b="0" dirty="0">
                <a:solidFill>
                  <a:srgbClr val="000000"/>
                </a:solidFill>
                <a:latin typeface="Century Gothic"/>
                <a:ea typeface="ＭＳ Ｐゴシック"/>
              </a:endParaRPr>
            </a:p>
          </p:txBody>
        </p:sp>
      </p:grpSp>
      <p:grpSp>
        <p:nvGrpSpPr>
          <p:cNvPr id="15" name="ACET" hidden="1"/>
          <p:cNvGrpSpPr>
            <a:grpSpLocks/>
          </p:cNvGrpSpPr>
          <p:nvPr/>
        </p:nvGrpSpPr>
        <p:grpSpPr bwMode="auto">
          <a:xfrm>
            <a:off x="2377117" y="1395788"/>
            <a:ext cx="4389768" cy="511434"/>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defTabSz="914400"/>
              <a:r>
                <a:rPr lang="en-US" sz="1600" dirty="0">
                  <a:solidFill>
                    <a:srgbClr val="000000"/>
                  </a:solidFill>
                  <a:latin typeface="Century Gothic"/>
                  <a:ea typeface="ＭＳ Ｐゴシック"/>
                </a:rPr>
                <a:t>Title</a:t>
              </a:r>
            </a:p>
            <a:p>
              <a:pPr algn="l" defTabSz="914400"/>
              <a:r>
                <a:rPr lang="en-US" sz="1600" b="0" dirty="0">
                  <a:solidFill>
                    <a:srgbClr val="808080"/>
                  </a:solidFill>
                  <a:latin typeface="Century Gothic"/>
                  <a:ea typeface="ＭＳ Ｐゴシック"/>
                </a:rPr>
                <a:t>Unit of measure</a:t>
              </a:r>
            </a:p>
          </p:txBody>
        </p:sp>
      </p:grpSp>
      <p:grpSp>
        <p:nvGrpSpPr>
          <p:cNvPr id="107" name="LegendBoxes" hidden="1"/>
          <p:cNvGrpSpPr>
            <a:grpSpLocks/>
          </p:cNvGrpSpPr>
          <p:nvPr/>
        </p:nvGrpSpPr>
        <p:grpSpPr bwMode="auto">
          <a:xfrm>
            <a:off x="7007855" y="212969"/>
            <a:ext cx="827088" cy="996951"/>
            <a:chOff x="4936" y="176"/>
            <a:chExt cx="521" cy="628"/>
          </a:xfrm>
        </p:grpSpPr>
        <p:sp>
          <p:nvSpPr>
            <p:cNvPr id="108" name="Legend1"/>
            <p:cNvSpPr>
              <a:spLocks noChangeArrowheads="1"/>
            </p:cNvSpPr>
            <p:nvPr/>
          </p:nvSpPr>
          <p:spPr bwMode="auto">
            <a:xfrm>
              <a:off x="5096" y="176"/>
              <a:ext cx="361"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09"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0" name="Legend2"/>
            <p:cNvSpPr>
              <a:spLocks noChangeArrowheads="1"/>
            </p:cNvSpPr>
            <p:nvPr/>
          </p:nvSpPr>
          <p:spPr bwMode="auto">
            <a:xfrm>
              <a:off x="5096" y="346"/>
              <a:ext cx="361"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1"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2" name="Legend3"/>
            <p:cNvSpPr>
              <a:spLocks noChangeArrowheads="1"/>
            </p:cNvSpPr>
            <p:nvPr/>
          </p:nvSpPr>
          <p:spPr bwMode="auto">
            <a:xfrm>
              <a:off x="5096" y="517"/>
              <a:ext cx="361"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3"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4" name="Legend4"/>
            <p:cNvSpPr>
              <a:spLocks noChangeArrowheads="1"/>
            </p:cNvSpPr>
            <p:nvPr/>
          </p:nvSpPr>
          <p:spPr bwMode="auto">
            <a:xfrm>
              <a:off x="5096" y="688"/>
              <a:ext cx="361"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5"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16" name="LegendLines" hidden="1"/>
          <p:cNvGrpSpPr>
            <a:grpSpLocks/>
          </p:cNvGrpSpPr>
          <p:nvPr/>
        </p:nvGrpSpPr>
        <p:grpSpPr bwMode="auto">
          <a:xfrm>
            <a:off x="6700160" y="213031"/>
            <a:ext cx="1136638" cy="730253"/>
            <a:chOff x="4750" y="176"/>
            <a:chExt cx="716" cy="460"/>
          </a:xfrm>
        </p:grpSpPr>
        <p:sp>
          <p:nvSpPr>
            <p:cNvPr id="117"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8"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9"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20" name="Legend1"/>
            <p:cNvSpPr>
              <a:spLocks noChangeArrowheads="1"/>
            </p:cNvSpPr>
            <p:nvPr/>
          </p:nvSpPr>
          <p:spPr bwMode="auto">
            <a:xfrm>
              <a:off x="5104" y="176"/>
              <a:ext cx="362"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1" name="Legend2"/>
            <p:cNvSpPr>
              <a:spLocks noChangeArrowheads="1"/>
            </p:cNvSpPr>
            <p:nvPr/>
          </p:nvSpPr>
          <p:spPr bwMode="auto">
            <a:xfrm>
              <a:off x="5104" y="344"/>
              <a:ext cx="362"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2" name="Legend3"/>
            <p:cNvSpPr>
              <a:spLocks noChangeArrowheads="1"/>
            </p:cNvSpPr>
            <p:nvPr/>
          </p:nvSpPr>
          <p:spPr bwMode="auto">
            <a:xfrm>
              <a:off x="5104" y="520"/>
              <a:ext cx="362"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grpSp>
      <p:grpSp>
        <p:nvGrpSpPr>
          <p:cNvPr id="123" name="McKSticker" hidden="1"/>
          <p:cNvGrpSpPr/>
          <p:nvPr/>
        </p:nvGrpSpPr>
        <p:grpSpPr bwMode="auto">
          <a:xfrm>
            <a:off x="6847440" y="212911"/>
            <a:ext cx="987898" cy="212366"/>
            <a:chOff x="7752852" y="285750"/>
            <a:chExt cx="987923" cy="212365"/>
          </a:xfrm>
        </p:grpSpPr>
        <p:sp>
          <p:nvSpPr>
            <p:cNvPr id="124" name="StickerRectangle"/>
            <p:cNvSpPr>
              <a:spLocks noChangeArrowheads="1"/>
            </p:cNvSpPr>
            <p:nvPr/>
          </p:nvSpPr>
          <p:spPr bwMode="auto">
            <a:xfrm>
              <a:off x="7752852" y="285750"/>
              <a:ext cx="987923" cy="212365"/>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04">
                <a:buClr>
                  <a:srgbClr val="7D0A3C"/>
                </a:buClr>
              </a:pPr>
              <a:r>
                <a:rPr lang="en-US" sz="1200" b="0" dirty="0">
                  <a:solidFill>
                    <a:srgbClr val="808080"/>
                  </a:solidFill>
                  <a:latin typeface="Century Gothic"/>
                  <a:ea typeface="ＭＳ Ｐゴシック"/>
                </a:rPr>
                <a:t>PRELIMINARY</a:t>
              </a:r>
            </a:p>
          </p:txBody>
        </p:sp>
        <p:cxnSp>
          <p:nvCxnSpPr>
            <p:cNvPr id="125" name="AutoShape 31"/>
            <p:cNvCxnSpPr>
              <a:cxnSpLocks noChangeShapeType="1"/>
              <a:stCxn id="124" idx="2"/>
              <a:endCxn id="124" idx="4"/>
            </p:cNvCxnSpPr>
            <p:nvPr/>
          </p:nvCxnSpPr>
          <p:spPr bwMode="auto">
            <a:xfrm>
              <a:off x="7752852" y="285750"/>
              <a:ext cx="0" cy="212365"/>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126" name="AutoShape 32"/>
            <p:cNvCxnSpPr>
              <a:cxnSpLocks noChangeShapeType="1"/>
              <a:stCxn id="124" idx="4"/>
              <a:endCxn id="124" idx="6"/>
            </p:cNvCxnSpPr>
            <p:nvPr/>
          </p:nvCxnSpPr>
          <p:spPr bwMode="auto">
            <a:xfrm>
              <a:off x="7752852" y="498115"/>
              <a:ext cx="987923"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127" name="LegendMoons" hidden="1"/>
          <p:cNvGrpSpPr/>
          <p:nvPr/>
        </p:nvGrpSpPr>
        <p:grpSpPr bwMode="auto">
          <a:xfrm>
            <a:off x="6940774" y="212964"/>
            <a:ext cx="894550" cy="1306516"/>
            <a:chOff x="6655594" y="273840"/>
            <a:chExt cx="894550" cy="1306516"/>
          </a:xfrm>
        </p:grpSpPr>
        <p:grpSp>
          <p:nvGrpSpPr>
            <p:cNvPr id="128" name="MoonLegend1"/>
            <p:cNvGrpSpPr>
              <a:grpSpLocks noChangeAspect="1"/>
            </p:cNvGrpSpPr>
            <p:nvPr>
              <p:custDataLst>
                <p:tags r:id="rId6"/>
              </p:custDataLst>
            </p:nvPr>
          </p:nvGrpSpPr>
          <p:grpSpPr bwMode="auto">
            <a:xfrm>
              <a:off x="6655594" y="273840"/>
              <a:ext cx="209550" cy="209551"/>
              <a:chOff x="4533" y="183"/>
              <a:chExt cx="144" cy="144"/>
            </a:xfrm>
          </p:grpSpPr>
          <p:sp>
            <p:nvSpPr>
              <p:cNvPr id="146"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7"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29" name="MoonLegend2"/>
            <p:cNvGrpSpPr>
              <a:grpSpLocks noChangeAspect="1"/>
            </p:cNvGrpSpPr>
            <p:nvPr>
              <p:custDataLst>
                <p:tags r:id="rId7"/>
              </p:custDataLst>
            </p:nvPr>
          </p:nvGrpSpPr>
          <p:grpSpPr bwMode="auto">
            <a:xfrm>
              <a:off x="6655594" y="548081"/>
              <a:ext cx="209550" cy="209551"/>
              <a:chOff x="1694" y="2044"/>
              <a:chExt cx="160" cy="160"/>
            </a:xfrm>
          </p:grpSpPr>
          <p:sp>
            <p:nvSpPr>
              <p:cNvPr id="14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5"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0" name="MoonLegend4"/>
            <p:cNvGrpSpPr>
              <a:grpSpLocks noChangeAspect="1"/>
            </p:cNvGrpSpPr>
            <p:nvPr>
              <p:custDataLst>
                <p:tags r:id="rId8"/>
              </p:custDataLst>
            </p:nvPr>
          </p:nvGrpSpPr>
          <p:grpSpPr bwMode="auto">
            <a:xfrm>
              <a:off x="6655594" y="1096563"/>
              <a:ext cx="209550" cy="209551"/>
              <a:chOff x="4495" y="1198"/>
              <a:chExt cx="160" cy="160"/>
            </a:xfrm>
          </p:grpSpPr>
          <p:sp>
            <p:nvSpPr>
              <p:cNvPr id="142"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3"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1" name="MoonLegend5"/>
            <p:cNvGrpSpPr>
              <a:grpSpLocks noChangeAspect="1"/>
            </p:cNvGrpSpPr>
            <p:nvPr>
              <p:custDataLst>
                <p:tags r:id="rId9"/>
              </p:custDataLst>
            </p:nvPr>
          </p:nvGrpSpPr>
          <p:grpSpPr bwMode="auto">
            <a:xfrm>
              <a:off x="6655594" y="1370805"/>
              <a:ext cx="209550" cy="209551"/>
              <a:chOff x="4495" y="1440"/>
              <a:chExt cx="160" cy="160"/>
            </a:xfrm>
          </p:grpSpPr>
          <p:sp>
            <p:nvSpPr>
              <p:cNvPr id="140"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1"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sp>
          <p:nvSpPr>
            <p:cNvPr id="132" name="Legend1"/>
            <p:cNvSpPr>
              <a:spLocks noChangeArrowheads="1"/>
            </p:cNvSpPr>
            <p:nvPr/>
          </p:nvSpPr>
          <p:spPr bwMode="auto">
            <a:xfrm>
              <a:off x="6976269" y="286540"/>
              <a:ext cx="573875"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3" name="Legend2"/>
            <p:cNvSpPr>
              <a:spLocks noChangeArrowheads="1"/>
            </p:cNvSpPr>
            <p:nvPr/>
          </p:nvSpPr>
          <p:spPr bwMode="auto">
            <a:xfrm>
              <a:off x="6976269" y="561178"/>
              <a:ext cx="573875"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4" name="Legend3"/>
            <p:cNvSpPr>
              <a:spLocks noChangeArrowheads="1"/>
            </p:cNvSpPr>
            <p:nvPr/>
          </p:nvSpPr>
          <p:spPr bwMode="auto">
            <a:xfrm>
              <a:off x="6976269" y="835817"/>
              <a:ext cx="573875"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5" name="Legend4"/>
            <p:cNvSpPr>
              <a:spLocks noChangeArrowheads="1"/>
            </p:cNvSpPr>
            <p:nvPr/>
          </p:nvSpPr>
          <p:spPr bwMode="auto">
            <a:xfrm>
              <a:off x="6976269" y="1107280"/>
              <a:ext cx="573875"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36" name="Legend5"/>
            <p:cNvSpPr>
              <a:spLocks noChangeArrowheads="1"/>
            </p:cNvSpPr>
            <p:nvPr/>
          </p:nvSpPr>
          <p:spPr bwMode="auto">
            <a:xfrm>
              <a:off x="6976269" y="1383505"/>
              <a:ext cx="573875"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grpSp>
          <p:nvGrpSpPr>
            <p:cNvPr id="137" name="MoonLegend3"/>
            <p:cNvGrpSpPr>
              <a:grpSpLocks noChangeAspect="1"/>
            </p:cNvGrpSpPr>
            <p:nvPr>
              <p:custDataLst>
                <p:tags r:id="rId10"/>
              </p:custDataLst>
            </p:nvPr>
          </p:nvGrpSpPr>
          <p:grpSpPr bwMode="auto">
            <a:xfrm>
              <a:off x="6655594" y="822322"/>
              <a:ext cx="209550" cy="209551"/>
              <a:chOff x="4495" y="1198"/>
              <a:chExt cx="160" cy="160"/>
            </a:xfrm>
          </p:grpSpPr>
          <p:sp>
            <p:nvSpPr>
              <p:cNvPr id="138"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39"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pic>
        <p:nvPicPr>
          <p:cNvPr id="58" name="图片 57"/>
          <p:cNvPicPr/>
          <p:nvPr userDrawn="1"/>
        </p:nvPicPr>
        <p:blipFill>
          <a:blip r:embed="rId22"/>
          <a:stretch>
            <a:fillRect/>
          </a:stretch>
        </p:blipFill>
        <p:spPr>
          <a:xfrm>
            <a:off x="7834943" y="23123"/>
            <a:ext cx="1227138" cy="548684"/>
          </a:xfrm>
          <a:prstGeom prst="rect">
            <a:avLst/>
          </a:prstGeom>
          <a:noFill/>
          <a:ln w="9525">
            <a:noFill/>
          </a:ln>
        </p:spPr>
      </p:pic>
    </p:spTree>
    <p:extLst>
      <p:ext uri="{BB962C8B-B14F-4D97-AF65-F5344CB8AC3E}">
        <p14:creationId xmlns="" xmlns:p14="http://schemas.microsoft.com/office/powerpoint/2010/main" val="20028616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Lst>
  <p:timing>
    <p:tnLst>
      <p:par>
        <p:cTn id="1" dur="indefinite" restart="never" nodeType="tmRoot"/>
      </p:par>
    </p:tnLst>
  </p:timing>
  <p:hf hdr="0" ftr="0" dt="0"/>
  <p:txStyles>
    <p:titleStyle>
      <a:lvl1pPr algn="l" defTabSz="913479" rtl="0" eaLnBrk="1" fontAlgn="base" hangingPunct="1">
        <a:spcBef>
          <a:spcPct val="0"/>
        </a:spcBef>
        <a:spcAft>
          <a:spcPct val="0"/>
        </a:spcAft>
        <a:tabLst>
          <a:tab pos="275339" algn="l"/>
        </a:tabLst>
        <a:defRPr sz="2200" b="1" baseline="0">
          <a:solidFill>
            <a:srgbClr val="00B050"/>
          </a:solidFill>
          <a:latin typeface="+mj-lt"/>
          <a:ea typeface="+mj-ea"/>
          <a:cs typeface="+mj-cs"/>
        </a:defRPr>
      </a:lvl1pPr>
      <a:lvl2pPr algn="l" defTabSz="913479" rtl="0" eaLnBrk="1" fontAlgn="base" hangingPunct="1">
        <a:spcBef>
          <a:spcPct val="0"/>
        </a:spcBef>
        <a:spcAft>
          <a:spcPct val="0"/>
        </a:spcAft>
        <a:defRPr sz="1900" b="1">
          <a:solidFill>
            <a:schemeClr val="tx2"/>
          </a:solidFill>
          <a:latin typeface="Arial" charset="0"/>
        </a:defRPr>
      </a:lvl2pPr>
      <a:lvl3pPr algn="l" defTabSz="913479" rtl="0" eaLnBrk="1" fontAlgn="base" hangingPunct="1">
        <a:spcBef>
          <a:spcPct val="0"/>
        </a:spcBef>
        <a:spcAft>
          <a:spcPct val="0"/>
        </a:spcAft>
        <a:defRPr sz="1900" b="1">
          <a:solidFill>
            <a:schemeClr val="tx2"/>
          </a:solidFill>
          <a:latin typeface="Arial" charset="0"/>
        </a:defRPr>
      </a:lvl3pPr>
      <a:lvl4pPr algn="l" defTabSz="913479" rtl="0" eaLnBrk="1" fontAlgn="base" hangingPunct="1">
        <a:spcBef>
          <a:spcPct val="0"/>
        </a:spcBef>
        <a:spcAft>
          <a:spcPct val="0"/>
        </a:spcAft>
        <a:defRPr sz="1900" b="1">
          <a:solidFill>
            <a:schemeClr val="tx2"/>
          </a:solidFill>
          <a:latin typeface="Arial" charset="0"/>
        </a:defRPr>
      </a:lvl4pPr>
      <a:lvl5pPr algn="l" defTabSz="913479" rtl="0" eaLnBrk="1" fontAlgn="base" hangingPunct="1">
        <a:spcBef>
          <a:spcPct val="0"/>
        </a:spcBef>
        <a:spcAft>
          <a:spcPct val="0"/>
        </a:spcAft>
        <a:defRPr sz="1900" b="1">
          <a:solidFill>
            <a:schemeClr val="tx2"/>
          </a:solidFill>
          <a:latin typeface="Arial" charset="0"/>
        </a:defRPr>
      </a:lvl5pPr>
      <a:lvl6pPr marL="466457" algn="l" defTabSz="913479" rtl="0" eaLnBrk="1" fontAlgn="base" hangingPunct="1">
        <a:spcBef>
          <a:spcPct val="0"/>
        </a:spcBef>
        <a:spcAft>
          <a:spcPct val="0"/>
        </a:spcAft>
        <a:defRPr sz="1900" b="1">
          <a:solidFill>
            <a:schemeClr val="tx2"/>
          </a:solidFill>
          <a:latin typeface="Arial" charset="0"/>
        </a:defRPr>
      </a:lvl6pPr>
      <a:lvl7pPr marL="932914" algn="l" defTabSz="913479" rtl="0" eaLnBrk="1" fontAlgn="base" hangingPunct="1">
        <a:spcBef>
          <a:spcPct val="0"/>
        </a:spcBef>
        <a:spcAft>
          <a:spcPct val="0"/>
        </a:spcAft>
        <a:defRPr sz="1900" b="1">
          <a:solidFill>
            <a:schemeClr val="tx2"/>
          </a:solidFill>
          <a:latin typeface="Arial" charset="0"/>
        </a:defRPr>
      </a:lvl7pPr>
      <a:lvl8pPr marL="1399371" algn="l" defTabSz="913479" rtl="0" eaLnBrk="1" fontAlgn="base" hangingPunct="1">
        <a:spcBef>
          <a:spcPct val="0"/>
        </a:spcBef>
        <a:spcAft>
          <a:spcPct val="0"/>
        </a:spcAft>
        <a:defRPr sz="1900" b="1">
          <a:solidFill>
            <a:schemeClr val="tx2"/>
          </a:solidFill>
          <a:latin typeface="Arial" charset="0"/>
        </a:defRPr>
      </a:lvl8pPr>
      <a:lvl9pPr marL="1865830" algn="l" defTabSz="913479" rtl="0" eaLnBrk="1" fontAlgn="base" hangingPunct="1">
        <a:spcBef>
          <a:spcPct val="0"/>
        </a:spcBef>
        <a:spcAft>
          <a:spcPct val="0"/>
        </a:spcAft>
        <a:defRPr sz="1900" b="1">
          <a:solidFill>
            <a:schemeClr val="tx2"/>
          </a:solidFill>
          <a:latin typeface="Arial" charset="0"/>
        </a:defRPr>
      </a:lvl9pPr>
    </p:titleStyle>
    <p:bodyStyle>
      <a:lvl1pPr marL="0" indent="0" algn="l" defTabSz="91347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7" indent="-195977" algn="l" defTabSz="91347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2415" indent="-253987"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09569" indent="-173029"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76248" indent="-153980"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14" rtl="0" eaLnBrk="1" latinLnBrk="0" hangingPunct="1">
        <a:defRPr sz="1800" kern="1200">
          <a:solidFill>
            <a:schemeClr val="tx1"/>
          </a:solidFill>
          <a:latin typeface="+mn-lt"/>
          <a:ea typeface="+mn-ea"/>
          <a:cs typeface="+mn-cs"/>
        </a:defRPr>
      </a:lvl1pPr>
      <a:lvl2pPr marL="466457" algn="l" defTabSz="932914" rtl="0" eaLnBrk="1" latinLnBrk="0" hangingPunct="1">
        <a:defRPr sz="1800" kern="1200">
          <a:solidFill>
            <a:schemeClr val="tx1"/>
          </a:solidFill>
          <a:latin typeface="+mn-lt"/>
          <a:ea typeface="+mn-ea"/>
          <a:cs typeface="+mn-cs"/>
        </a:defRPr>
      </a:lvl2pPr>
      <a:lvl3pPr marL="932914" algn="l" defTabSz="932914" rtl="0" eaLnBrk="1" latinLnBrk="0" hangingPunct="1">
        <a:defRPr sz="1800" kern="1200">
          <a:solidFill>
            <a:schemeClr val="tx1"/>
          </a:solidFill>
          <a:latin typeface="+mn-lt"/>
          <a:ea typeface="+mn-ea"/>
          <a:cs typeface="+mn-cs"/>
        </a:defRPr>
      </a:lvl3pPr>
      <a:lvl4pPr marL="1399371" algn="l" defTabSz="932914" rtl="0" eaLnBrk="1" latinLnBrk="0" hangingPunct="1">
        <a:defRPr sz="1800" kern="1200">
          <a:solidFill>
            <a:schemeClr val="tx1"/>
          </a:solidFill>
          <a:latin typeface="+mn-lt"/>
          <a:ea typeface="+mn-ea"/>
          <a:cs typeface="+mn-cs"/>
        </a:defRPr>
      </a:lvl4pPr>
      <a:lvl5pPr marL="1865830" algn="l" defTabSz="932914" rtl="0" eaLnBrk="1" latinLnBrk="0" hangingPunct="1">
        <a:defRPr sz="1800" kern="1200">
          <a:solidFill>
            <a:schemeClr val="tx1"/>
          </a:solidFill>
          <a:latin typeface="+mn-lt"/>
          <a:ea typeface="+mn-ea"/>
          <a:cs typeface="+mn-cs"/>
        </a:defRPr>
      </a:lvl5pPr>
      <a:lvl6pPr marL="2332286" algn="l" defTabSz="932914" rtl="0" eaLnBrk="1" latinLnBrk="0" hangingPunct="1">
        <a:defRPr sz="1800" kern="1200">
          <a:solidFill>
            <a:schemeClr val="tx1"/>
          </a:solidFill>
          <a:latin typeface="+mn-lt"/>
          <a:ea typeface="+mn-ea"/>
          <a:cs typeface="+mn-cs"/>
        </a:defRPr>
      </a:lvl6pPr>
      <a:lvl7pPr marL="2798743" algn="l" defTabSz="932914" rtl="0" eaLnBrk="1" latinLnBrk="0" hangingPunct="1">
        <a:defRPr sz="1800" kern="1200">
          <a:solidFill>
            <a:schemeClr val="tx1"/>
          </a:solidFill>
          <a:latin typeface="+mn-lt"/>
          <a:ea typeface="+mn-ea"/>
          <a:cs typeface="+mn-cs"/>
        </a:defRPr>
      </a:lvl7pPr>
      <a:lvl8pPr marL="3265200" algn="l" defTabSz="932914" rtl="0" eaLnBrk="1" latinLnBrk="0" hangingPunct="1">
        <a:defRPr sz="1800" kern="1200">
          <a:solidFill>
            <a:schemeClr val="tx1"/>
          </a:solidFill>
          <a:latin typeface="+mn-lt"/>
          <a:ea typeface="+mn-ea"/>
          <a:cs typeface="+mn-cs"/>
        </a:defRPr>
      </a:lvl8pPr>
      <a:lvl9pPr marL="3731658" algn="l" defTabSz="9329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3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2.png"/><Relationship Id="rId20"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31.png"/><Relationship Id="rId10" Type="http://schemas.openxmlformats.org/officeDocument/2006/relationships/image" Target="../media/image50.png"/><Relationship Id="rId19"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6.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hidden="1"/>
          <p:cNvGraphicFramePr>
            <a:graphicFrameLocks noChangeAspect="1"/>
          </p:cNvGraphicFramePr>
          <p:nvPr>
            <p:extLst>
              <p:ext uri="{D42A27DB-BD31-4B8C-83A1-F6EECF244321}">
                <p14:modId xmlns="" xmlns:p14="http://schemas.microsoft.com/office/powerpoint/2010/main" val="577826240"/>
              </p:ext>
            </p:extLst>
          </p:nvPr>
        </p:nvGraphicFramePr>
        <p:xfrm>
          <a:off x="0" y="0"/>
          <a:ext cx="158750" cy="158750"/>
        </p:xfrm>
        <a:graphic>
          <a:graphicData uri="http://schemas.openxmlformats.org/presentationml/2006/ole">
            <p:oleObj spid="_x0000_s33033" name="think-cell Slide" r:id="rId5" imgW="360" imgH="360" progId="">
              <p:embed/>
            </p:oleObj>
          </a:graphicData>
        </a:graphic>
      </p:graphicFrame>
      <p:sp>
        <p:nvSpPr>
          <p:cNvPr id="4099" name="Rectangle 6"/>
          <p:cNvSpPr>
            <a:spLocks noGrp="1"/>
          </p:cNvSpPr>
          <p:nvPr>
            <p:ph type="ctrTitle" idx="4294967295"/>
            <p:custDataLst>
              <p:tags r:id="rId2"/>
            </p:custDataLst>
          </p:nvPr>
        </p:nvSpPr>
        <p:spPr>
          <a:xfrm>
            <a:off x="334708" y="1444686"/>
            <a:ext cx="8363438" cy="400110"/>
          </a:xfrm>
        </p:spPr>
        <p:txBody>
          <a:bodyPr/>
          <a:lstStyle/>
          <a:p>
            <a:pPr>
              <a:lnSpc>
                <a:spcPct val="100000"/>
              </a:lnSpc>
            </a:pPr>
            <a:r>
              <a:rPr lang="zh-CN" altLang="en-US" sz="2600" dirty="0" smtClean="0">
                <a:latin typeface="微软雅黑" pitchFamily="34" charset="-122"/>
                <a:ea typeface="微软雅黑" pitchFamily="34" charset="-122"/>
                <a:cs typeface="Arial Unicode MS" pitchFamily="34" charset="-122"/>
              </a:rPr>
              <a:t>技术方案</a:t>
            </a:r>
            <a:endParaRPr lang="en-US" altLang="zh-CN" sz="1800" dirty="0" smtClean="0">
              <a:latin typeface="微软雅黑" pitchFamily="34" charset="-122"/>
              <a:ea typeface="微软雅黑" pitchFamily="34" charset="-122"/>
              <a:cs typeface="Arial Unicode MS" pitchFamily="34" charset="-122"/>
            </a:endParaRPr>
          </a:p>
        </p:txBody>
      </p:sp>
      <p:sp>
        <p:nvSpPr>
          <p:cNvPr id="2" name="文本框 1"/>
          <p:cNvSpPr txBox="1"/>
          <p:nvPr/>
        </p:nvSpPr>
        <p:spPr>
          <a:xfrm>
            <a:off x="334708" y="2641600"/>
            <a:ext cx="3994150" cy="738664"/>
          </a:xfrm>
          <a:prstGeom prst="rect">
            <a:avLst/>
          </a:prstGeom>
          <a:noFill/>
        </p:spPr>
        <p:txBody>
          <a:bodyPr wrap="square" rtlCol="0">
            <a:spAutoFit/>
          </a:bodyPr>
          <a:lstStyle/>
          <a:p>
            <a:pPr algn="l"/>
            <a:r>
              <a:rPr lang="zh-CN" altLang="en-US" dirty="0" smtClean="0">
                <a:solidFill>
                  <a:schemeClr val="tx1"/>
                </a:solidFill>
                <a:latin typeface="Verdana" pitchFamily="34" charset="0"/>
                <a:ea typeface="Verdana" pitchFamily="34" charset="0"/>
                <a:cs typeface="Verdana" pitchFamily="34" charset="0"/>
              </a:rPr>
              <a:t>杭州协新信息科技有限公司</a:t>
            </a:r>
            <a:endParaRPr lang="en-US" altLang="zh-CN" dirty="0" smtClean="0">
              <a:solidFill>
                <a:schemeClr val="tx1"/>
              </a:solidFill>
              <a:latin typeface="Verdana" pitchFamily="34" charset="0"/>
              <a:ea typeface="Verdana" pitchFamily="34" charset="0"/>
              <a:cs typeface="Verdana" pitchFamily="34" charset="0"/>
            </a:endParaRPr>
          </a:p>
          <a:p>
            <a:pPr algn="l"/>
            <a:endParaRPr lang="en-US" altLang="zh-CN" dirty="0">
              <a:solidFill>
                <a:schemeClr val="bg2"/>
              </a:solidFill>
              <a:latin typeface="Verdana" pitchFamily="34" charset="0"/>
              <a:ea typeface="Verdana" pitchFamily="34" charset="0"/>
              <a:cs typeface="Verdana" pitchFamily="34" charset="0"/>
            </a:endParaRPr>
          </a:p>
          <a:p>
            <a:pPr algn="l"/>
            <a:r>
              <a:rPr lang="en-US" altLang="zh-CN" dirty="0" smtClean="0">
                <a:solidFill>
                  <a:schemeClr val="tx1"/>
                </a:solidFill>
                <a:latin typeface="Verdana" pitchFamily="34" charset="0"/>
                <a:ea typeface="Verdana" pitchFamily="34" charset="0"/>
                <a:cs typeface="Verdana" pitchFamily="34" charset="0"/>
              </a:rPr>
              <a:t>2018-3-27</a:t>
            </a:r>
            <a:endParaRPr lang="zh-CN" altLang="en-US" dirty="0" err="1"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68978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2915323" y="1508945"/>
            <a:ext cx="1603963" cy="795969"/>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sp>
        <p:nvSpPr>
          <p:cNvPr id="13" name="标题 1"/>
          <p:cNvSpPr>
            <a:spLocks noGrp="1"/>
          </p:cNvSpPr>
          <p:nvPr>
            <p:ph type="title"/>
          </p:nvPr>
        </p:nvSpPr>
        <p:spPr>
          <a:xfrm>
            <a:off x="355806" y="134647"/>
            <a:ext cx="4582165" cy="307777"/>
          </a:xfrm>
        </p:spPr>
        <p:txBody>
          <a:bodyPr/>
          <a:lstStyle/>
          <a:p>
            <a:r>
              <a:rPr lang="zh-CN" altLang="en-US" sz="2200" dirty="0" smtClean="0">
                <a:solidFill>
                  <a:schemeClr val="accent6"/>
                </a:solidFill>
                <a:cs typeface="Verdana" pitchFamily="34" charset="0"/>
              </a:rPr>
              <a:t>系统</a:t>
            </a:r>
            <a:r>
              <a:rPr lang="zh-CN" altLang="en-US" sz="2200" dirty="0">
                <a:solidFill>
                  <a:schemeClr val="accent6"/>
                </a:solidFill>
                <a:cs typeface="Verdana" pitchFamily="34" charset="0"/>
              </a:rPr>
              <a:t>部署设计</a:t>
            </a:r>
            <a:r>
              <a:rPr lang="en-US" altLang="zh-CN" sz="2200" dirty="0">
                <a:solidFill>
                  <a:schemeClr val="accent6"/>
                </a:solidFill>
                <a:cs typeface="Verdana" pitchFamily="34" charset="0"/>
              </a:rPr>
              <a:t>——</a:t>
            </a:r>
            <a:r>
              <a:rPr lang="zh-CN" altLang="en-US" sz="2200" dirty="0">
                <a:solidFill>
                  <a:schemeClr val="accent6"/>
                </a:solidFill>
                <a:cs typeface="Verdana" pitchFamily="34" charset="0"/>
              </a:rPr>
              <a:t>系统拓扑</a:t>
            </a:r>
          </a:p>
        </p:txBody>
      </p:sp>
      <p:grpSp>
        <p:nvGrpSpPr>
          <p:cNvPr id="36" name="组 35"/>
          <p:cNvGrpSpPr/>
          <p:nvPr/>
        </p:nvGrpSpPr>
        <p:grpSpPr>
          <a:xfrm>
            <a:off x="3221541" y="651569"/>
            <a:ext cx="991527" cy="463044"/>
            <a:chOff x="4704927" y="422839"/>
            <a:chExt cx="1249814" cy="583664"/>
          </a:xfrm>
        </p:grpSpPr>
        <p:pic>
          <p:nvPicPr>
            <p:cNvPr id="38" name="图片 3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3842599" y="3553464"/>
            <a:ext cx="388248" cy="537323"/>
            <a:chOff x="949889" y="1322406"/>
            <a:chExt cx="489384" cy="677292"/>
          </a:xfrm>
        </p:grpSpPr>
        <p:pic>
          <p:nvPicPr>
            <p:cNvPr id="55" name="图片 54"/>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949889" y="1729506"/>
              <a:ext cx="489384" cy="270192"/>
            </a:xfrm>
            <a:prstGeom prst="rect">
              <a:avLst/>
            </a:prstGeom>
            <a:noFill/>
          </p:spPr>
          <p:txBody>
            <a:bodyPr wrap="none" rtlCol="0">
              <a:spAutoFit/>
            </a:bodyPr>
            <a:lstStyle/>
            <a:p>
              <a:r>
                <a:rPr kumimoji="1" lang="en-US" altLang="zh-CN" sz="793" dirty="0">
                  <a:solidFill>
                    <a:schemeClr val="tx1"/>
                  </a:solidFill>
                </a:rPr>
                <a:t>SLB</a:t>
              </a:r>
              <a:endParaRPr kumimoji="1" lang="zh-CN" altLang="en-US" sz="793" dirty="0">
                <a:solidFill>
                  <a:schemeClr val="tx1"/>
                </a:solidFill>
              </a:endParaRPr>
            </a:p>
          </p:txBody>
        </p:sp>
      </p:grpSp>
      <p:grpSp>
        <p:nvGrpSpPr>
          <p:cNvPr id="57" name="组 56"/>
          <p:cNvGrpSpPr/>
          <p:nvPr/>
        </p:nvGrpSpPr>
        <p:grpSpPr>
          <a:xfrm>
            <a:off x="3120585" y="1709986"/>
            <a:ext cx="415498" cy="534866"/>
            <a:chOff x="1968838" y="1287678"/>
            <a:chExt cx="523732" cy="674195"/>
          </a:xfrm>
        </p:grpSpPr>
        <p:pic>
          <p:nvPicPr>
            <p:cNvPr id="59" name="图片 58"/>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1968838" y="1683922"/>
              <a:ext cx="523732" cy="277951"/>
            </a:xfrm>
            <a:prstGeom prst="rect">
              <a:avLst/>
            </a:prstGeom>
            <a:noFill/>
          </p:spPr>
          <p:txBody>
            <a:bodyPr wrap="none" rtlCol="0">
              <a:spAutoFit/>
            </a:bodyPr>
            <a:lstStyle/>
            <a:p>
              <a:r>
                <a:rPr kumimoji="1" lang="en-US" altLang="zh-CN" sz="833" dirty="0">
                  <a:solidFill>
                    <a:schemeClr val="tx1"/>
                  </a:solidFill>
                </a:rPr>
                <a:t>CDN</a:t>
              </a:r>
              <a:endParaRPr kumimoji="1" lang="zh-CN" altLang="en-US" sz="833" dirty="0">
                <a:solidFill>
                  <a:schemeClr val="tx1"/>
                </a:solidFill>
              </a:endParaRPr>
            </a:p>
          </p:txBody>
        </p:sp>
      </p:grpSp>
      <p:grpSp>
        <p:nvGrpSpPr>
          <p:cNvPr id="5" name="组 4"/>
          <p:cNvGrpSpPr/>
          <p:nvPr/>
        </p:nvGrpSpPr>
        <p:grpSpPr>
          <a:xfrm>
            <a:off x="4781369" y="2711505"/>
            <a:ext cx="726046" cy="2056565"/>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76" name="组 75"/>
            <p:cNvGrpSpPr/>
            <p:nvPr/>
          </p:nvGrpSpPr>
          <p:grpSpPr>
            <a:xfrm>
              <a:off x="4685565" y="2328593"/>
              <a:ext cx="507569" cy="678673"/>
              <a:chOff x="4034075" y="600401"/>
              <a:chExt cx="507569" cy="678673"/>
            </a:xfrm>
          </p:grpSpPr>
          <p:pic>
            <p:nvPicPr>
              <p:cNvPr id="77" name="图片 76"/>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34075" y="1001122"/>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nvGrpSpPr>
            <p:cNvPr id="79" name="组 78"/>
            <p:cNvGrpSpPr/>
            <p:nvPr/>
          </p:nvGrpSpPr>
          <p:grpSpPr>
            <a:xfrm>
              <a:off x="4685565" y="3264697"/>
              <a:ext cx="507569" cy="678673"/>
              <a:chOff x="4034075" y="449820"/>
              <a:chExt cx="507569" cy="678673"/>
            </a:xfrm>
          </p:grpSpPr>
          <p:pic>
            <p:nvPicPr>
              <p:cNvPr id="80" name="图片 79"/>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34075" y="850541"/>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grpSp>
        <p:nvGrpSpPr>
          <p:cNvPr id="4" name="组 3"/>
          <p:cNvGrpSpPr/>
          <p:nvPr/>
        </p:nvGrpSpPr>
        <p:grpSpPr>
          <a:xfrm>
            <a:off x="6132273" y="2711505"/>
            <a:ext cx="726046" cy="2056565"/>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0" name="组 89"/>
            <p:cNvGrpSpPr/>
            <p:nvPr/>
          </p:nvGrpSpPr>
          <p:grpSpPr>
            <a:xfrm>
              <a:off x="6444881" y="2347430"/>
              <a:ext cx="515652" cy="692731"/>
              <a:chOff x="5341252" y="729138"/>
              <a:chExt cx="515652" cy="692731"/>
            </a:xfrm>
          </p:grpSpPr>
          <p:pic>
            <p:nvPicPr>
              <p:cNvPr id="91" name="图片 90"/>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41252" y="1143917"/>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nvGrpSpPr>
            <p:cNvPr id="93" name="组 92"/>
            <p:cNvGrpSpPr/>
            <p:nvPr/>
          </p:nvGrpSpPr>
          <p:grpSpPr>
            <a:xfrm>
              <a:off x="6476742" y="3283534"/>
              <a:ext cx="515652" cy="692731"/>
              <a:chOff x="5341252" y="564499"/>
              <a:chExt cx="515652" cy="692731"/>
            </a:xfrm>
          </p:grpSpPr>
          <p:pic>
            <p:nvPicPr>
              <p:cNvPr id="94" name="图片 93"/>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41252" y="979278"/>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grpSp>
        <p:nvGrpSpPr>
          <p:cNvPr id="3" name="组 2"/>
          <p:cNvGrpSpPr/>
          <p:nvPr/>
        </p:nvGrpSpPr>
        <p:grpSpPr>
          <a:xfrm>
            <a:off x="7483177" y="2711505"/>
            <a:ext cx="726046" cy="2056565"/>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6" name="组 95"/>
            <p:cNvGrpSpPr/>
            <p:nvPr/>
          </p:nvGrpSpPr>
          <p:grpSpPr>
            <a:xfrm>
              <a:off x="8148648" y="2432920"/>
              <a:ext cx="600515" cy="655256"/>
              <a:chOff x="6276652" y="882263"/>
              <a:chExt cx="600515" cy="655256"/>
            </a:xfrm>
          </p:grpSpPr>
          <p:pic>
            <p:nvPicPr>
              <p:cNvPr id="97" name="图片 96"/>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nvGrpSpPr>
            <p:cNvPr id="99" name="组 98"/>
            <p:cNvGrpSpPr/>
            <p:nvPr/>
          </p:nvGrpSpPr>
          <p:grpSpPr>
            <a:xfrm>
              <a:off x="8220868" y="3601715"/>
              <a:ext cx="600515" cy="655256"/>
              <a:chOff x="6276652" y="882263"/>
              <a:chExt cx="600515" cy="655256"/>
            </a:xfrm>
          </p:grpSpPr>
          <p:pic>
            <p:nvPicPr>
              <p:cNvPr id="100" name="图片 99"/>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grpSp>
        <p:nvGrpSpPr>
          <p:cNvPr id="2" name="组 1"/>
          <p:cNvGrpSpPr/>
          <p:nvPr/>
        </p:nvGrpSpPr>
        <p:grpSpPr>
          <a:xfrm>
            <a:off x="1952057" y="2674095"/>
            <a:ext cx="726046" cy="2056565"/>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103" name="组 102"/>
            <p:cNvGrpSpPr/>
            <p:nvPr/>
          </p:nvGrpSpPr>
          <p:grpSpPr>
            <a:xfrm>
              <a:off x="10059763" y="2418699"/>
              <a:ext cx="515652" cy="656581"/>
              <a:chOff x="4856248" y="270035"/>
              <a:chExt cx="515652" cy="656581"/>
            </a:xfrm>
          </p:grpSpPr>
          <p:pic>
            <p:nvPicPr>
              <p:cNvPr id="104" name="图片 103"/>
              <p:cNvPicPr>
                <a:picLocks noChangeAspect="1"/>
              </p:cNvPicPr>
              <p:nvPr/>
            </p:nvPicPr>
            <p:blipFill>
              <a:blip r:embed="rId12">
                <a:extLst>
                  <a:ext uri="{28A0092B-C50C-407E-A947-70E740481C1C}">
                    <a14:useLocalDpi xmlns=""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nvGrpSpPr>
            <p:cNvPr id="106" name="组 105"/>
            <p:cNvGrpSpPr/>
            <p:nvPr/>
          </p:nvGrpSpPr>
          <p:grpSpPr>
            <a:xfrm>
              <a:off x="10088537" y="3605075"/>
              <a:ext cx="515652" cy="656581"/>
              <a:chOff x="4856248" y="270035"/>
              <a:chExt cx="515652" cy="656581"/>
            </a:xfrm>
          </p:grpSpPr>
          <p:pic>
            <p:nvPicPr>
              <p:cNvPr id="107" name="图片 106"/>
              <p:cNvPicPr>
                <a:picLocks noChangeAspect="1"/>
              </p:cNvPicPr>
              <p:nvPr/>
            </p:nvPicPr>
            <p:blipFill>
              <a:blip r:embed="rId12">
                <a:extLst>
                  <a:ext uri="{28A0092B-C50C-407E-A947-70E740481C1C}">
                    <a14:useLocalDpi xmlns=""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grpSp>
        <p:nvGrpSpPr>
          <p:cNvPr id="7" name="组 6"/>
          <p:cNvGrpSpPr/>
          <p:nvPr/>
        </p:nvGrpSpPr>
        <p:grpSpPr>
          <a:xfrm>
            <a:off x="3788981" y="1722092"/>
            <a:ext cx="492444" cy="546131"/>
            <a:chOff x="6089536" y="1663545"/>
            <a:chExt cx="620722" cy="688395"/>
          </a:xfrm>
        </p:grpSpPr>
        <p:pic>
          <p:nvPicPr>
            <p:cNvPr id="6" name="图片 5"/>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089536" y="2073988"/>
              <a:ext cx="620722" cy="277952"/>
            </a:xfrm>
            <a:prstGeom prst="rect">
              <a:avLst/>
            </a:prstGeom>
            <a:noFill/>
          </p:spPr>
          <p:txBody>
            <a:bodyPr wrap="none" rtlCol="0">
              <a:spAutoFit/>
            </a:bodyPr>
            <a:lstStyle/>
            <a:p>
              <a:r>
                <a:rPr kumimoji="1" lang="en-US" altLang="zh-CN" sz="833" dirty="0">
                  <a:solidFill>
                    <a:schemeClr val="tx1"/>
                  </a:solidFill>
                </a:rPr>
                <a:t>DDOS</a:t>
              </a:r>
              <a:endParaRPr kumimoji="1" lang="zh-CN" altLang="en-US" sz="833" dirty="0">
                <a:solidFill>
                  <a:schemeClr val="tx1"/>
                </a:solidFill>
              </a:endParaRPr>
            </a:p>
          </p:txBody>
        </p:sp>
      </p:grpSp>
      <p:sp>
        <p:nvSpPr>
          <p:cNvPr id="8" name="矩形 7"/>
          <p:cNvSpPr/>
          <p:nvPr/>
        </p:nvSpPr>
        <p:spPr>
          <a:xfrm>
            <a:off x="3600844" y="2525180"/>
            <a:ext cx="5027160"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sp>
        <p:nvSpPr>
          <p:cNvPr id="118" name="矩形 117"/>
          <p:cNvSpPr/>
          <p:nvPr/>
        </p:nvSpPr>
        <p:spPr>
          <a:xfrm>
            <a:off x="1487152" y="2525180"/>
            <a:ext cx="1590023"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cxnSp>
        <p:nvCxnSpPr>
          <p:cNvPr id="16" name="直线箭头连接符 15"/>
          <p:cNvCxnSpPr>
            <a:stCxn id="75" idx="3"/>
            <a:endCxn id="82" idx="1"/>
          </p:cNvCxnSpPr>
          <p:nvPr/>
        </p:nvCxnSpPr>
        <p:spPr>
          <a:xfrm>
            <a:off x="5507416" y="3739787"/>
            <a:ext cx="624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274456" y="2648500"/>
            <a:ext cx="1457526" cy="6502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3714980" y="1035765"/>
            <a:ext cx="2324" cy="473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4227585" y="3737967"/>
            <a:ext cx="553784" cy="1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4035203" y="2268223"/>
            <a:ext cx="7878" cy="128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3711032" y="3334710"/>
            <a:ext cx="37409" cy="2829313"/>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6495296" y="1360600"/>
            <a:ext cx="10075" cy="2701808"/>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6356659" y="4249702"/>
            <a:ext cx="371283" cy="371283"/>
          </a:xfrm>
          <a:prstGeom prst="rect">
            <a:avLst/>
          </a:prstGeom>
        </p:spPr>
      </p:pic>
      <p:sp>
        <p:nvSpPr>
          <p:cNvPr id="67" name="文本框 66"/>
          <p:cNvSpPr txBox="1"/>
          <p:nvPr/>
        </p:nvSpPr>
        <p:spPr>
          <a:xfrm>
            <a:off x="6337757" y="4578762"/>
            <a:ext cx="409087" cy="220510"/>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pic>
        <p:nvPicPr>
          <p:cNvPr id="68" name="图片 67"/>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4953333" y="4187785"/>
            <a:ext cx="369008" cy="369008"/>
          </a:xfrm>
          <a:prstGeom prst="rect">
            <a:avLst/>
          </a:prstGeom>
        </p:spPr>
      </p:pic>
      <p:sp>
        <p:nvSpPr>
          <p:cNvPr id="69" name="文本框 68"/>
          <p:cNvSpPr txBox="1"/>
          <p:nvPr/>
        </p:nvSpPr>
        <p:spPr>
          <a:xfrm>
            <a:off x="4937971" y="4505693"/>
            <a:ext cx="402675" cy="220510"/>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sp>
        <p:nvSpPr>
          <p:cNvPr id="64" name="文本框 63"/>
          <p:cNvSpPr txBox="1"/>
          <p:nvPr/>
        </p:nvSpPr>
        <p:spPr>
          <a:xfrm>
            <a:off x="3792270" y="2871313"/>
            <a:ext cx="1008237"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WEB</a:t>
            </a:r>
            <a:r>
              <a:rPr lang="zh-CN" altLang="en-US" sz="800" dirty="0">
                <a:solidFill>
                  <a:schemeClr val="tx1"/>
                </a:solidFill>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4059189" y="2564315"/>
            <a:ext cx="284304" cy="284304"/>
          </a:xfrm>
          <a:prstGeom prst="rect">
            <a:avLst/>
          </a:prstGeom>
        </p:spPr>
      </p:pic>
      <p:pic>
        <p:nvPicPr>
          <p:cNvPr id="70" name="图片 69"/>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a:off x="5359166" y="2789836"/>
            <a:ext cx="284304" cy="284304"/>
          </a:xfrm>
          <a:prstGeom prst="rect">
            <a:avLst/>
          </a:prstGeom>
        </p:spPr>
      </p:pic>
      <p:sp>
        <p:nvSpPr>
          <p:cNvPr id="71" name="文本框 70"/>
          <p:cNvSpPr txBox="1"/>
          <p:nvPr/>
        </p:nvSpPr>
        <p:spPr>
          <a:xfrm>
            <a:off x="5309482" y="3079177"/>
            <a:ext cx="505246"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a:off x="4609081" y="3842093"/>
            <a:ext cx="284304" cy="284304"/>
          </a:xfrm>
          <a:prstGeom prst="rect">
            <a:avLst/>
          </a:prstGeom>
        </p:spPr>
      </p:pic>
      <p:sp>
        <p:nvSpPr>
          <p:cNvPr id="73" name="文本框 72"/>
          <p:cNvSpPr txBox="1"/>
          <p:nvPr/>
        </p:nvSpPr>
        <p:spPr>
          <a:xfrm>
            <a:off x="4400620" y="4042680"/>
            <a:ext cx="790715"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CA</a:t>
            </a:r>
            <a:r>
              <a:rPr lang="zh-CN" altLang="en-US" sz="800" dirty="0">
                <a:solidFill>
                  <a:schemeClr val="tx1"/>
                </a:solidFill>
                <a:latin typeface="Verdana" pitchFamily="34" charset="0"/>
                <a:ea typeface="Verdana" pitchFamily="34" charset="0"/>
                <a:cs typeface="Verdana" pitchFamily="34" charset="0"/>
              </a:rPr>
              <a:t>证书服务</a:t>
            </a:r>
          </a:p>
        </p:txBody>
      </p:sp>
      <p:sp>
        <p:nvSpPr>
          <p:cNvPr id="74" name="文本框 73"/>
          <p:cNvSpPr txBox="1"/>
          <p:nvPr/>
        </p:nvSpPr>
        <p:spPr>
          <a:xfrm>
            <a:off x="5900406" y="4042680"/>
            <a:ext cx="650235"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数据审计</a:t>
            </a:r>
          </a:p>
        </p:txBody>
      </p:sp>
      <p:pic>
        <p:nvPicPr>
          <p:cNvPr id="83" name="图片 82"/>
          <p:cNvPicPr>
            <a:picLocks noChangeAspect="1"/>
          </p:cNvPicPr>
          <p:nvPr/>
        </p:nvPicPr>
        <p:blipFill>
          <a:blip r:embed="rId17">
            <a:extLst>
              <a:ext uri="{28A0092B-C50C-407E-A947-70E740481C1C}">
                <a14:useLocalDpi xmlns="" xmlns:a14="http://schemas.microsoft.com/office/drawing/2010/main" val="0"/>
              </a:ext>
            </a:extLst>
          </a:blip>
          <a:stretch>
            <a:fillRect/>
          </a:stretch>
        </p:blipFill>
        <p:spPr>
          <a:xfrm>
            <a:off x="6001500" y="3783300"/>
            <a:ext cx="284304" cy="284304"/>
          </a:xfrm>
          <a:prstGeom prst="rect">
            <a:avLst/>
          </a:prstGeom>
        </p:spPr>
      </p:pic>
      <p:sp>
        <p:nvSpPr>
          <p:cNvPr id="85" name="文本框 84"/>
          <p:cNvSpPr txBox="1"/>
          <p:nvPr/>
        </p:nvSpPr>
        <p:spPr>
          <a:xfrm>
            <a:off x="5838933" y="4576097"/>
            <a:ext cx="65887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加密服务</a:t>
            </a:r>
          </a:p>
        </p:txBody>
      </p:sp>
      <p:pic>
        <p:nvPicPr>
          <p:cNvPr id="86" name="图片 85"/>
          <p:cNvPicPr>
            <a:picLocks noChangeAspect="1"/>
          </p:cNvPicPr>
          <p:nvPr/>
        </p:nvPicPr>
        <p:blipFill>
          <a:blip r:embed="rId18">
            <a:extLst>
              <a:ext uri="{28A0092B-C50C-407E-A947-70E740481C1C}">
                <a14:useLocalDpi xmlns="" xmlns:a14="http://schemas.microsoft.com/office/drawing/2010/main" val="0"/>
              </a:ext>
            </a:extLst>
          </a:blip>
          <a:stretch>
            <a:fillRect/>
          </a:stretch>
        </p:blipFill>
        <p:spPr>
          <a:xfrm>
            <a:off x="6004243" y="4320348"/>
            <a:ext cx="212329" cy="212329"/>
          </a:xfrm>
          <a:prstGeom prst="rect">
            <a:avLst/>
          </a:prstGeom>
        </p:spPr>
      </p:pic>
      <p:sp>
        <p:nvSpPr>
          <p:cNvPr id="87" name="文本框 86"/>
          <p:cNvSpPr txBox="1"/>
          <p:nvPr/>
        </p:nvSpPr>
        <p:spPr>
          <a:xfrm>
            <a:off x="5260983" y="4079181"/>
            <a:ext cx="66480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5393195" y="3797800"/>
            <a:ext cx="284304" cy="284304"/>
          </a:xfrm>
          <a:prstGeom prst="rect">
            <a:avLst/>
          </a:prstGeom>
        </p:spPr>
      </p:pic>
      <p:sp>
        <p:nvSpPr>
          <p:cNvPr id="110" name="文本框 109"/>
          <p:cNvSpPr txBox="1"/>
          <p:nvPr/>
        </p:nvSpPr>
        <p:spPr>
          <a:xfrm>
            <a:off x="5262259" y="4564614"/>
            <a:ext cx="758860"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内容安全</a:t>
            </a:r>
          </a:p>
        </p:txBody>
      </p:sp>
      <p:pic>
        <p:nvPicPr>
          <p:cNvPr id="112" name="图片 111"/>
          <p:cNvPicPr>
            <a:picLocks noChangeAspect="1"/>
          </p:cNvPicPr>
          <p:nvPr/>
        </p:nvPicPr>
        <p:blipFill>
          <a:blip r:embed="rId20">
            <a:extLst>
              <a:ext uri="{28A0092B-C50C-407E-A947-70E740481C1C}">
                <a14:useLocalDpi xmlns="" xmlns:a14="http://schemas.microsoft.com/office/drawing/2010/main" val="0"/>
              </a:ext>
            </a:extLst>
          </a:blip>
          <a:stretch>
            <a:fillRect/>
          </a:stretch>
        </p:blipFill>
        <p:spPr>
          <a:xfrm>
            <a:off x="5374277" y="4287316"/>
            <a:ext cx="284304" cy="284304"/>
          </a:xfrm>
          <a:prstGeom prst="rect">
            <a:avLst/>
          </a:prstGeom>
        </p:spPr>
      </p:pic>
    </p:spTree>
    <p:extLst>
      <p:ext uri="{BB962C8B-B14F-4D97-AF65-F5344CB8AC3E}">
        <p14:creationId xmlns="" xmlns:p14="http://schemas.microsoft.com/office/powerpoint/2010/main" val="1992116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项目实施过程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10</a:t>
            </a:fld>
            <a:endParaRPr lang="en-US"/>
          </a:p>
        </p:txBody>
      </p:sp>
      <p:sp>
        <p:nvSpPr>
          <p:cNvPr id="5" name="矩形 4"/>
          <p:cNvSpPr/>
          <p:nvPr/>
        </p:nvSpPr>
        <p:spPr>
          <a:xfrm>
            <a:off x="224309" y="1334623"/>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6" name="文本框 5"/>
          <p:cNvSpPr txBox="1"/>
          <p:nvPr/>
        </p:nvSpPr>
        <p:spPr>
          <a:xfrm>
            <a:off x="189604" y="1393664"/>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155937"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架构诊断</a:t>
            </a:r>
          </a:p>
        </p:txBody>
      </p:sp>
      <p:sp>
        <p:nvSpPr>
          <p:cNvPr id="8" name="圆角矩形 7"/>
          <p:cNvSpPr/>
          <p:nvPr/>
        </p:nvSpPr>
        <p:spPr>
          <a:xfrm>
            <a:off x="2365436"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环境的计划安排</a:t>
            </a:r>
          </a:p>
        </p:txBody>
      </p:sp>
      <p:sp>
        <p:nvSpPr>
          <p:cNvPr id="9" name="圆角矩形 8"/>
          <p:cNvSpPr/>
          <p:nvPr/>
        </p:nvSpPr>
        <p:spPr>
          <a:xfrm>
            <a:off x="3574935"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环境的初始化</a:t>
            </a:r>
          </a:p>
        </p:txBody>
      </p:sp>
      <p:sp>
        <p:nvSpPr>
          <p:cNvPr id="10" name="圆角矩形 9"/>
          <p:cNvSpPr/>
          <p:nvPr/>
        </p:nvSpPr>
        <p:spPr>
          <a:xfrm>
            <a:off x="4784434" y="139366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部署切换的计划</a:t>
            </a:r>
          </a:p>
        </p:txBody>
      </p:sp>
      <p:sp>
        <p:nvSpPr>
          <p:cNvPr id="11" name="圆角矩形 10"/>
          <p:cNvSpPr/>
          <p:nvPr/>
        </p:nvSpPr>
        <p:spPr>
          <a:xfrm>
            <a:off x="5995149"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生产环境准备</a:t>
            </a:r>
          </a:p>
        </p:txBody>
      </p:sp>
      <p:sp>
        <p:nvSpPr>
          <p:cNvPr id="12" name="矩形 11"/>
          <p:cNvSpPr/>
          <p:nvPr/>
        </p:nvSpPr>
        <p:spPr>
          <a:xfrm>
            <a:off x="246485" y="1825712"/>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3" name="文本框 12"/>
          <p:cNvSpPr txBox="1"/>
          <p:nvPr/>
        </p:nvSpPr>
        <p:spPr>
          <a:xfrm>
            <a:off x="189604" y="1891053"/>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155937"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定义</a:t>
            </a:r>
          </a:p>
        </p:txBody>
      </p:sp>
      <p:sp>
        <p:nvSpPr>
          <p:cNvPr id="15" name="圆角矩形 14"/>
          <p:cNvSpPr/>
          <p:nvPr/>
        </p:nvSpPr>
        <p:spPr>
          <a:xfrm>
            <a:off x="2365436"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制定项目主计划</a:t>
            </a:r>
          </a:p>
        </p:txBody>
      </p:sp>
      <p:sp>
        <p:nvSpPr>
          <p:cNvPr id="16" name="圆角矩形 15"/>
          <p:cNvSpPr/>
          <p:nvPr/>
        </p:nvSpPr>
        <p:spPr>
          <a:xfrm>
            <a:off x="3574935"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项目执行和监控</a:t>
            </a:r>
          </a:p>
        </p:txBody>
      </p:sp>
      <p:sp>
        <p:nvSpPr>
          <p:cNvPr id="17" name="圆角矩形 16"/>
          <p:cNvSpPr/>
          <p:nvPr/>
        </p:nvSpPr>
        <p:spPr>
          <a:xfrm>
            <a:off x="4784434" y="1891053"/>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项目沟通和汇报</a:t>
            </a:r>
          </a:p>
        </p:txBody>
      </p:sp>
      <p:sp>
        <p:nvSpPr>
          <p:cNvPr id="18" name="圆角矩形 17"/>
          <p:cNvSpPr/>
          <p:nvPr/>
        </p:nvSpPr>
        <p:spPr>
          <a:xfrm>
            <a:off x="59951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项目部署管理</a:t>
            </a:r>
          </a:p>
        </p:txBody>
      </p:sp>
      <p:sp>
        <p:nvSpPr>
          <p:cNvPr id="19" name="圆角矩形 18"/>
          <p:cNvSpPr/>
          <p:nvPr/>
        </p:nvSpPr>
        <p:spPr>
          <a:xfrm>
            <a:off x="72046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项目关闭</a:t>
            </a:r>
          </a:p>
        </p:txBody>
      </p:sp>
      <p:sp>
        <p:nvSpPr>
          <p:cNvPr id="20" name="矩形 19"/>
          <p:cNvSpPr/>
          <p:nvPr/>
        </p:nvSpPr>
        <p:spPr>
          <a:xfrm>
            <a:off x="246485" y="2329768"/>
            <a:ext cx="8202613" cy="2387736"/>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1" name="文本框 20"/>
          <p:cNvSpPr txBox="1"/>
          <p:nvPr/>
        </p:nvSpPr>
        <p:spPr>
          <a:xfrm>
            <a:off x="261832" y="3105071"/>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114934" y="2390072"/>
            <a:ext cx="1219065"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迭代范围和计划</a:t>
            </a:r>
          </a:p>
        </p:txBody>
      </p:sp>
      <p:sp>
        <p:nvSpPr>
          <p:cNvPr id="23" name="圆角矩形 22"/>
          <p:cNvSpPr/>
          <p:nvPr/>
        </p:nvSpPr>
        <p:spPr>
          <a:xfrm>
            <a:off x="1188843"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部署路标计划</a:t>
            </a:r>
          </a:p>
        </p:txBody>
      </p:sp>
      <p:sp>
        <p:nvSpPr>
          <p:cNvPr id="24" name="圆角矩形 23"/>
          <p:cNvSpPr/>
          <p:nvPr/>
        </p:nvSpPr>
        <p:spPr>
          <a:xfrm>
            <a:off x="2392004"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需求和迭代的计划</a:t>
            </a:r>
          </a:p>
        </p:txBody>
      </p:sp>
      <p:sp>
        <p:nvSpPr>
          <p:cNvPr id="25" name="圆角矩形 24"/>
          <p:cNvSpPr/>
          <p:nvPr/>
        </p:nvSpPr>
        <p:spPr>
          <a:xfrm>
            <a:off x="3595165"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方案评审和反馈</a:t>
            </a:r>
          </a:p>
        </p:txBody>
      </p:sp>
      <p:sp>
        <p:nvSpPr>
          <p:cNvPr id="26" name="圆角矩形 25"/>
          <p:cNvSpPr/>
          <p:nvPr/>
        </p:nvSpPr>
        <p:spPr>
          <a:xfrm>
            <a:off x="4798326"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7" name="圆角矩形 26"/>
          <p:cNvSpPr/>
          <p:nvPr/>
        </p:nvSpPr>
        <p:spPr>
          <a:xfrm>
            <a:off x="6001487" y="28113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28" name="圆角矩形 27"/>
          <p:cNvSpPr/>
          <p:nvPr/>
        </p:nvSpPr>
        <p:spPr>
          <a:xfrm>
            <a:off x="7204648"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生产数据迁移</a:t>
            </a:r>
          </a:p>
        </p:txBody>
      </p:sp>
      <p:sp>
        <p:nvSpPr>
          <p:cNvPr id="29" name="圆角矩形 28"/>
          <p:cNvSpPr/>
          <p:nvPr/>
        </p:nvSpPr>
        <p:spPr>
          <a:xfrm>
            <a:off x="3603227"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功能测试</a:t>
            </a:r>
          </a:p>
        </p:txBody>
      </p:sp>
      <p:sp>
        <p:nvSpPr>
          <p:cNvPr id="30" name="圆角矩形 29"/>
          <p:cNvSpPr/>
          <p:nvPr/>
        </p:nvSpPr>
        <p:spPr>
          <a:xfrm>
            <a:off x="4806388" y="35052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a:t>
            </a:r>
          </a:p>
        </p:txBody>
      </p:sp>
      <p:sp>
        <p:nvSpPr>
          <p:cNvPr id="31" name="圆角矩形 30"/>
          <p:cNvSpPr/>
          <p:nvPr/>
        </p:nvSpPr>
        <p:spPr>
          <a:xfrm>
            <a:off x="6009549" y="34944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a:t>
            </a:r>
          </a:p>
        </p:txBody>
      </p:sp>
      <p:sp>
        <p:nvSpPr>
          <p:cNvPr id="32" name="圆角矩形 31"/>
          <p:cNvSpPr/>
          <p:nvPr/>
        </p:nvSpPr>
        <p:spPr>
          <a:xfrm>
            <a:off x="7212710"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系统上线</a:t>
            </a:r>
          </a:p>
        </p:txBody>
      </p:sp>
      <p:sp>
        <p:nvSpPr>
          <p:cNvPr id="33" name="圆角矩形 32"/>
          <p:cNvSpPr/>
          <p:nvPr/>
        </p:nvSpPr>
        <p:spPr>
          <a:xfrm>
            <a:off x="3604106"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4" name="圆角矩形 33"/>
          <p:cNvSpPr/>
          <p:nvPr/>
        </p:nvSpPr>
        <p:spPr>
          <a:xfrm>
            <a:off x="4807267" y="391402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方案设计和构建</a:t>
            </a:r>
          </a:p>
        </p:txBody>
      </p:sp>
      <p:sp>
        <p:nvSpPr>
          <p:cNvPr id="35" name="圆角矩形 34"/>
          <p:cNvSpPr/>
          <p:nvPr/>
        </p:nvSpPr>
        <p:spPr>
          <a:xfrm>
            <a:off x="7213589"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培训讲师知识转移</a:t>
            </a:r>
          </a:p>
        </p:txBody>
      </p:sp>
      <p:sp>
        <p:nvSpPr>
          <p:cNvPr id="36" name="圆角矩形 35"/>
          <p:cNvSpPr/>
          <p:nvPr/>
        </p:nvSpPr>
        <p:spPr>
          <a:xfrm>
            <a:off x="7212710" y="435750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运维支持</a:t>
            </a:r>
          </a:p>
        </p:txBody>
      </p:sp>
      <p:sp>
        <p:nvSpPr>
          <p:cNvPr id="37" name="弧形 36"/>
          <p:cNvSpPr/>
          <p:nvPr/>
        </p:nvSpPr>
        <p:spPr>
          <a:xfrm flipH="1">
            <a:off x="4469787" y="3092704"/>
            <a:ext cx="550279" cy="44949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38" name="文本框 37"/>
          <p:cNvSpPr txBox="1"/>
          <p:nvPr/>
        </p:nvSpPr>
        <p:spPr>
          <a:xfrm>
            <a:off x="4528579" y="3133168"/>
            <a:ext cx="511709"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39" name="燕尾形 38"/>
          <p:cNvSpPr/>
          <p:nvPr/>
        </p:nvSpPr>
        <p:spPr>
          <a:xfrm>
            <a:off x="1233939" y="916174"/>
            <a:ext cx="787575" cy="404899"/>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0" name="燕尾形 39"/>
          <p:cNvSpPr/>
          <p:nvPr/>
        </p:nvSpPr>
        <p:spPr>
          <a:xfrm>
            <a:off x="1922802" y="914748"/>
            <a:ext cx="787575" cy="40775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1" name="燕尾形 40"/>
          <p:cNvSpPr/>
          <p:nvPr/>
        </p:nvSpPr>
        <p:spPr>
          <a:xfrm>
            <a:off x="2611665" y="902623"/>
            <a:ext cx="3132256"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2" name="燕尾形 41"/>
          <p:cNvSpPr/>
          <p:nvPr/>
        </p:nvSpPr>
        <p:spPr>
          <a:xfrm>
            <a:off x="5645209" y="902623"/>
            <a:ext cx="963455"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3" name="燕尾形 42"/>
          <p:cNvSpPr/>
          <p:nvPr/>
        </p:nvSpPr>
        <p:spPr>
          <a:xfrm>
            <a:off x="6509952" y="902623"/>
            <a:ext cx="1020982"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4" name="燕尾形 43"/>
          <p:cNvSpPr/>
          <p:nvPr/>
        </p:nvSpPr>
        <p:spPr>
          <a:xfrm>
            <a:off x="1346439" y="4780143"/>
            <a:ext cx="765517" cy="272987"/>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5" name="燕尾形 44"/>
          <p:cNvSpPr/>
          <p:nvPr/>
        </p:nvSpPr>
        <p:spPr>
          <a:xfrm>
            <a:off x="2181815"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6" name="燕尾形 45"/>
          <p:cNvSpPr/>
          <p:nvPr/>
        </p:nvSpPr>
        <p:spPr>
          <a:xfrm>
            <a:off x="4754117"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7" name="燕尾形 46"/>
          <p:cNvSpPr/>
          <p:nvPr/>
        </p:nvSpPr>
        <p:spPr>
          <a:xfrm>
            <a:off x="5611551" y="4779836"/>
            <a:ext cx="125870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48" name="燕尾形 47"/>
          <p:cNvSpPr/>
          <p:nvPr/>
        </p:nvSpPr>
        <p:spPr>
          <a:xfrm>
            <a:off x="6940116" y="4779836"/>
            <a:ext cx="1353810"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9" name="燕尾形 48"/>
          <p:cNvSpPr/>
          <p:nvPr/>
        </p:nvSpPr>
        <p:spPr>
          <a:xfrm>
            <a:off x="3896683"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0" name="燕尾形 49"/>
          <p:cNvSpPr/>
          <p:nvPr/>
        </p:nvSpPr>
        <p:spPr>
          <a:xfrm>
            <a:off x="3039249"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
        <p:nvSpPr>
          <p:cNvPr id="51" name="矩形 50"/>
          <p:cNvSpPr/>
          <p:nvPr/>
        </p:nvSpPr>
        <p:spPr>
          <a:xfrm>
            <a:off x="5548144" y="550818"/>
            <a:ext cx="3595856" cy="307777"/>
          </a:xfrm>
          <a:prstGeom prst="rect">
            <a:avLst/>
          </a:prstGeom>
        </p:spPr>
        <p:txBody>
          <a:bodyPr wrap="none">
            <a:spAutoFit/>
          </a:bodyPr>
          <a:lstStyle/>
          <a:p>
            <a:pPr algn="l"/>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我司采用</a:t>
            </a:r>
            <a:r>
              <a:rPr lang="en-US" altLang="zh-CN" b="1" kern="1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Jira</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对项目全过程进行规范化管理</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545995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a:extLst>
              <a:ext uri="{FF2B5EF4-FFF2-40B4-BE49-F238E27FC236}">
                <a16:creationId xmlns:a16="http://schemas.microsoft.com/office/drawing/2014/main" xmlns="" id="{D67D2C7B-1E64-5749-B483-ABA55ACE75A3}"/>
              </a:ext>
            </a:extLst>
          </p:cNvPr>
          <p:cNvSpPr/>
          <p:nvPr/>
        </p:nvSpPr>
        <p:spPr>
          <a:xfrm>
            <a:off x="3150216" y="1112580"/>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t>个人申报</a:t>
            </a:r>
            <a:endParaRPr kumimoji="1" lang="en-US" altLang="zh-CN" sz="1400" dirty="0"/>
          </a:p>
        </p:txBody>
      </p:sp>
      <p:sp>
        <p:nvSpPr>
          <p:cNvPr id="87" name="标题 1"/>
          <p:cNvSpPr>
            <a:spLocks noGrp="1"/>
          </p:cNvSpPr>
          <p:nvPr>
            <p:ph type="title"/>
          </p:nvPr>
        </p:nvSpPr>
        <p:spPr>
          <a:xfrm>
            <a:off x="237107" y="215804"/>
            <a:ext cx="1740499" cy="304800"/>
          </a:xfrm>
        </p:spPr>
        <p:txBody>
          <a:bodyPr/>
          <a:lstStyle/>
          <a:p>
            <a:r>
              <a:rPr lang="en-US" altLang="zh-CN" dirty="0" smtClean="0">
                <a:latin typeface="微软雅黑" pitchFamily="34" charset="-122"/>
                <a:ea typeface="微软雅黑" pitchFamily="34" charset="-122"/>
              </a:rPr>
              <a:t>6</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sp>
        <p:nvSpPr>
          <p:cNvPr id="101" name="圆角矩形 100">
            <a:extLst>
              <a:ext uri="{FF2B5EF4-FFF2-40B4-BE49-F238E27FC236}">
                <a16:creationId xmlns:a16="http://schemas.microsoft.com/office/drawing/2014/main" xmlns="" id="{D67D2C7B-1E64-5749-B483-ABA55ACE75A3}"/>
              </a:ext>
            </a:extLst>
          </p:cNvPr>
          <p:cNvSpPr/>
          <p:nvPr/>
        </p:nvSpPr>
        <p:spPr>
          <a:xfrm>
            <a:off x="4650151" y="1115890"/>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部门审核</a:t>
            </a:r>
            <a:endParaRPr kumimoji="1" lang="en-US" altLang="zh-CN" sz="1400" dirty="0"/>
          </a:p>
        </p:txBody>
      </p:sp>
      <p:sp>
        <p:nvSpPr>
          <p:cNvPr id="85" name="文本框 96">
            <a:extLst>
              <a:ext uri="{FF2B5EF4-FFF2-40B4-BE49-F238E27FC236}">
                <a16:creationId xmlns:a16="http://schemas.microsoft.com/office/drawing/2014/main" xmlns="" id="{F80ED601-BC45-7E44-AC7A-A700297FF5E0}"/>
              </a:ext>
            </a:extLst>
          </p:cNvPr>
          <p:cNvSpPr txBox="1"/>
          <p:nvPr/>
        </p:nvSpPr>
        <p:spPr>
          <a:xfrm>
            <a:off x="633911" y="768125"/>
            <a:ext cx="1656184" cy="338554"/>
          </a:xfrm>
          <a:prstGeom prst="rect">
            <a:avLst/>
          </a:prstGeom>
          <a:noFill/>
        </p:spPr>
        <p:txBody>
          <a:bodyPr wrap="square" rtlCol="0">
            <a:spAutoFit/>
          </a:bodyPr>
          <a:lstStyle/>
          <a:p>
            <a:r>
              <a:rPr lang="zh-CN" altLang="en-US" sz="1600" dirty="0" smtClean="0">
                <a:solidFill>
                  <a:srgbClr val="FF0000"/>
                </a:solidFill>
              </a:rPr>
              <a:t>基础</a:t>
            </a:r>
            <a:r>
              <a:rPr lang="zh-CN" altLang="en-US" sz="1600" dirty="0" smtClean="0">
                <a:solidFill>
                  <a:srgbClr val="FF0000"/>
                </a:solidFill>
              </a:rPr>
              <a:t>档案</a:t>
            </a:r>
            <a:r>
              <a:rPr lang="zh-CN" altLang="en-US" sz="1600" dirty="0" smtClean="0">
                <a:solidFill>
                  <a:srgbClr val="FF0000"/>
                </a:solidFill>
              </a:rPr>
              <a:t>库</a:t>
            </a:r>
            <a:endParaRPr lang="zh-CN" altLang="en-US" sz="1600" b="1" dirty="0">
              <a:solidFill>
                <a:srgbClr val="FF0000"/>
              </a:solidFill>
            </a:endParaRPr>
          </a:p>
        </p:txBody>
      </p:sp>
      <p:sp>
        <p:nvSpPr>
          <p:cNvPr id="94" name="矩形 93">
            <a:extLst>
              <a:ext uri="{FF2B5EF4-FFF2-40B4-BE49-F238E27FC236}">
                <a16:creationId xmlns:a16="http://schemas.microsoft.com/office/drawing/2014/main" xmlns="" id="{58F525F1-3B88-BB42-AB46-D98CBF5B8CA6}"/>
              </a:ext>
            </a:extLst>
          </p:cNvPr>
          <p:cNvSpPr/>
          <p:nvPr/>
        </p:nvSpPr>
        <p:spPr>
          <a:xfrm>
            <a:off x="335316" y="1076627"/>
            <a:ext cx="811198"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个人基本信息</a:t>
            </a:r>
            <a:endParaRPr kumimoji="1" lang="zh-CN" altLang="en-US" sz="1000" dirty="0"/>
          </a:p>
        </p:txBody>
      </p:sp>
      <p:sp>
        <p:nvSpPr>
          <p:cNvPr id="95" name="矩形 94">
            <a:extLst>
              <a:ext uri="{FF2B5EF4-FFF2-40B4-BE49-F238E27FC236}">
                <a16:creationId xmlns:a16="http://schemas.microsoft.com/office/drawing/2014/main" xmlns="" id="{76413261-04DE-0449-B888-C525AB970830}"/>
              </a:ext>
            </a:extLst>
          </p:cNvPr>
          <p:cNvSpPr/>
          <p:nvPr/>
        </p:nvSpPr>
        <p:spPr>
          <a:xfrm>
            <a:off x="1224371" y="1073623"/>
            <a:ext cx="1417310"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工作、培训、思政、教学工作等</a:t>
            </a:r>
            <a:endParaRPr kumimoji="1" lang="zh-CN" altLang="en-US" sz="1000" dirty="0"/>
          </a:p>
        </p:txBody>
      </p:sp>
      <p:sp>
        <p:nvSpPr>
          <p:cNvPr id="97" name="圆角矩形 96">
            <a:extLst>
              <a:ext uri="{FF2B5EF4-FFF2-40B4-BE49-F238E27FC236}">
                <a16:creationId xmlns:a16="http://schemas.microsoft.com/office/drawing/2014/main" xmlns="" id="{1158702C-902D-F642-8DBB-ADC73FD72F3F}"/>
              </a:ext>
            </a:extLst>
          </p:cNvPr>
          <p:cNvSpPr/>
          <p:nvPr/>
        </p:nvSpPr>
        <p:spPr>
          <a:xfrm>
            <a:off x="237107" y="825275"/>
            <a:ext cx="2506093" cy="13125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8" name="矩形 107">
            <a:extLst>
              <a:ext uri="{FF2B5EF4-FFF2-40B4-BE49-F238E27FC236}">
                <a16:creationId xmlns:a16="http://schemas.microsoft.com/office/drawing/2014/main" xmlns="" id="{76413261-04DE-0449-B888-C525AB970830}"/>
              </a:ext>
            </a:extLst>
          </p:cNvPr>
          <p:cNvSpPr/>
          <p:nvPr/>
        </p:nvSpPr>
        <p:spPr>
          <a:xfrm>
            <a:off x="335316" y="1490646"/>
            <a:ext cx="828092"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论文著作、科研项目等</a:t>
            </a:r>
            <a:endParaRPr kumimoji="1" lang="zh-CN" altLang="en-US" sz="1000" dirty="0"/>
          </a:p>
        </p:txBody>
      </p:sp>
      <p:sp>
        <p:nvSpPr>
          <p:cNvPr id="109" name="矩形 108">
            <a:extLst>
              <a:ext uri="{FF2B5EF4-FFF2-40B4-BE49-F238E27FC236}">
                <a16:creationId xmlns:a16="http://schemas.microsoft.com/office/drawing/2014/main" xmlns="" id="{76413261-04DE-0449-B888-C525AB970830}"/>
              </a:ext>
            </a:extLst>
          </p:cNvPr>
          <p:cNvSpPr/>
          <p:nvPr/>
        </p:nvSpPr>
        <p:spPr>
          <a:xfrm>
            <a:off x="1224371" y="1487271"/>
            <a:ext cx="1417310" cy="4758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所</a:t>
            </a:r>
            <a:r>
              <a:rPr kumimoji="1" lang="zh-CN" altLang="en-US" sz="1000" dirty="0" smtClean="0"/>
              <a:t>获荣誉、团队业绩、服务社会工作、年度考核</a:t>
            </a:r>
            <a:endParaRPr kumimoji="1" lang="zh-CN" altLang="en-US" sz="1000" dirty="0"/>
          </a:p>
        </p:txBody>
      </p:sp>
      <p:cxnSp>
        <p:nvCxnSpPr>
          <p:cNvPr id="111" name="直线箭头连接符 71">
            <a:extLst>
              <a:ext uri="{FF2B5EF4-FFF2-40B4-BE49-F238E27FC236}">
                <a16:creationId xmlns:a16="http://schemas.microsoft.com/office/drawing/2014/main" xmlns="" id="{5337AA40-CE00-5F4B-B9D6-E7E6A9128035}"/>
              </a:ext>
            </a:extLst>
          </p:cNvPr>
          <p:cNvCxnSpPr>
            <a:cxnSpLocks/>
            <a:stCxn id="97" idx="3"/>
            <a:endCxn id="83" idx="1"/>
          </p:cNvCxnSpPr>
          <p:nvPr/>
        </p:nvCxnSpPr>
        <p:spPr>
          <a:xfrm flipV="1">
            <a:off x="2743200" y="1481479"/>
            <a:ext cx="407016" cy="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直线箭头连接符 71">
            <a:extLst>
              <a:ext uri="{FF2B5EF4-FFF2-40B4-BE49-F238E27FC236}">
                <a16:creationId xmlns:a16="http://schemas.microsoft.com/office/drawing/2014/main" xmlns="" id="{5337AA40-CE00-5F4B-B9D6-E7E6A9128035}"/>
              </a:ext>
            </a:extLst>
          </p:cNvPr>
          <p:cNvCxnSpPr>
            <a:cxnSpLocks/>
            <a:stCxn id="83" idx="3"/>
            <a:endCxn id="101" idx="1"/>
          </p:cNvCxnSpPr>
          <p:nvPr/>
        </p:nvCxnSpPr>
        <p:spPr>
          <a:xfrm>
            <a:off x="4374352" y="1481479"/>
            <a:ext cx="275799" cy="33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文本框 96">
            <a:extLst>
              <a:ext uri="{FF2B5EF4-FFF2-40B4-BE49-F238E27FC236}">
                <a16:creationId xmlns:a16="http://schemas.microsoft.com/office/drawing/2014/main" xmlns="" id="{F80ED601-BC45-7E44-AC7A-A700297FF5E0}"/>
              </a:ext>
            </a:extLst>
          </p:cNvPr>
          <p:cNvSpPr txBox="1"/>
          <p:nvPr/>
        </p:nvSpPr>
        <p:spPr>
          <a:xfrm>
            <a:off x="6628994" y="799422"/>
            <a:ext cx="1656184" cy="338554"/>
          </a:xfrm>
          <a:prstGeom prst="rect">
            <a:avLst/>
          </a:prstGeom>
          <a:noFill/>
        </p:spPr>
        <p:txBody>
          <a:bodyPr wrap="square" rtlCol="0">
            <a:spAutoFit/>
          </a:bodyPr>
          <a:lstStyle/>
          <a:p>
            <a:r>
              <a:rPr lang="zh-CN" altLang="en-US" sz="1600" dirty="0" smtClean="0">
                <a:solidFill>
                  <a:srgbClr val="FF0000"/>
                </a:solidFill>
              </a:rPr>
              <a:t>职能部门审核</a:t>
            </a:r>
            <a:endParaRPr lang="zh-CN" altLang="en-US" sz="1600" b="1" dirty="0">
              <a:solidFill>
                <a:srgbClr val="FF0000"/>
              </a:solidFill>
            </a:endParaRPr>
          </a:p>
        </p:txBody>
      </p:sp>
      <p:sp>
        <p:nvSpPr>
          <p:cNvPr id="107" name="圆角矩形 106">
            <a:extLst>
              <a:ext uri="{FF2B5EF4-FFF2-40B4-BE49-F238E27FC236}">
                <a16:creationId xmlns:a16="http://schemas.microsoft.com/office/drawing/2014/main" xmlns="" id="{1158702C-902D-F642-8DBB-ADC73FD72F3F}"/>
              </a:ext>
            </a:extLst>
          </p:cNvPr>
          <p:cNvSpPr/>
          <p:nvPr/>
        </p:nvSpPr>
        <p:spPr>
          <a:xfrm>
            <a:off x="6156963" y="816841"/>
            <a:ext cx="2636930" cy="132964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矩形 118">
            <a:extLst>
              <a:ext uri="{FF2B5EF4-FFF2-40B4-BE49-F238E27FC236}">
                <a16:creationId xmlns:a16="http://schemas.microsoft.com/office/drawing/2014/main" xmlns="" id="{76413261-04DE-0449-B888-C525AB970830}"/>
              </a:ext>
            </a:extLst>
          </p:cNvPr>
          <p:cNvSpPr/>
          <p:nvPr/>
        </p:nvSpPr>
        <p:spPr>
          <a:xfrm>
            <a:off x="7341747" y="1080552"/>
            <a:ext cx="1417310"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工作、培训、思政、教学工作等</a:t>
            </a:r>
            <a:endParaRPr kumimoji="1" lang="zh-CN" altLang="en-US" sz="1000" dirty="0"/>
          </a:p>
        </p:txBody>
      </p:sp>
      <p:sp>
        <p:nvSpPr>
          <p:cNvPr id="120" name="矩形 119">
            <a:extLst>
              <a:ext uri="{FF2B5EF4-FFF2-40B4-BE49-F238E27FC236}">
                <a16:creationId xmlns:a16="http://schemas.microsoft.com/office/drawing/2014/main" xmlns="" id="{76413261-04DE-0449-B888-C525AB970830}"/>
              </a:ext>
            </a:extLst>
          </p:cNvPr>
          <p:cNvSpPr/>
          <p:nvPr/>
        </p:nvSpPr>
        <p:spPr>
          <a:xfrm>
            <a:off x="6248405" y="1099750"/>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论文著作、科研项目等</a:t>
            </a:r>
            <a:endParaRPr kumimoji="1" lang="zh-CN" altLang="en-US" sz="1000" dirty="0"/>
          </a:p>
        </p:txBody>
      </p:sp>
      <p:sp>
        <p:nvSpPr>
          <p:cNvPr id="121" name="矩形 120">
            <a:extLst>
              <a:ext uri="{FF2B5EF4-FFF2-40B4-BE49-F238E27FC236}">
                <a16:creationId xmlns:a16="http://schemas.microsoft.com/office/drawing/2014/main" xmlns="" id="{76413261-04DE-0449-B888-C525AB970830}"/>
              </a:ext>
            </a:extLst>
          </p:cNvPr>
          <p:cNvSpPr/>
          <p:nvPr/>
        </p:nvSpPr>
        <p:spPr>
          <a:xfrm>
            <a:off x="7336948" y="1448881"/>
            <a:ext cx="1417310" cy="4758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所</a:t>
            </a:r>
            <a:r>
              <a:rPr kumimoji="1" lang="zh-CN" altLang="en-US" sz="1000" dirty="0" smtClean="0"/>
              <a:t>获荣誉、团队业绩、服务社会工作、年度考核</a:t>
            </a:r>
            <a:endParaRPr kumimoji="1" lang="zh-CN" altLang="en-US" sz="1000" dirty="0"/>
          </a:p>
        </p:txBody>
      </p:sp>
      <p:cxnSp>
        <p:nvCxnSpPr>
          <p:cNvPr id="123" name="直线箭头连接符 71">
            <a:extLst>
              <a:ext uri="{FF2B5EF4-FFF2-40B4-BE49-F238E27FC236}">
                <a16:creationId xmlns:a16="http://schemas.microsoft.com/office/drawing/2014/main" xmlns="" id="{5337AA40-CE00-5F4B-B9D6-E7E6A9128035}"/>
              </a:ext>
            </a:extLst>
          </p:cNvPr>
          <p:cNvCxnSpPr>
            <a:cxnSpLocks/>
            <a:stCxn id="101" idx="3"/>
            <a:endCxn id="107" idx="1"/>
          </p:cNvCxnSpPr>
          <p:nvPr/>
        </p:nvCxnSpPr>
        <p:spPr>
          <a:xfrm flipV="1">
            <a:off x="5874287" y="1481663"/>
            <a:ext cx="282676" cy="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圆角矩形 125">
            <a:extLst>
              <a:ext uri="{FF2B5EF4-FFF2-40B4-BE49-F238E27FC236}">
                <a16:creationId xmlns:a16="http://schemas.microsoft.com/office/drawing/2014/main" xmlns="" id="{D67D2C7B-1E64-5749-B483-ABA55ACE75A3}"/>
              </a:ext>
            </a:extLst>
          </p:cNvPr>
          <p:cNvSpPr/>
          <p:nvPr/>
        </p:nvSpPr>
        <p:spPr>
          <a:xfrm>
            <a:off x="6863574" y="253414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人事处审核</a:t>
            </a:r>
            <a:endParaRPr kumimoji="1" lang="en-US" altLang="zh-CN" sz="1400" dirty="0"/>
          </a:p>
        </p:txBody>
      </p:sp>
      <p:sp>
        <p:nvSpPr>
          <p:cNvPr id="130" name="圆角矩形 129">
            <a:extLst>
              <a:ext uri="{FF2B5EF4-FFF2-40B4-BE49-F238E27FC236}">
                <a16:creationId xmlns:a16="http://schemas.microsoft.com/office/drawing/2014/main" xmlns="" id="{D67D2C7B-1E64-5749-B483-ABA55ACE75A3}"/>
              </a:ext>
            </a:extLst>
          </p:cNvPr>
          <p:cNvSpPr/>
          <p:nvPr/>
        </p:nvSpPr>
        <p:spPr>
          <a:xfrm>
            <a:off x="5381338" y="253414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代表作上传</a:t>
            </a:r>
            <a:endParaRPr kumimoji="1" lang="en-US" altLang="zh-CN" sz="1400" dirty="0"/>
          </a:p>
        </p:txBody>
      </p:sp>
      <p:cxnSp>
        <p:nvCxnSpPr>
          <p:cNvPr id="131" name="直线箭头连接符 71">
            <a:extLst>
              <a:ext uri="{FF2B5EF4-FFF2-40B4-BE49-F238E27FC236}">
                <a16:creationId xmlns:a16="http://schemas.microsoft.com/office/drawing/2014/main" xmlns="" id="{5337AA40-CE00-5F4B-B9D6-E7E6A9128035}"/>
              </a:ext>
            </a:extLst>
          </p:cNvPr>
          <p:cNvCxnSpPr>
            <a:cxnSpLocks/>
            <a:stCxn id="126" idx="1"/>
            <a:endCxn id="130" idx="3"/>
          </p:cNvCxnSpPr>
          <p:nvPr/>
        </p:nvCxnSpPr>
        <p:spPr>
          <a:xfrm rot="10800000">
            <a:off x="6605474" y="2903048"/>
            <a:ext cx="258100"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4" name="组合 133"/>
          <p:cNvGrpSpPr/>
          <p:nvPr/>
        </p:nvGrpSpPr>
        <p:grpSpPr>
          <a:xfrm>
            <a:off x="790673" y="2297958"/>
            <a:ext cx="4277733" cy="1174296"/>
            <a:chOff x="433604" y="741998"/>
            <a:chExt cx="1656184" cy="1944052"/>
          </a:xfrm>
        </p:grpSpPr>
        <p:sp>
          <p:nvSpPr>
            <p:cNvPr id="135" name="文本框 96">
              <a:extLst>
                <a:ext uri="{FF2B5EF4-FFF2-40B4-BE49-F238E27FC236}">
                  <a16:creationId xmlns:a16="http://schemas.microsoft.com/office/drawing/2014/main" xmlns="" id="{F80ED601-BC45-7E44-AC7A-A700297FF5E0}"/>
                </a:ext>
              </a:extLst>
            </p:cNvPr>
            <p:cNvSpPr txBox="1"/>
            <p:nvPr/>
          </p:nvSpPr>
          <p:spPr>
            <a:xfrm>
              <a:off x="433604" y="741998"/>
              <a:ext cx="1656184" cy="338554"/>
            </a:xfrm>
            <a:prstGeom prst="rect">
              <a:avLst/>
            </a:prstGeom>
            <a:noFill/>
          </p:spPr>
          <p:txBody>
            <a:bodyPr wrap="square" rtlCol="0">
              <a:spAutoFit/>
            </a:bodyPr>
            <a:lstStyle/>
            <a:p>
              <a:r>
                <a:rPr lang="zh-CN" altLang="en-US" sz="1600" dirty="0" smtClean="0">
                  <a:solidFill>
                    <a:srgbClr val="FF0000"/>
                  </a:solidFill>
                </a:rPr>
                <a:t>学科组评审</a:t>
              </a:r>
              <a:endParaRPr lang="zh-CN" altLang="en-US" sz="1600" b="1" dirty="0">
                <a:solidFill>
                  <a:srgbClr val="FF0000"/>
                </a:solidFill>
              </a:endParaRPr>
            </a:p>
          </p:txBody>
        </p:sp>
        <p:sp>
          <p:nvSpPr>
            <p:cNvPr id="138" name="圆角矩形 137">
              <a:extLst>
                <a:ext uri="{FF2B5EF4-FFF2-40B4-BE49-F238E27FC236}">
                  <a16:creationId xmlns:a16="http://schemas.microsoft.com/office/drawing/2014/main" xmlns=""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cxnSp>
        <p:nvCxnSpPr>
          <p:cNvPr id="141" name="直线箭头连接符 71">
            <a:extLst>
              <a:ext uri="{FF2B5EF4-FFF2-40B4-BE49-F238E27FC236}">
                <a16:creationId xmlns:a16="http://schemas.microsoft.com/office/drawing/2014/main" xmlns="" id="{5337AA40-CE00-5F4B-B9D6-E7E6A9128035}"/>
              </a:ext>
            </a:extLst>
          </p:cNvPr>
          <p:cNvCxnSpPr>
            <a:cxnSpLocks/>
            <a:stCxn id="130" idx="1"/>
          </p:cNvCxnSpPr>
          <p:nvPr/>
        </p:nvCxnSpPr>
        <p:spPr>
          <a:xfrm rot="10800000">
            <a:off x="5068406" y="2902368"/>
            <a:ext cx="312932" cy="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4" name="矩形 143">
            <a:extLst>
              <a:ext uri="{FF2B5EF4-FFF2-40B4-BE49-F238E27FC236}">
                <a16:creationId xmlns:a16="http://schemas.microsoft.com/office/drawing/2014/main" xmlns="" id="{58F525F1-3B88-BB42-AB46-D98CBF5B8CA6}"/>
              </a:ext>
            </a:extLst>
          </p:cNvPr>
          <p:cNvSpPr/>
          <p:nvPr/>
        </p:nvSpPr>
        <p:spPr>
          <a:xfrm>
            <a:off x="3422486" y="2682202"/>
            <a:ext cx="1539686"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评审组设置</a:t>
            </a:r>
            <a:endParaRPr kumimoji="1" lang="zh-CN" altLang="en-US" sz="1000" dirty="0"/>
          </a:p>
        </p:txBody>
      </p:sp>
      <p:sp>
        <p:nvSpPr>
          <p:cNvPr id="145" name="矩形 144">
            <a:extLst>
              <a:ext uri="{FF2B5EF4-FFF2-40B4-BE49-F238E27FC236}">
                <a16:creationId xmlns:a16="http://schemas.microsoft.com/office/drawing/2014/main" xmlns="" id="{58F525F1-3B88-BB42-AB46-D98CBF5B8CA6}"/>
              </a:ext>
            </a:extLst>
          </p:cNvPr>
          <p:cNvSpPr/>
          <p:nvPr/>
        </p:nvSpPr>
        <p:spPr>
          <a:xfrm>
            <a:off x="3439893" y="2940234"/>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专家设置</a:t>
            </a:r>
            <a:endParaRPr kumimoji="1" lang="zh-CN" altLang="en-US" sz="1000" dirty="0"/>
          </a:p>
        </p:txBody>
      </p:sp>
      <p:sp>
        <p:nvSpPr>
          <p:cNvPr id="146" name="矩形 145">
            <a:extLst>
              <a:ext uri="{FF2B5EF4-FFF2-40B4-BE49-F238E27FC236}">
                <a16:creationId xmlns:a16="http://schemas.microsoft.com/office/drawing/2014/main" xmlns="" id="{58F525F1-3B88-BB42-AB46-D98CBF5B8CA6}"/>
              </a:ext>
            </a:extLst>
          </p:cNvPr>
          <p:cNvSpPr/>
          <p:nvPr/>
        </p:nvSpPr>
        <p:spPr>
          <a:xfrm>
            <a:off x="4200172" y="2940578"/>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参评人员</a:t>
            </a:r>
            <a:endParaRPr kumimoji="1" lang="zh-CN" altLang="en-US" sz="1000" dirty="0"/>
          </a:p>
        </p:txBody>
      </p:sp>
      <p:sp>
        <p:nvSpPr>
          <p:cNvPr id="147" name="矩形 146">
            <a:extLst>
              <a:ext uri="{FF2B5EF4-FFF2-40B4-BE49-F238E27FC236}">
                <a16:creationId xmlns:a16="http://schemas.microsoft.com/office/drawing/2014/main" xmlns="" id="{58F525F1-3B88-BB42-AB46-D98CBF5B8CA6}"/>
              </a:ext>
            </a:extLst>
          </p:cNvPr>
          <p:cNvSpPr/>
          <p:nvPr/>
        </p:nvSpPr>
        <p:spPr>
          <a:xfrm>
            <a:off x="2158498" y="2678578"/>
            <a:ext cx="769843"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专家投票</a:t>
            </a:r>
            <a:endParaRPr kumimoji="1" lang="zh-CN" altLang="en-US" sz="1000" dirty="0"/>
          </a:p>
        </p:txBody>
      </p:sp>
      <p:sp>
        <p:nvSpPr>
          <p:cNvPr id="148" name="矩形 147">
            <a:extLst>
              <a:ext uri="{FF2B5EF4-FFF2-40B4-BE49-F238E27FC236}">
                <a16:creationId xmlns:a16="http://schemas.microsoft.com/office/drawing/2014/main" xmlns="" id="{58F525F1-3B88-BB42-AB46-D98CBF5B8CA6}"/>
              </a:ext>
            </a:extLst>
          </p:cNvPr>
          <p:cNvSpPr/>
          <p:nvPr/>
        </p:nvSpPr>
        <p:spPr>
          <a:xfrm>
            <a:off x="922716" y="2678578"/>
            <a:ext cx="769843"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评审上传</a:t>
            </a:r>
            <a:endParaRPr kumimoji="1" lang="zh-CN" altLang="en-US" sz="1000" dirty="0"/>
          </a:p>
        </p:txBody>
      </p:sp>
      <p:cxnSp>
        <p:nvCxnSpPr>
          <p:cNvPr id="149" name="直线箭头连接符 71">
            <a:extLst>
              <a:ext uri="{FF2B5EF4-FFF2-40B4-BE49-F238E27FC236}">
                <a16:creationId xmlns:a16="http://schemas.microsoft.com/office/drawing/2014/main" xmlns="" id="{5337AA40-CE00-5F4B-B9D6-E7E6A9128035}"/>
              </a:ext>
            </a:extLst>
          </p:cNvPr>
          <p:cNvCxnSpPr>
            <a:cxnSpLocks/>
            <a:stCxn id="144" idx="1"/>
            <a:endCxn id="147" idx="3"/>
          </p:cNvCxnSpPr>
          <p:nvPr/>
        </p:nvCxnSpPr>
        <p:spPr>
          <a:xfrm rot="10800000">
            <a:off x="2928342" y="2853144"/>
            <a:ext cx="494145" cy="3624"/>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直线箭头连接符 71">
            <a:extLst>
              <a:ext uri="{FF2B5EF4-FFF2-40B4-BE49-F238E27FC236}">
                <a16:creationId xmlns:a16="http://schemas.microsoft.com/office/drawing/2014/main" xmlns="" id="{5337AA40-CE00-5F4B-B9D6-E7E6A9128035}"/>
              </a:ext>
            </a:extLst>
          </p:cNvPr>
          <p:cNvCxnSpPr>
            <a:cxnSpLocks/>
            <a:stCxn id="147" idx="1"/>
            <a:endCxn id="148" idx="3"/>
          </p:cNvCxnSpPr>
          <p:nvPr/>
        </p:nvCxnSpPr>
        <p:spPr>
          <a:xfrm rot="10800000">
            <a:off x="1692560" y="2853144"/>
            <a:ext cx="465939"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155" name="组合 154"/>
          <p:cNvGrpSpPr/>
          <p:nvPr/>
        </p:nvGrpSpPr>
        <p:grpSpPr>
          <a:xfrm>
            <a:off x="288172" y="3824796"/>
            <a:ext cx="4000811" cy="1174296"/>
            <a:chOff x="433604" y="741998"/>
            <a:chExt cx="1656184" cy="1944052"/>
          </a:xfrm>
        </p:grpSpPr>
        <p:sp>
          <p:nvSpPr>
            <p:cNvPr id="156" name="文本框 96">
              <a:extLst>
                <a:ext uri="{FF2B5EF4-FFF2-40B4-BE49-F238E27FC236}">
                  <a16:creationId xmlns:a16="http://schemas.microsoft.com/office/drawing/2014/main" xmlns="" id="{F80ED601-BC45-7E44-AC7A-A700297FF5E0}"/>
                </a:ext>
              </a:extLst>
            </p:cNvPr>
            <p:cNvSpPr txBox="1"/>
            <p:nvPr/>
          </p:nvSpPr>
          <p:spPr>
            <a:xfrm>
              <a:off x="433604" y="741998"/>
              <a:ext cx="1656184" cy="560478"/>
            </a:xfrm>
            <a:prstGeom prst="rect">
              <a:avLst/>
            </a:prstGeom>
            <a:noFill/>
          </p:spPr>
          <p:txBody>
            <a:bodyPr wrap="square" rtlCol="0">
              <a:spAutoFit/>
            </a:bodyPr>
            <a:lstStyle/>
            <a:p>
              <a:r>
                <a:rPr lang="zh-CN" altLang="en-US" sz="1600" dirty="0" smtClean="0">
                  <a:solidFill>
                    <a:srgbClr val="FF0000"/>
                  </a:solidFill>
                </a:rPr>
                <a:t>学部组</a:t>
              </a:r>
              <a:r>
                <a:rPr lang="zh-CN" altLang="en-US" sz="1600" dirty="0" smtClean="0">
                  <a:solidFill>
                    <a:srgbClr val="FF0000"/>
                  </a:solidFill>
                </a:rPr>
                <a:t>评审</a:t>
              </a:r>
              <a:endParaRPr lang="zh-CN" altLang="en-US" sz="1600" b="1" dirty="0">
                <a:solidFill>
                  <a:srgbClr val="FF0000"/>
                </a:solidFill>
              </a:endParaRPr>
            </a:p>
          </p:txBody>
        </p:sp>
        <p:sp>
          <p:nvSpPr>
            <p:cNvPr id="157" name="圆角矩形 156">
              <a:extLst>
                <a:ext uri="{FF2B5EF4-FFF2-40B4-BE49-F238E27FC236}">
                  <a16:creationId xmlns:a16="http://schemas.microsoft.com/office/drawing/2014/main" xmlns=""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58" name="矩形 157">
            <a:extLst>
              <a:ext uri="{FF2B5EF4-FFF2-40B4-BE49-F238E27FC236}">
                <a16:creationId xmlns:a16="http://schemas.microsoft.com/office/drawing/2014/main" xmlns="" id="{58F525F1-3B88-BB42-AB46-D98CBF5B8CA6}"/>
              </a:ext>
            </a:extLst>
          </p:cNvPr>
          <p:cNvSpPr/>
          <p:nvPr/>
        </p:nvSpPr>
        <p:spPr>
          <a:xfrm>
            <a:off x="455338" y="4209040"/>
            <a:ext cx="1539686"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评审组设置</a:t>
            </a:r>
            <a:endParaRPr kumimoji="1" lang="zh-CN" altLang="en-US" sz="1000" dirty="0"/>
          </a:p>
        </p:txBody>
      </p:sp>
      <p:sp>
        <p:nvSpPr>
          <p:cNvPr id="159" name="矩形 158">
            <a:extLst>
              <a:ext uri="{FF2B5EF4-FFF2-40B4-BE49-F238E27FC236}">
                <a16:creationId xmlns:a16="http://schemas.microsoft.com/office/drawing/2014/main" xmlns="" id="{58F525F1-3B88-BB42-AB46-D98CBF5B8CA6}"/>
              </a:ext>
            </a:extLst>
          </p:cNvPr>
          <p:cNvSpPr/>
          <p:nvPr/>
        </p:nvSpPr>
        <p:spPr>
          <a:xfrm>
            <a:off x="472745" y="4467072"/>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专家设置</a:t>
            </a:r>
            <a:endParaRPr kumimoji="1" lang="zh-CN" altLang="en-US" sz="1000" dirty="0"/>
          </a:p>
        </p:txBody>
      </p:sp>
      <p:sp>
        <p:nvSpPr>
          <p:cNvPr id="160" name="矩形 159">
            <a:extLst>
              <a:ext uri="{FF2B5EF4-FFF2-40B4-BE49-F238E27FC236}">
                <a16:creationId xmlns:a16="http://schemas.microsoft.com/office/drawing/2014/main" xmlns="" id="{58F525F1-3B88-BB42-AB46-D98CBF5B8CA6}"/>
              </a:ext>
            </a:extLst>
          </p:cNvPr>
          <p:cNvSpPr/>
          <p:nvPr/>
        </p:nvSpPr>
        <p:spPr>
          <a:xfrm>
            <a:off x="1233024" y="4467416"/>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参评人员</a:t>
            </a:r>
            <a:endParaRPr kumimoji="1" lang="zh-CN" altLang="en-US" sz="1000" dirty="0"/>
          </a:p>
        </p:txBody>
      </p:sp>
      <p:sp>
        <p:nvSpPr>
          <p:cNvPr id="161" name="矩形 160">
            <a:extLst>
              <a:ext uri="{FF2B5EF4-FFF2-40B4-BE49-F238E27FC236}">
                <a16:creationId xmlns:a16="http://schemas.microsoft.com/office/drawing/2014/main" xmlns="" id="{58F525F1-3B88-BB42-AB46-D98CBF5B8CA6}"/>
              </a:ext>
            </a:extLst>
          </p:cNvPr>
          <p:cNvSpPr/>
          <p:nvPr/>
        </p:nvSpPr>
        <p:spPr>
          <a:xfrm>
            <a:off x="2257748" y="4209040"/>
            <a:ext cx="769843"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专家投票</a:t>
            </a:r>
            <a:endParaRPr kumimoji="1" lang="zh-CN" altLang="en-US" sz="1000" dirty="0"/>
          </a:p>
        </p:txBody>
      </p:sp>
      <p:sp>
        <p:nvSpPr>
          <p:cNvPr id="162" name="矩形 161">
            <a:extLst>
              <a:ext uri="{FF2B5EF4-FFF2-40B4-BE49-F238E27FC236}">
                <a16:creationId xmlns:a16="http://schemas.microsoft.com/office/drawing/2014/main" xmlns="" id="{58F525F1-3B88-BB42-AB46-D98CBF5B8CA6}"/>
              </a:ext>
            </a:extLst>
          </p:cNvPr>
          <p:cNvSpPr/>
          <p:nvPr/>
        </p:nvSpPr>
        <p:spPr>
          <a:xfrm>
            <a:off x="3312720" y="4210628"/>
            <a:ext cx="769843"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评审上传</a:t>
            </a:r>
            <a:endParaRPr kumimoji="1" lang="zh-CN" altLang="en-US" sz="1000" dirty="0"/>
          </a:p>
        </p:txBody>
      </p:sp>
      <p:cxnSp>
        <p:nvCxnSpPr>
          <p:cNvPr id="163" name="直线箭头连接符 71">
            <a:extLst>
              <a:ext uri="{FF2B5EF4-FFF2-40B4-BE49-F238E27FC236}">
                <a16:creationId xmlns:a16="http://schemas.microsoft.com/office/drawing/2014/main" xmlns="" id="{5337AA40-CE00-5F4B-B9D6-E7E6A9128035}"/>
              </a:ext>
            </a:extLst>
          </p:cNvPr>
          <p:cNvCxnSpPr>
            <a:cxnSpLocks/>
            <a:stCxn id="158" idx="3"/>
            <a:endCxn id="161" idx="1"/>
          </p:cNvCxnSpPr>
          <p:nvPr/>
        </p:nvCxnSpPr>
        <p:spPr>
          <a:xfrm>
            <a:off x="1995024" y="4383606"/>
            <a:ext cx="262724"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直线箭头连接符 71">
            <a:extLst>
              <a:ext uri="{FF2B5EF4-FFF2-40B4-BE49-F238E27FC236}">
                <a16:creationId xmlns:a16="http://schemas.microsoft.com/office/drawing/2014/main" xmlns="" id="{5337AA40-CE00-5F4B-B9D6-E7E6A9128035}"/>
              </a:ext>
            </a:extLst>
          </p:cNvPr>
          <p:cNvCxnSpPr>
            <a:cxnSpLocks/>
            <a:stCxn id="161" idx="3"/>
            <a:endCxn id="162" idx="1"/>
          </p:cNvCxnSpPr>
          <p:nvPr/>
        </p:nvCxnSpPr>
        <p:spPr>
          <a:xfrm>
            <a:off x="3027591" y="4383606"/>
            <a:ext cx="285129"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77" name="直接连接符 55">
            <a:extLst>
              <a:ext uri="{FF2B5EF4-FFF2-40B4-BE49-F238E27FC236}">
                <a16:creationId xmlns:a16="http://schemas.microsoft.com/office/drawing/2014/main" xmlns="" id="{8890C948-3DE0-7B4F-ACBA-A8BEFBCB5B83}"/>
              </a:ext>
            </a:extLst>
          </p:cNvPr>
          <p:cNvCxnSpPr>
            <a:cxnSpLocks/>
          </p:cNvCxnSpPr>
          <p:nvPr/>
        </p:nvCxnSpPr>
        <p:spPr>
          <a:xfrm rot="10800000" flipV="1">
            <a:off x="237107" y="2238716"/>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2" name="直接连接符 55">
            <a:extLst>
              <a:ext uri="{FF2B5EF4-FFF2-40B4-BE49-F238E27FC236}">
                <a16:creationId xmlns:a16="http://schemas.microsoft.com/office/drawing/2014/main" xmlns="" id="{8890C948-3DE0-7B4F-ACBA-A8BEFBCB5B83}"/>
              </a:ext>
            </a:extLst>
          </p:cNvPr>
          <p:cNvCxnSpPr>
            <a:cxnSpLocks/>
          </p:cNvCxnSpPr>
          <p:nvPr/>
        </p:nvCxnSpPr>
        <p:spPr>
          <a:xfrm rot="10800000" flipV="1">
            <a:off x="215327" y="3607624"/>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3" name="肘形连接符 192">
            <a:extLst>
              <a:ext uri="{FF2B5EF4-FFF2-40B4-BE49-F238E27FC236}">
                <a16:creationId xmlns:a16="http://schemas.microsoft.com/office/drawing/2014/main" xmlns="" id="{3F89C5B3-1FAB-C948-BF85-0D5CB9D4C058}"/>
              </a:ext>
            </a:extLst>
          </p:cNvPr>
          <p:cNvCxnSpPr>
            <a:cxnSpLocks/>
            <a:stCxn id="138" idx="1"/>
            <a:endCxn id="157" idx="1"/>
          </p:cNvCxnSpPr>
          <p:nvPr/>
        </p:nvCxnSpPr>
        <p:spPr>
          <a:xfrm rot="10800000" flipV="1">
            <a:off x="288173" y="2902367"/>
            <a:ext cx="502501" cy="1526838"/>
          </a:xfrm>
          <a:prstGeom prst="bentConnector3">
            <a:avLst>
              <a:gd name="adj1" fmla="val 145492"/>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8" name="组合 207"/>
          <p:cNvGrpSpPr/>
          <p:nvPr/>
        </p:nvGrpSpPr>
        <p:grpSpPr>
          <a:xfrm>
            <a:off x="4650151" y="3680048"/>
            <a:ext cx="4000811" cy="1426426"/>
            <a:chOff x="433604" y="741998"/>
            <a:chExt cx="1656184" cy="1944052"/>
          </a:xfrm>
        </p:grpSpPr>
        <p:sp>
          <p:nvSpPr>
            <p:cNvPr id="209" name="文本框 96">
              <a:extLst>
                <a:ext uri="{FF2B5EF4-FFF2-40B4-BE49-F238E27FC236}">
                  <a16:creationId xmlns:a16="http://schemas.microsoft.com/office/drawing/2014/main" xmlns="" id="{F80ED601-BC45-7E44-AC7A-A700297FF5E0}"/>
                </a:ext>
              </a:extLst>
            </p:cNvPr>
            <p:cNvSpPr txBox="1"/>
            <p:nvPr/>
          </p:nvSpPr>
          <p:spPr>
            <a:xfrm>
              <a:off x="433604" y="741998"/>
              <a:ext cx="1656184" cy="461410"/>
            </a:xfrm>
            <a:prstGeom prst="rect">
              <a:avLst/>
            </a:prstGeom>
            <a:noFill/>
          </p:spPr>
          <p:txBody>
            <a:bodyPr wrap="square" rtlCol="0">
              <a:spAutoFit/>
            </a:bodyPr>
            <a:lstStyle/>
            <a:p>
              <a:r>
                <a:rPr lang="zh-CN" altLang="en-US" sz="1600" dirty="0" smtClean="0">
                  <a:solidFill>
                    <a:srgbClr val="FF0000"/>
                  </a:solidFill>
                </a:rPr>
                <a:t>大会</a:t>
              </a:r>
              <a:r>
                <a:rPr lang="zh-CN" altLang="en-US" sz="1600" dirty="0" smtClean="0">
                  <a:solidFill>
                    <a:srgbClr val="FF0000"/>
                  </a:solidFill>
                </a:rPr>
                <a:t>评审</a:t>
              </a:r>
              <a:endParaRPr lang="zh-CN" altLang="en-US" sz="1600" b="1" dirty="0">
                <a:solidFill>
                  <a:srgbClr val="FF0000"/>
                </a:solidFill>
              </a:endParaRPr>
            </a:p>
          </p:txBody>
        </p:sp>
        <p:sp>
          <p:nvSpPr>
            <p:cNvPr id="210" name="圆角矩形 209">
              <a:extLst>
                <a:ext uri="{FF2B5EF4-FFF2-40B4-BE49-F238E27FC236}">
                  <a16:creationId xmlns:a16="http://schemas.microsoft.com/office/drawing/2014/main" xmlns=""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cxnSp>
        <p:nvCxnSpPr>
          <p:cNvPr id="218" name="直线箭头连接符 71">
            <a:extLst>
              <a:ext uri="{FF2B5EF4-FFF2-40B4-BE49-F238E27FC236}">
                <a16:creationId xmlns:a16="http://schemas.microsoft.com/office/drawing/2014/main" xmlns="" id="{5337AA40-CE00-5F4B-B9D6-E7E6A9128035}"/>
              </a:ext>
            </a:extLst>
          </p:cNvPr>
          <p:cNvCxnSpPr>
            <a:cxnSpLocks/>
            <a:stCxn id="157" idx="3"/>
            <a:endCxn id="210" idx="1"/>
          </p:cNvCxnSpPr>
          <p:nvPr/>
        </p:nvCxnSpPr>
        <p:spPr>
          <a:xfrm flipV="1">
            <a:off x="4288983" y="4414228"/>
            <a:ext cx="361168" cy="14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1" name="矩形 220">
            <a:extLst>
              <a:ext uri="{FF2B5EF4-FFF2-40B4-BE49-F238E27FC236}">
                <a16:creationId xmlns:a16="http://schemas.microsoft.com/office/drawing/2014/main" xmlns="" id="{76413261-04DE-0449-B888-C525AB970830}"/>
              </a:ext>
            </a:extLst>
          </p:cNvPr>
          <p:cNvSpPr/>
          <p:nvPr/>
        </p:nvSpPr>
        <p:spPr>
          <a:xfrm>
            <a:off x="4748700" y="3988784"/>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生成匿名评审专家</a:t>
            </a:r>
            <a:endParaRPr kumimoji="1" lang="zh-CN" altLang="en-US" sz="1000" dirty="0"/>
          </a:p>
        </p:txBody>
      </p:sp>
      <p:sp>
        <p:nvSpPr>
          <p:cNvPr id="222" name="矩形 221">
            <a:extLst>
              <a:ext uri="{FF2B5EF4-FFF2-40B4-BE49-F238E27FC236}">
                <a16:creationId xmlns:a16="http://schemas.microsoft.com/office/drawing/2014/main" xmlns="" id="{76413261-04DE-0449-B888-C525AB970830}"/>
              </a:ext>
            </a:extLst>
          </p:cNvPr>
          <p:cNvSpPr/>
          <p:nvPr/>
        </p:nvSpPr>
        <p:spPr>
          <a:xfrm>
            <a:off x="6026687" y="3988784"/>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投票评审设置</a:t>
            </a:r>
            <a:endParaRPr kumimoji="1" lang="zh-CN" altLang="en-US" sz="1000" dirty="0"/>
          </a:p>
        </p:txBody>
      </p:sp>
      <p:sp>
        <p:nvSpPr>
          <p:cNvPr id="223" name="矩形 222">
            <a:extLst>
              <a:ext uri="{FF2B5EF4-FFF2-40B4-BE49-F238E27FC236}">
                <a16:creationId xmlns:a16="http://schemas.microsoft.com/office/drawing/2014/main" xmlns="" id="{76413261-04DE-0449-B888-C525AB970830}"/>
              </a:ext>
            </a:extLst>
          </p:cNvPr>
          <p:cNvSpPr/>
          <p:nvPr/>
        </p:nvSpPr>
        <p:spPr>
          <a:xfrm>
            <a:off x="7363511" y="3993131"/>
            <a:ext cx="1021079"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专家投票</a:t>
            </a:r>
            <a:endParaRPr kumimoji="1" lang="zh-CN" altLang="en-US" sz="1000" dirty="0"/>
          </a:p>
        </p:txBody>
      </p:sp>
      <p:sp>
        <p:nvSpPr>
          <p:cNvPr id="224" name="矩形 223">
            <a:extLst>
              <a:ext uri="{FF2B5EF4-FFF2-40B4-BE49-F238E27FC236}">
                <a16:creationId xmlns:a16="http://schemas.microsoft.com/office/drawing/2014/main" xmlns="" id="{76413261-04DE-0449-B888-C525AB970830}"/>
              </a:ext>
            </a:extLst>
          </p:cNvPr>
          <p:cNvSpPr/>
          <p:nvPr/>
        </p:nvSpPr>
        <p:spPr>
          <a:xfrm>
            <a:off x="4829177" y="4641637"/>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查看投票进度</a:t>
            </a:r>
            <a:endParaRPr kumimoji="1" lang="zh-CN" altLang="en-US" sz="1000" dirty="0"/>
          </a:p>
        </p:txBody>
      </p:sp>
      <p:sp>
        <p:nvSpPr>
          <p:cNvPr id="225" name="矩形 224">
            <a:extLst>
              <a:ext uri="{FF2B5EF4-FFF2-40B4-BE49-F238E27FC236}">
                <a16:creationId xmlns:a16="http://schemas.microsoft.com/office/drawing/2014/main" xmlns="" id="{76413261-04DE-0449-B888-C525AB970830}"/>
              </a:ext>
            </a:extLst>
          </p:cNvPr>
          <p:cNvSpPr/>
          <p:nvPr/>
        </p:nvSpPr>
        <p:spPr>
          <a:xfrm>
            <a:off x="6143897" y="4641252"/>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投票统计</a:t>
            </a:r>
            <a:endParaRPr kumimoji="1" lang="zh-CN" altLang="en-US" sz="1000" dirty="0"/>
          </a:p>
        </p:txBody>
      </p:sp>
      <p:sp>
        <p:nvSpPr>
          <p:cNvPr id="226" name="矩形 225">
            <a:extLst>
              <a:ext uri="{FF2B5EF4-FFF2-40B4-BE49-F238E27FC236}">
                <a16:creationId xmlns:a16="http://schemas.microsoft.com/office/drawing/2014/main" xmlns="" id="{76413261-04DE-0449-B888-C525AB970830}"/>
              </a:ext>
            </a:extLst>
          </p:cNvPr>
          <p:cNvSpPr/>
          <p:nvPr/>
        </p:nvSpPr>
        <p:spPr>
          <a:xfrm>
            <a:off x="7475428" y="4632928"/>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t>打印投票结果</a:t>
            </a:r>
            <a:endParaRPr kumimoji="1" lang="zh-CN" altLang="en-US" sz="1000" dirty="0"/>
          </a:p>
        </p:txBody>
      </p:sp>
      <p:cxnSp>
        <p:nvCxnSpPr>
          <p:cNvPr id="227" name="直线箭头连接符 71">
            <a:extLst>
              <a:ext uri="{FF2B5EF4-FFF2-40B4-BE49-F238E27FC236}">
                <a16:creationId xmlns:a16="http://schemas.microsoft.com/office/drawing/2014/main" xmlns="" id="{5337AA40-CE00-5F4B-B9D6-E7E6A9128035}"/>
              </a:ext>
            </a:extLst>
          </p:cNvPr>
          <p:cNvCxnSpPr>
            <a:cxnSpLocks/>
            <a:stCxn id="221" idx="3"/>
            <a:endCxn id="222" idx="1"/>
          </p:cNvCxnSpPr>
          <p:nvPr/>
        </p:nvCxnSpPr>
        <p:spPr>
          <a:xfrm>
            <a:off x="5769779" y="4163350"/>
            <a:ext cx="256908"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0" name="直线箭头连接符 71">
            <a:extLst>
              <a:ext uri="{FF2B5EF4-FFF2-40B4-BE49-F238E27FC236}">
                <a16:creationId xmlns:a16="http://schemas.microsoft.com/office/drawing/2014/main" xmlns="" id="{5337AA40-CE00-5F4B-B9D6-E7E6A9128035}"/>
              </a:ext>
            </a:extLst>
          </p:cNvPr>
          <p:cNvCxnSpPr>
            <a:cxnSpLocks/>
            <a:stCxn id="222" idx="3"/>
            <a:endCxn id="223" idx="1"/>
          </p:cNvCxnSpPr>
          <p:nvPr/>
        </p:nvCxnSpPr>
        <p:spPr>
          <a:xfrm>
            <a:off x="7047766" y="4163350"/>
            <a:ext cx="315745" cy="4347"/>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3" name="肘形连接符 232">
            <a:extLst>
              <a:ext uri="{FF2B5EF4-FFF2-40B4-BE49-F238E27FC236}">
                <a16:creationId xmlns:a16="http://schemas.microsoft.com/office/drawing/2014/main" xmlns="" id="{3F89C5B3-1FAB-C948-BF85-0D5CB9D4C058}"/>
              </a:ext>
            </a:extLst>
          </p:cNvPr>
          <p:cNvCxnSpPr>
            <a:cxnSpLocks/>
            <a:stCxn id="223" idx="3"/>
            <a:endCxn id="224" idx="1"/>
          </p:cNvCxnSpPr>
          <p:nvPr/>
        </p:nvCxnSpPr>
        <p:spPr>
          <a:xfrm flipH="1">
            <a:off x="4829177" y="4167697"/>
            <a:ext cx="3555413" cy="648506"/>
          </a:xfrm>
          <a:prstGeom prst="bentConnector5">
            <a:avLst>
              <a:gd name="adj1" fmla="val -2266"/>
              <a:gd name="adj2" fmla="val 50000"/>
              <a:gd name="adj3" fmla="val 1027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直线箭头连接符 71">
            <a:extLst>
              <a:ext uri="{FF2B5EF4-FFF2-40B4-BE49-F238E27FC236}">
                <a16:creationId xmlns:a16="http://schemas.microsoft.com/office/drawing/2014/main" xmlns="" id="{5337AA40-CE00-5F4B-B9D6-E7E6A9128035}"/>
              </a:ext>
            </a:extLst>
          </p:cNvPr>
          <p:cNvCxnSpPr>
            <a:cxnSpLocks/>
            <a:stCxn id="224" idx="3"/>
            <a:endCxn id="225" idx="1"/>
          </p:cNvCxnSpPr>
          <p:nvPr/>
        </p:nvCxnSpPr>
        <p:spPr>
          <a:xfrm flipV="1">
            <a:off x="5850256" y="4815818"/>
            <a:ext cx="293641" cy="385"/>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直线箭头连接符 71">
            <a:extLst>
              <a:ext uri="{FF2B5EF4-FFF2-40B4-BE49-F238E27FC236}">
                <a16:creationId xmlns:a16="http://schemas.microsoft.com/office/drawing/2014/main" xmlns="" id="{5337AA40-CE00-5F4B-B9D6-E7E6A9128035}"/>
              </a:ext>
            </a:extLst>
          </p:cNvPr>
          <p:cNvCxnSpPr>
            <a:cxnSpLocks/>
            <a:stCxn id="225" idx="3"/>
            <a:endCxn id="226" idx="1"/>
          </p:cNvCxnSpPr>
          <p:nvPr/>
        </p:nvCxnSpPr>
        <p:spPr>
          <a:xfrm flipV="1">
            <a:off x="7164976" y="4807494"/>
            <a:ext cx="310452" cy="8324"/>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肘形连接符 243">
            <a:extLst>
              <a:ext uri="{FF2B5EF4-FFF2-40B4-BE49-F238E27FC236}">
                <a16:creationId xmlns:a16="http://schemas.microsoft.com/office/drawing/2014/main" xmlns="" id="{3F89C5B3-1FAB-C948-BF85-0D5CB9D4C058}"/>
              </a:ext>
            </a:extLst>
          </p:cNvPr>
          <p:cNvCxnSpPr>
            <a:cxnSpLocks/>
            <a:stCxn id="107" idx="3"/>
            <a:endCxn id="126" idx="3"/>
          </p:cNvCxnSpPr>
          <p:nvPr/>
        </p:nvCxnSpPr>
        <p:spPr>
          <a:xfrm flipH="1">
            <a:off x="8087710" y="1481663"/>
            <a:ext cx="706183" cy="1421385"/>
          </a:xfrm>
          <a:prstGeom prst="bentConnector3">
            <a:avLst>
              <a:gd name="adj1" fmla="val -3237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4599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a:t>
            </a:fld>
            <a:endParaRPr lang="en-US"/>
          </a:p>
        </p:txBody>
      </p:sp>
      <p:sp>
        <p:nvSpPr>
          <p:cNvPr id="5" name="文本框 4"/>
          <p:cNvSpPr txBox="1"/>
          <p:nvPr/>
        </p:nvSpPr>
        <p:spPr>
          <a:xfrm>
            <a:off x="393793" y="714167"/>
            <a:ext cx="7468712" cy="2554545"/>
          </a:xfrm>
          <a:prstGeom prst="rect">
            <a:avLst/>
          </a:prstGeom>
          <a:noFill/>
        </p:spPr>
        <p:txBody>
          <a:bodyPr wrap="square" rtlCol="0">
            <a:spAutoFit/>
          </a:bodyPr>
          <a:lstStyle/>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公司简介</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项目团队介绍</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总体设计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系统部署设计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项目实施过程</a:t>
            </a:r>
            <a:endParaRPr lang="en-US" altLang="zh-CN" sz="16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193204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2</a:t>
            </a:fld>
            <a:endParaRPr lang="en-US" dirty="0"/>
          </a:p>
        </p:txBody>
      </p:sp>
      <p:sp>
        <p:nvSpPr>
          <p:cNvPr id="6" name="矩形 5"/>
          <p:cNvSpPr/>
          <p:nvPr/>
        </p:nvSpPr>
        <p:spPr>
          <a:xfrm>
            <a:off x="323854" y="671279"/>
            <a:ext cx="7138184" cy="830997"/>
          </a:xfrm>
          <a:prstGeom prst="rect">
            <a:avLst/>
          </a:prstGeom>
        </p:spPr>
        <p:txBody>
          <a:bodyPr wrap="square">
            <a:spAutoFit/>
          </a:bodyPr>
          <a:lstStyle/>
          <a:p>
            <a:pPr algn="l" defTabSz="914400" fontAlgn="auto">
              <a:lnSpc>
                <a:spcPct val="150000"/>
              </a:lnSpc>
              <a:spcBef>
                <a:spcPts val="0"/>
              </a:spcBef>
              <a:spcAft>
                <a:spcPts val="0"/>
              </a:spcAft>
            </a:pPr>
            <a:r>
              <a:rPr lang="zh-CN" altLang="en-US" sz="1600" dirty="0" smtClean="0">
                <a:solidFill>
                  <a:prstClr val="black"/>
                </a:solidFill>
                <a:latin typeface="Arial"/>
                <a:ea typeface="微软雅黑"/>
              </a:rPr>
              <a:t>杭州</a:t>
            </a:r>
            <a:r>
              <a:rPr lang="zh-CN" altLang="en-US" sz="1600" dirty="0">
                <a:solidFill>
                  <a:prstClr val="black"/>
                </a:solidFill>
                <a:latin typeface="Arial"/>
                <a:ea typeface="微软雅黑"/>
              </a:rPr>
              <a:t>协新信息科技有限公司</a:t>
            </a:r>
            <a:r>
              <a:rPr lang="zh-CN" altLang="en-US" sz="1600" b="0" dirty="0" smtClean="0">
                <a:solidFill>
                  <a:prstClr val="black"/>
                </a:solidFill>
                <a:latin typeface="Arial"/>
                <a:ea typeface="微软雅黑"/>
              </a:rPr>
              <a:t>，</a:t>
            </a:r>
            <a:r>
              <a:rPr lang="zh-CN" altLang="en-US" sz="1600" b="0" dirty="0">
                <a:solidFill>
                  <a:prstClr val="black"/>
                </a:solidFill>
                <a:latin typeface="Arial"/>
                <a:ea typeface="微软雅黑"/>
              </a:rPr>
              <a:t>致力于</a:t>
            </a:r>
            <a:r>
              <a:rPr lang="zh-CN" altLang="en-US" sz="1600" b="0" dirty="0" smtClean="0">
                <a:solidFill>
                  <a:prstClr val="black"/>
                </a:solidFill>
                <a:latin typeface="Arial"/>
                <a:ea typeface="微软雅黑"/>
              </a:rPr>
              <a:t>为国内高校和企业提供</a:t>
            </a:r>
            <a:r>
              <a:rPr lang="en-US" altLang="zh-CN" sz="1600" b="0" dirty="0" smtClean="0">
                <a:solidFill>
                  <a:prstClr val="black"/>
                </a:solidFill>
                <a:latin typeface="Arial"/>
                <a:ea typeface="微软雅黑"/>
              </a:rPr>
              <a:t>IT</a:t>
            </a:r>
            <a:r>
              <a:rPr lang="zh-CN" altLang="en-US" sz="1600" b="0" dirty="0" smtClean="0">
                <a:solidFill>
                  <a:prstClr val="black"/>
                </a:solidFill>
                <a:latin typeface="Arial"/>
                <a:ea typeface="微软雅黑"/>
              </a:rPr>
              <a:t>服务全</a:t>
            </a:r>
            <a:r>
              <a:rPr lang="zh-CN" altLang="en-US" sz="1600" b="0" dirty="0">
                <a:solidFill>
                  <a:prstClr val="black"/>
                </a:solidFill>
                <a:latin typeface="Arial"/>
                <a:ea typeface="微软雅黑"/>
              </a:rPr>
              <a:t>流程专业</a:t>
            </a:r>
            <a:r>
              <a:rPr lang="zh-CN" altLang="en-US" sz="1600" b="0" dirty="0" smtClean="0">
                <a:solidFill>
                  <a:prstClr val="black"/>
                </a:solidFill>
                <a:latin typeface="Arial"/>
                <a:ea typeface="微软雅黑"/>
              </a:rPr>
              <a:t>咨询、应用</a:t>
            </a:r>
            <a:r>
              <a:rPr lang="zh-CN" altLang="en-US" sz="1600" b="0" dirty="0">
                <a:solidFill>
                  <a:prstClr val="black"/>
                </a:solidFill>
                <a:latin typeface="Arial"/>
                <a:ea typeface="微软雅黑"/>
              </a:rPr>
              <a:t>系统解决方案和</a:t>
            </a:r>
            <a:r>
              <a:rPr lang="zh-CN" altLang="en-US" sz="1600" b="0" dirty="0" smtClean="0">
                <a:solidFill>
                  <a:prstClr val="black"/>
                </a:solidFill>
                <a:latin typeface="Arial"/>
                <a:ea typeface="微软雅黑"/>
              </a:rPr>
              <a:t>系统集成、数据分析</a:t>
            </a:r>
            <a:r>
              <a:rPr lang="zh-CN" altLang="en-US" sz="1600" b="0" dirty="0">
                <a:solidFill>
                  <a:prstClr val="black"/>
                </a:solidFill>
                <a:latin typeface="Arial"/>
                <a:ea typeface="微软雅黑"/>
              </a:rPr>
              <a:t>、</a:t>
            </a:r>
            <a:r>
              <a:rPr lang="zh-CN" altLang="en-US" sz="1600" b="0" dirty="0" smtClean="0">
                <a:solidFill>
                  <a:prstClr val="black"/>
                </a:solidFill>
                <a:latin typeface="Arial"/>
                <a:ea typeface="微软雅黑"/>
              </a:rPr>
              <a:t>运营</a:t>
            </a:r>
            <a:r>
              <a:rPr lang="zh-CN" altLang="en-US" sz="1600" b="0" dirty="0">
                <a:solidFill>
                  <a:prstClr val="black"/>
                </a:solidFill>
                <a:latin typeface="Arial"/>
                <a:ea typeface="微软雅黑"/>
              </a:rPr>
              <a:t>等服务。</a:t>
            </a:r>
            <a:endParaRPr lang="en-US" altLang="zh-CN" sz="1600" b="0" dirty="0">
              <a:solidFill>
                <a:prstClr val="black"/>
              </a:solidFill>
              <a:latin typeface="Arial"/>
              <a:ea typeface="微软雅黑"/>
            </a:endParaRPr>
          </a:p>
        </p:txBody>
      </p:sp>
      <p:grpSp>
        <p:nvGrpSpPr>
          <p:cNvPr id="44" name="组合 43"/>
          <p:cNvGrpSpPr/>
          <p:nvPr/>
        </p:nvGrpSpPr>
        <p:grpSpPr>
          <a:xfrm>
            <a:off x="396114" y="1469604"/>
            <a:ext cx="8159171" cy="3348218"/>
            <a:chOff x="823421" y="1772816"/>
            <a:chExt cx="10729192" cy="4860386"/>
          </a:xfrm>
        </p:grpSpPr>
        <p:sp>
          <p:nvSpPr>
            <p:cNvPr id="45" name="任意多边形 44"/>
            <p:cNvSpPr/>
            <p:nvPr/>
          </p:nvSpPr>
          <p:spPr>
            <a:xfrm>
              <a:off x="823421" y="2842506"/>
              <a:ext cx="9625075" cy="3790696"/>
            </a:xfrm>
            <a:custGeom>
              <a:avLst/>
              <a:gdLst>
                <a:gd name="connsiteX0" fmla="*/ 0 w 10523095"/>
                <a:gd name="connsiteY0" fmla="*/ 4631960 h 4631960"/>
                <a:gd name="connsiteX1" fmla="*/ 2128603 w 10523095"/>
                <a:gd name="connsiteY1" fmla="*/ 2863121 h 4631960"/>
                <a:gd name="connsiteX2" fmla="*/ 4542020 w 10523095"/>
                <a:gd name="connsiteY2" fmla="*/ 2713219 h 4631960"/>
                <a:gd name="connsiteX3" fmla="*/ 6415790 w 10523095"/>
                <a:gd name="connsiteY3" fmla="*/ 1169232 h 4631960"/>
                <a:gd name="connsiteX4" fmla="*/ 8814217 w 10523095"/>
                <a:gd name="connsiteY4" fmla="*/ 1499016 h 4631960"/>
                <a:gd name="connsiteX5" fmla="*/ 10523095 w 10523095"/>
                <a:gd name="connsiteY5" fmla="*/ 0 h 463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3095" h="4631960">
                  <a:moveTo>
                    <a:pt x="0" y="4631960"/>
                  </a:moveTo>
                  <a:cubicBezTo>
                    <a:pt x="685800" y="3907435"/>
                    <a:pt x="1371600" y="3182911"/>
                    <a:pt x="2128603" y="2863121"/>
                  </a:cubicBezTo>
                  <a:cubicBezTo>
                    <a:pt x="2885606" y="2543331"/>
                    <a:pt x="3827489" y="2995534"/>
                    <a:pt x="4542020" y="2713219"/>
                  </a:cubicBezTo>
                  <a:cubicBezTo>
                    <a:pt x="5256551" y="2430904"/>
                    <a:pt x="5703757" y="1371599"/>
                    <a:pt x="6415790" y="1169232"/>
                  </a:cubicBezTo>
                  <a:cubicBezTo>
                    <a:pt x="7127823" y="966865"/>
                    <a:pt x="8129666" y="1693888"/>
                    <a:pt x="8814217" y="1499016"/>
                  </a:cubicBezTo>
                  <a:cubicBezTo>
                    <a:pt x="9498768" y="1304144"/>
                    <a:pt x="10010931" y="652072"/>
                    <a:pt x="10523095" y="0"/>
                  </a:cubicBezTo>
                </a:path>
              </a:pathLst>
            </a:cu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nvGrpSpPr>
            <p:cNvPr id="46" name="组合 45"/>
            <p:cNvGrpSpPr/>
            <p:nvPr/>
          </p:nvGrpSpPr>
          <p:grpSpPr>
            <a:xfrm>
              <a:off x="1612559" y="5002199"/>
              <a:ext cx="988942" cy="98894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9" name="椭圆 78"/>
              <p:cNvSpPr/>
              <p:nvPr/>
            </p:nvSpPr>
            <p:spPr>
              <a:xfrm>
                <a:off x="3724323" y="1908536"/>
                <a:ext cx="1329153" cy="1329153"/>
              </a:xfrm>
              <a:prstGeom prst="ellipse">
                <a:avLst/>
              </a:prstGeom>
              <a:solidFill>
                <a:srgbClr val="FF0000"/>
              </a:solidFill>
              <a:ln w="28575" cap="flat" cmpd="sng" algn="ctr">
                <a:solidFill>
                  <a:srgbClr val="FF0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80" name="椭圆 79"/>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7" name="TextBox 7"/>
            <p:cNvSpPr>
              <a:spLocks noChangeArrowheads="1"/>
            </p:cNvSpPr>
            <p:nvPr/>
          </p:nvSpPr>
          <p:spPr bwMode="auto">
            <a:xfrm>
              <a:off x="1711453" y="5355380"/>
              <a:ext cx="804100" cy="2680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2015</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48" name="组合 47"/>
            <p:cNvGrpSpPr/>
            <p:nvPr/>
          </p:nvGrpSpPr>
          <p:grpSpPr>
            <a:xfrm>
              <a:off x="3931778" y="4664879"/>
              <a:ext cx="1140116" cy="1140116"/>
              <a:chOff x="3724324" y="1908538"/>
              <a:chExt cx="1329153" cy="1329153"/>
            </a:xfrm>
            <a:gradFill>
              <a:gsLst>
                <a:gs pos="62000">
                  <a:srgbClr val="C69135"/>
                </a:gs>
                <a:gs pos="34200">
                  <a:srgbClr val="E6D38F"/>
                </a:gs>
                <a:gs pos="0">
                  <a:srgbClr val="FCD860"/>
                </a:gs>
                <a:gs pos="100000">
                  <a:srgbClr val="F1DF97"/>
                </a:gs>
              </a:gsLst>
              <a:lin ang="12000000" scaled="0"/>
            </a:gradFill>
          </p:grpSpPr>
          <p:sp>
            <p:nvSpPr>
              <p:cNvPr id="77" name="椭圆 76"/>
              <p:cNvSpPr/>
              <p:nvPr/>
            </p:nvSpPr>
            <p:spPr>
              <a:xfrm>
                <a:off x="3724324" y="1908538"/>
                <a:ext cx="1329153" cy="1329153"/>
              </a:xfrm>
              <a:prstGeom prst="ellipse">
                <a:avLst/>
              </a:prstGeom>
              <a:solidFill>
                <a:srgbClr val="FFC000"/>
              </a:solidFill>
              <a:ln w="28575" cap="flat" cmpd="sng" algn="ctr">
                <a:solidFill>
                  <a:srgbClr val="FFC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8" name="椭圆 77"/>
              <p:cNvSpPr/>
              <p:nvPr/>
            </p:nvSpPr>
            <p:spPr>
              <a:xfrm>
                <a:off x="3825891" y="2043145"/>
                <a:ext cx="1098121"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9" name="TextBox 7"/>
            <p:cNvSpPr>
              <a:spLocks noChangeArrowheads="1"/>
            </p:cNvSpPr>
            <p:nvPr/>
          </p:nvSpPr>
          <p:spPr bwMode="auto">
            <a:xfrm>
              <a:off x="4095614" y="5093282"/>
              <a:ext cx="804100" cy="2680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2016</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0" name="组合 49"/>
            <p:cNvGrpSpPr/>
            <p:nvPr/>
          </p:nvGrpSpPr>
          <p:grpSpPr>
            <a:xfrm>
              <a:off x="5883151" y="3121798"/>
              <a:ext cx="1224136" cy="122413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5" name="椭圆 74"/>
              <p:cNvSpPr/>
              <p:nvPr/>
            </p:nvSpPr>
            <p:spPr>
              <a:xfrm>
                <a:off x="3724323" y="1908536"/>
                <a:ext cx="1329153" cy="1329153"/>
              </a:xfrm>
              <a:prstGeom prst="ellipse">
                <a:avLst/>
              </a:prstGeom>
              <a:solidFill>
                <a:srgbClr val="00B050"/>
              </a:solidFill>
              <a:ln w="28575" cap="flat" cmpd="sng" algn="ctr">
                <a:solidFill>
                  <a:srgbClr val="00B05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6" name="椭圆 75"/>
              <p:cNvSpPr/>
              <p:nvPr/>
            </p:nvSpPr>
            <p:spPr>
              <a:xfrm>
                <a:off x="3839838" y="2024052"/>
                <a:ext cx="1098122" cy="1098122"/>
              </a:xfrm>
              <a:prstGeom prst="ellipse">
                <a:avLst/>
              </a:prstGeom>
              <a:solidFill>
                <a:srgbClr val="EEECE1">
                  <a:lumMod val="90000"/>
                </a:srgbClr>
              </a:solidFill>
              <a:ln w="25400" cap="flat" cmpd="sng" algn="ctr">
                <a:solidFill>
                  <a:srgbClr val="00B050"/>
                </a:solid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1" name="TextBox 7"/>
            <p:cNvSpPr>
              <a:spLocks noChangeArrowheads="1"/>
            </p:cNvSpPr>
            <p:nvPr/>
          </p:nvSpPr>
          <p:spPr bwMode="auto">
            <a:xfrm>
              <a:off x="6080006" y="3645026"/>
              <a:ext cx="804100" cy="2680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2017</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2" name="组合 51"/>
            <p:cNvGrpSpPr/>
            <p:nvPr/>
          </p:nvGrpSpPr>
          <p:grpSpPr>
            <a:xfrm>
              <a:off x="8240245" y="3284984"/>
              <a:ext cx="1296144" cy="129614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3" name="椭圆 72"/>
              <p:cNvSpPr/>
              <p:nvPr/>
            </p:nvSpPr>
            <p:spPr>
              <a:xfrm>
                <a:off x="3724323" y="1908536"/>
                <a:ext cx="1329153" cy="1329153"/>
              </a:xfrm>
              <a:prstGeom prst="ellipse">
                <a:avLst/>
              </a:prstGeom>
              <a:solidFill>
                <a:srgbClr val="C0504D">
                  <a:lumMod val="75000"/>
                </a:srgbClr>
              </a:solidFill>
              <a:ln w="28575" cap="flat" cmpd="sng" algn="ctr">
                <a:solidFill>
                  <a:srgbClr val="C0504D">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4" name="椭圆 73"/>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3" name="TextBox 7"/>
            <p:cNvSpPr>
              <a:spLocks noChangeArrowheads="1"/>
            </p:cNvSpPr>
            <p:nvPr/>
          </p:nvSpPr>
          <p:spPr bwMode="auto">
            <a:xfrm>
              <a:off x="8516264" y="3789041"/>
              <a:ext cx="804100" cy="2680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2018</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4" name="组合 53"/>
            <p:cNvGrpSpPr/>
            <p:nvPr/>
          </p:nvGrpSpPr>
          <p:grpSpPr>
            <a:xfrm>
              <a:off x="9915599" y="1772816"/>
              <a:ext cx="1348982" cy="134898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1" name="椭圆 70"/>
              <p:cNvSpPr/>
              <p:nvPr/>
            </p:nvSpPr>
            <p:spPr>
              <a:xfrm>
                <a:off x="3724323" y="1908536"/>
                <a:ext cx="1329153" cy="1329153"/>
              </a:xfrm>
              <a:prstGeom prst="ellipse">
                <a:avLst/>
              </a:prstGeom>
              <a:solidFill>
                <a:srgbClr val="F79646">
                  <a:lumMod val="75000"/>
                </a:srgbClr>
              </a:solidFill>
              <a:ln w="28575" cap="flat" cmpd="sng" algn="ctr">
                <a:solidFill>
                  <a:srgbClr val="F79646">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2" name="椭圆 71"/>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5" name="TextBox 7"/>
            <p:cNvSpPr>
              <a:spLocks noChangeArrowheads="1"/>
            </p:cNvSpPr>
            <p:nvPr/>
          </p:nvSpPr>
          <p:spPr bwMode="auto">
            <a:xfrm>
              <a:off x="10117269" y="2359913"/>
              <a:ext cx="962880" cy="2680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未来</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sp>
          <p:nvSpPr>
            <p:cNvPr id="56" name="TextBox 7"/>
            <p:cNvSpPr>
              <a:spLocks noChangeArrowheads="1"/>
            </p:cNvSpPr>
            <p:nvPr/>
          </p:nvSpPr>
          <p:spPr bwMode="auto">
            <a:xfrm>
              <a:off x="1363447" y="3733528"/>
              <a:ext cx="1224135" cy="3127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公司成立</a:t>
              </a:r>
              <a:endParaRPr kumimoji="0" lang="zh-CN" altLang="en-US"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56"/>
            <p:cNvSpPr/>
            <p:nvPr/>
          </p:nvSpPr>
          <p:spPr>
            <a:xfrm>
              <a:off x="1152239" y="3653893"/>
              <a:ext cx="1646552" cy="467045"/>
            </a:xfrm>
            <a:prstGeom prst="roundRect">
              <a:avLst>
                <a:gd name="adj" fmla="val 50000"/>
              </a:avLst>
            </a:pr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58" name="文本框 49"/>
            <p:cNvSpPr txBox="1"/>
            <p:nvPr/>
          </p:nvSpPr>
          <p:spPr>
            <a:xfrm>
              <a:off x="1077957" y="4207307"/>
              <a:ext cx="191771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积累项目管理与实施经验，奠定坚实基础</a:t>
              </a:r>
            </a:p>
          </p:txBody>
        </p:sp>
        <p:sp>
          <p:nvSpPr>
            <p:cNvPr id="59" name="TextBox 7"/>
            <p:cNvSpPr>
              <a:spLocks noChangeArrowheads="1"/>
            </p:cNvSpPr>
            <p:nvPr/>
          </p:nvSpPr>
          <p:spPr bwMode="auto">
            <a:xfrm>
              <a:off x="3507908" y="3284984"/>
              <a:ext cx="1654145" cy="3127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专注高校领域</a:t>
              </a:r>
              <a:endParaRPr kumimoji="0" lang="zh-CN" altLang="en-US"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圆角矩形 59"/>
            <p:cNvSpPr/>
            <p:nvPr/>
          </p:nvSpPr>
          <p:spPr>
            <a:xfrm>
              <a:off x="3425340" y="3200881"/>
              <a:ext cx="1838579" cy="467045"/>
            </a:xfrm>
            <a:prstGeom prst="roundRect">
              <a:avLst>
                <a:gd name="adj" fmla="val 50000"/>
              </a:avLst>
            </a:prstGeom>
            <a:noFill/>
            <a:ln w="25400" cap="flat" cmpd="sng" algn="ctr">
              <a:solidFill>
                <a:srgbClr val="FFC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FFC000"/>
                </a:solidFill>
                <a:effectLst/>
                <a:uLnTx/>
                <a:uFillTx/>
                <a:latin typeface="Arial"/>
                <a:ea typeface="微软雅黑"/>
                <a:cs typeface="+mn-cs"/>
              </a:endParaRPr>
            </a:p>
          </p:txBody>
        </p:sp>
        <p:sp>
          <p:nvSpPr>
            <p:cNvPr id="61" name="文本框 49"/>
            <p:cNvSpPr txBox="1"/>
            <p:nvPr/>
          </p:nvSpPr>
          <p:spPr>
            <a:xfrm>
              <a:off x="3365345" y="3733527"/>
              <a:ext cx="198469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专注于为</a:t>
              </a:r>
              <a:r>
                <a:rPr lang="zh-CN" altLang="en-US" sz="1200" b="0" kern="0" dirty="0" smtClean="0">
                  <a:solidFill>
                    <a:prstClr val="black"/>
                  </a:solidFill>
                  <a:latin typeface="微软雅黑" panose="020B0503020204020204" pitchFamily="34" charset="-122"/>
                  <a:ea typeface="微软雅黑" panose="020B0503020204020204" pitchFamily="34" charset="-122"/>
                </a:rPr>
                <a:t>高校</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提供专业的</a:t>
              </a: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IT</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产品和服务</a:t>
              </a:r>
            </a:p>
          </p:txBody>
        </p:sp>
        <p:sp>
          <p:nvSpPr>
            <p:cNvPr id="62" name="TextBox 7"/>
            <p:cNvSpPr>
              <a:spLocks noChangeArrowheads="1"/>
            </p:cNvSpPr>
            <p:nvPr/>
          </p:nvSpPr>
          <p:spPr bwMode="auto">
            <a:xfrm>
              <a:off x="5601586" y="4632719"/>
              <a:ext cx="2371448" cy="3127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noProof="0" dirty="0" err="1"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Xcloud</a:t>
              </a:r>
              <a:r>
                <a:rPr lang="zh-CN" altLang="en-US" b="0" kern="0" noProof="0"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平台研发</a:t>
              </a:r>
              <a:endParaRPr kumimoji="0" lang="zh-CN" altLang="en-US"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62"/>
            <p:cNvSpPr/>
            <p:nvPr/>
          </p:nvSpPr>
          <p:spPr>
            <a:xfrm>
              <a:off x="5593990" y="4565752"/>
              <a:ext cx="2276585" cy="467046"/>
            </a:xfrm>
            <a:prstGeom prst="roundRect">
              <a:avLst>
                <a:gd name="adj" fmla="val 50000"/>
              </a:avLst>
            </a:prstGeom>
            <a:noFill/>
            <a:ln w="25400" cap="flat" cmpd="sng" algn="ctr">
              <a:solidFill>
                <a:srgbClr val="00B05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4" name="文本框 49"/>
            <p:cNvSpPr txBox="1"/>
            <p:nvPr/>
          </p:nvSpPr>
          <p:spPr>
            <a:xfrm>
              <a:off x="5883151" y="5145543"/>
              <a:ext cx="1748768" cy="402101"/>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lang="en-US" altLang="zh-CN" sz="1200" b="0" kern="0" dirty="0" err="1" smtClean="0">
                  <a:solidFill>
                    <a:prstClr val="black"/>
                  </a:solidFill>
                  <a:latin typeface="微软雅黑" panose="020B0503020204020204" pitchFamily="34" charset="-122"/>
                  <a:ea typeface="微软雅黑" panose="020B0503020204020204" pitchFamily="34" charset="-122"/>
                </a:rPr>
                <a:t>XCloud</a:t>
              </a:r>
              <a:r>
                <a:rPr lang="zh-CN" altLang="en-US" sz="1200" b="0" kern="0" dirty="0" smtClean="0">
                  <a:solidFill>
                    <a:prstClr val="black"/>
                  </a:solidFill>
                  <a:latin typeface="微软雅黑" panose="020B0503020204020204" pitchFamily="34" charset="-122"/>
                  <a:ea typeface="微软雅黑" panose="020B0503020204020204" pitchFamily="34" charset="-122"/>
                </a:rPr>
                <a:t>平台开发</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TextBox 7"/>
            <p:cNvSpPr>
              <a:spLocks noChangeArrowheads="1"/>
            </p:cNvSpPr>
            <p:nvPr/>
          </p:nvSpPr>
          <p:spPr bwMode="auto">
            <a:xfrm>
              <a:off x="8244290" y="5069669"/>
              <a:ext cx="1525655" cy="3127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SaaS</a:t>
              </a:r>
              <a:r>
                <a:rPr lang="zh-CN" altLang="en-US"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kumimoji="0" lang="zh-CN" altLang="en-US" b="0" i="0" u="none" strike="noStrike" kern="0" cap="none" spc="0" normalizeH="0" baseline="0" noProof="0" dirty="0">
                <a:ln>
                  <a:noFill/>
                </a:ln>
                <a:solidFill>
                  <a:srgbClr val="C0504D">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矩形 65"/>
            <p:cNvSpPr/>
            <p:nvPr/>
          </p:nvSpPr>
          <p:spPr>
            <a:xfrm>
              <a:off x="8051385" y="4972538"/>
              <a:ext cx="1910109" cy="467044"/>
            </a:xfrm>
            <a:prstGeom prst="roundRect">
              <a:avLst>
                <a:gd name="adj" fmla="val 50000"/>
              </a:avLst>
            </a:prstGeom>
            <a:noFill/>
            <a:ln w="25400" cap="flat" cmpd="sng" algn="ctr">
              <a:solidFill>
                <a:srgbClr val="C0504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7" name="文本框 49"/>
            <p:cNvSpPr txBox="1"/>
            <p:nvPr/>
          </p:nvSpPr>
          <p:spPr>
            <a:xfrm>
              <a:off x="8006695" y="5468214"/>
              <a:ext cx="2093048" cy="670168"/>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12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XCloud</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平台</a:t>
              </a:r>
              <a:r>
                <a:rPr lang="zh-CN" altLang="en-US" sz="1200" b="0" kern="0" dirty="0" smtClean="0">
                  <a:solidFill>
                    <a:prstClr val="black"/>
                  </a:solidFill>
                  <a:latin typeface="微软雅黑" panose="020B0503020204020204" pitchFamily="34" charset="-122"/>
                  <a:ea typeface="微软雅黑" panose="020B0503020204020204" pitchFamily="34" charset="-122"/>
                </a:rPr>
                <a:t>，重构公司产品</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TextBox 7"/>
            <p:cNvSpPr>
              <a:spLocks noChangeArrowheads="1"/>
            </p:cNvSpPr>
            <p:nvPr/>
          </p:nvSpPr>
          <p:spPr bwMode="auto">
            <a:xfrm>
              <a:off x="10117269" y="3508635"/>
              <a:ext cx="1224135" cy="3127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更多精彩</a:t>
              </a:r>
              <a:endParaRPr kumimoji="0" lang="zh-CN" altLang="en-US" b="0" i="0" u="none" strike="noStrike" kern="0" cap="none" spc="0" normalizeH="0" baseline="0" noProof="0" dirty="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圆角矩形 68"/>
            <p:cNvSpPr/>
            <p:nvPr/>
          </p:nvSpPr>
          <p:spPr>
            <a:xfrm>
              <a:off x="9906061" y="3429001"/>
              <a:ext cx="1646552" cy="467045"/>
            </a:xfrm>
            <a:prstGeom prst="roundRect">
              <a:avLst>
                <a:gd name="adj" fmla="val 50000"/>
              </a:avLst>
            </a:prstGeom>
            <a:noFill/>
            <a:ln w="25400" cap="flat" cmpd="sng" algn="ctr">
              <a:solidFill>
                <a:srgbClr val="F79646">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spTree>
    <p:extLst>
      <p:ext uri="{BB962C8B-B14F-4D97-AF65-F5344CB8AC3E}">
        <p14:creationId xmlns="" xmlns:p14="http://schemas.microsoft.com/office/powerpoint/2010/main" val="42522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研发团队核心成员介绍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3</a:t>
            </a:fld>
            <a:endParaRPr lang="en-US"/>
          </a:p>
        </p:txBody>
      </p:sp>
      <p:graphicFrame>
        <p:nvGraphicFramePr>
          <p:cNvPr id="5" name="内容占位符 7"/>
          <p:cNvGraphicFramePr>
            <a:graphicFrameLocks noGrp="1"/>
          </p:cNvGraphicFramePr>
          <p:nvPr>
            <p:ph sz="quarter" idx="10"/>
            <p:extLst>
              <p:ext uri="{D42A27DB-BD31-4B8C-83A1-F6EECF244321}">
                <p14:modId xmlns="" xmlns:p14="http://schemas.microsoft.com/office/powerpoint/2010/main" val="1133649049"/>
              </p:ext>
            </p:extLst>
          </p:nvPr>
        </p:nvGraphicFramePr>
        <p:xfrm>
          <a:off x="237107" y="946150"/>
          <a:ext cx="8208393" cy="3734258"/>
        </p:xfrm>
        <a:graphic>
          <a:graphicData uri="http://schemas.openxmlformats.org/drawingml/2006/table">
            <a:tbl>
              <a:tblPr firstRow="1" bandRow="1">
                <a:tableStyleId>{0E3FDE45-AF77-4B5C-9715-49D594BDF05E}</a:tableStyleId>
              </a:tblPr>
              <a:tblGrid>
                <a:gridCol w="934725">
                  <a:extLst>
                    <a:ext uri="{9D8B030D-6E8A-4147-A177-3AD203B41FA5}">
                      <a16:colId xmlns="" xmlns:a16="http://schemas.microsoft.com/office/drawing/2014/main" val="288910187"/>
                    </a:ext>
                  </a:extLst>
                </a:gridCol>
                <a:gridCol w="1457123">
                  <a:extLst>
                    <a:ext uri="{9D8B030D-6E8A-4147-A177-3AD203B41FA5}">
                      <a16:colId xmlns="" xmlns:a16="http://schemas.microsoft.com/office/drawing/2014/main" val="632936126"/>
                    </a:ext>
                  </a:extLst>
                </a:gridCol>
                <a:gridCol w="5816545">
                  <a:extLst>
                    <a:ext uri="{9D8B030D-6E8A-4147-A177-3AD203B41FA5}">
                      <a16:colId xmlns="" xmlns:a16="http://schemas.microsoft.com/office/drawing/2014/main" val="3697965570"/>
                    </a:ext>
                  </a:extLst>
                </a:gridCol>
              </a:tblGrid>
              <a:tr h="429505">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姓名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职务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成员介绍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1116303380"/>
                  </a:ext>
                </a:extLst>
              </a:tr>
              <a:tr h="369379">
                <a:tc>
                  <a:txBody>
                    <a:bodyPr/>
                    <a:lstStyle/>
                    <a:p>
                      <a:pPr algn="ctr" fontAlgn="ctr"/>
                      <a:r>
                        <a:rPr lang="zh-CN" altLang="en-US" sz="1100" b="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马晓辉</a:t>
                      </a:r>
                      <a:endParaRPr lang="zh-CN" altLang="en-US" sz="1100" b="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技术总监</a:t>
                      </a:r>
                      <a:r>
                        <a:rPr lang="en-US" altLang="zh-CN" sz="1100" u="none" strike="noStrike" dirty="0" smtClean="0">
                          <a:effectLst/>
                          <a:latin typeface="微软雅黑" panose="020B0503020204020204" pitchFamily="34" charset="-122"/>
                          <a:ea typeface="微软雅黑" panose="020B0503020204020204" pitchFamily="34" charset="-122"/>
                        </a:rPr>
                        <a:t>/</a:t>
                      </a:r>
                      <a:r>
                        <a:rPr lang="zh-CN" altLang="en-US" sz="1100" u="none" strike="noStrike" dirty="0" smtClean="0">
                          <a:effectLst/>
                          <a:latin typeface="微软雅黑" panose="020B0503020204020204" pitchFamily="34" charset="-122"/>
                          <a:ea typeface="微软雅黑" panose="020B0503020204020204" pitchFamily="34" charset="-122"/>
                        </a:rPr>
                        <a:t>系统设计师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1981</a:t>
                      </a:r>
                      <a:r>
                        <a:rPr lang="zh-CN" altLang="en-US" sz="1100" u="none" strike="noStrike" dirty="0" smtClean="0">
                          <a:effectLst/>
                          <a:latin typeface="微软雅黑" panose="020B0503020204020204" pitchFamily="34" charset="-122"/>
                          <a:ea typeface="微软雅黑" panose="020B0503020204020204" pitchFamily="34" charset="-122"/>
                        </a:rPr>
                        <a:t>年，河南科技大学，</a:t>
                      </a:r>
                      <a:r>
                        <a:rPr lang="en-US" altLang="zh-CN" sz="1100" u="none" strike="noStrike" dirty="0" smtClean="0">
                          <a:effectLst/>
                          <a:latin typeface="微软雅黑" panose="020B0503020204020204" pitchFamily="34" charset="-122"/>
                          <a:ea typeface="微软雅黑" panose="020B0503020204020204" pitchFamily="34" charset="-122"/>
                        </a:rPr>
                        <a:t>14</a:t>
                      </a:r>
                      <a:r>
                        <a:rPr lang="zh-CN" altLang="en-US" sz="1100" u="none" strike="noStrike" dirty="0" smtClean="0">
                          <a:effectLst/>
                          <a:latin typeface="微软雅黑" panose="020B0503020204020204" pitchFamily="34" charset="-122"/>
                          <a:ea typeface="微软雅黑" panose="020B0503020204020204" pitchFamily="34" charset="-122"/>
                        </a:rPr>
                        <a:t>年的潜心系统研发，积累了丰富的研发</a:t>
                      </a:r>
                      <a:r>
                        <a:rPr lang="zh-CN" altLang="en-US" sz="1100" u="none" strike="noStrike" dirty="0">
                          <a:effectLst/>
                          <a:latin typeface="微软雅黑" panose="020B0503020204020204" pitchFamily="34" charset="-122"/>
                          <a:ea typeface="微软雅黑" panose="020B0503020204020204" pitchFamily="34" charset="-122"/>
                        </a:rPr>
                        <a:t>管理、</a:t>
                      </a:r>
                      <a:r>
                        <a:rPr lang="zh-CN" altLang="en-US" sz="1100" u="none" strike="noStrike" dirty="0" smtClean="0">
                          <a:effectLst/>
                          <a:latin typeface="微软雅黑" panose="020B0503020204020204" pitchFamily="34" charset="-122"/>
                          <a:ea typeface="微软雅黑" panose="020B0503020204020204" pitchFamily="34" charset="-122"/>
                        </a:rPr>
                        <a:t>产品管理和团队管理经验。以踏实过硬的技术实力和务实的管理能力赢得团队和客户的高度认可。</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2747760927"/>
                  </a:ext>
                </a:extLst>
              </a:tr>
              <a:tr h="549154">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李 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高级开发工程师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年，郑州大学，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从业经验，专注于软件开发、系统架构，时刻保持对最新</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技术的敏锐嗅觉，持续为客户提供高品质的</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产品</a:t>
                      </a:r>
                    </a:p>
                  </a:txBody>
                  <a:tcPr marL="11667" marR="11667" marT="11669" marB="0" anchor="ctr"/>
                </a:tc>
                <a:extLst>
                  <a:ext uri="{0D108BD9-81ED-4DB2-BD59-A6C34878D82A}">
                    <a16:rowId xmlns="" xmlns:a16="http://schemas.microsoft.com/office/drawing/2014/main" val="2127854811"/>
                  </a:ext>
                </a:extLst>
              </a:tr>
              <a:tr h="36937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赵 咪</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1982</a:t>
                      </a:r>
                      <a:r>
                        <a:rPr lang="zh-CN" altLang="en-US" sz="1100" u="none" strike="noStrike" dirty="0" smtClean="0">
                          <a:effectLst/>
                          <a:latin typeface="微软雅黑" panose="020B0503020204020204" pitchFamily="34" charset="-122"/>
                          <a:ea typeface="微软雅黑" panose="020B0503020204020204" pitchFamily="34" charset="-122"/>
                        </a:rPr>
                        <a:t>年，河南科技大学，具有极强的学习能力及开拓精神、丰富的</a:t>
                      </a:r>
                      <a:r>
                        <a:rPr lang="zh-CN" altLang="en-US" sz="1100" u="none" strike="noStrike" smtClean="0">
                          <a:effectLst/>
                          <a:latin typeface="微软雅黑" panose="020B0503020204020204" pitchFamily="34" charset="-122"/>
                          <a:ea typeface="微软雅黑" panose="020B0503020204020204" pitchFamily="34" charset="-122"/>
                        </a:rPr>
                        <a:t>软件开发经验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4012327666"/>
                  </a:ext>
                </a:extLst>
              </a:tr>
              <a:tr h="36937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马 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1980</a:t>
                      </a:r>
                      <a:r>
                        <a:rPr lang="zh-CN" altLang="en-US" sz="1100" u="none" strike="noStrike" dirty="0" smtClean="0">
                          <a:effectLst/>
                          <a:latin typeface="微软雅黑" panose="020B0503020204020204" pitchFamily="34" charset="-122"/>
                          <a:ea typeface="微软雅黑" panose="020B0503020204020204" pitchFamily="34" charset="-122"/>
                        </a:rPr>
                        <a:t>年，解放军外国语学院，</a:t>
                      </a:r>
                      <a:r>
                        <a:rPr lang="en-US" altLang="zh-CN" sz="1100" u="none" strike="noStrike" dirty="0" smtClean="0">
                          <a:effectLst/>
                          <a:latin typeface="微软雅黑" panose="020B0503020204020204" pitchFamily="34" charset="-122"/>
                          <a:ea typeface="微软雅黑" panose="020B0503020204020204" pitchFamily="34" charset="-122"/>
                        </a:rPr>
                        <a:t>8</a:t>
                      </a:r>
                      <a:r>
                        <a:rPr lang="zh-CN" altLang="en-US" sz="1100" u="none" strike="noStrike" dirty="0" smtClean="0">
                          <a:effectLst/>
                          <a:latin typeface="微软雅黑" panose="020B0503020204020204" pitchFamily="34" charset="-122"/>
                          <a:ea typeface="微软雅黑" panose="020B0503020204020204" pitchFamily="34" charset="-122"/>
                        </a:rPr>
                        <a:t>年</a:t>
                      </a:r>
                      <a:r>
                        <a:rPr lang="en-US" altLang="zh-CN" sz="1100" u="none" strike="noStrike" dirty="0" smtClean="0">
                          <a:effectLst/>
                          <a:latin typeface="微软雅黑" panose="020B0503020204020204" pitchFamily="34" charset="-122"/>
                          <a:ea typeface="微软雅黑" panose="020B0503020204020204" pitchFamily="34" charset="-122"/>
                        </a:rPr>
                        <a:t>IT</a:t>
                      </a:r>
                      <a:r>
                        <a:rPr lang="zh-CN" altLang="en-US" sz="1100" u="none" strike="noStrike" dirty="0" smtClean="0">
                          <a:effectLst/>
                          <a:latin typeface="微软雅黑" panose="020B0503020204020204" pitchFamily="34" charset="-122"/>
                          <a:ea typeface="微软雅黑" panose="020B0503020204020204" pitchFamily="34" charset="-122"/>
                        </a:rPr>
                        <a:t>行业从业经验，曾任职于金蝶软件、普华集团，具有较强的产品需求分析能力</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344639850"/>
                  </a:ext>
                </a:extLst>
              </a:tr>
              <a:tr h="549154">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谢杨逸衡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1991</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年，浙江海洋大学，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a:t>
                      </a:r>
                      <a:endPar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7551302"/>
                  </a:ext>
                </a:extLst>
              </a:tr>
              <a:tr h="549154">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逯阳</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1986</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年，浙江工商大学</a:t>
                      </a:r>
                      <a:endPar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r>
              <a:tr h="549154">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李书昶</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1995</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年，浙江理工大学</a:t>
                      </a:r>
                      <a:endPar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r>
            </a:tbl>
          </a:graphicData>
        </a:graphic>
      </p:graphicFrame>
    </p:spTree>
    <p:extLst>
      <p:ext uri="{BB962C8B-B14F-4D97-AF65-F5344CB8AC3E}">
        <p14:creationId xmlns="" xmlns:p14="http://schemas.microsoft.com/office/powerpoint/2010/main" val="3699675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4</a:t>
            </a:fld>
            <a:endParaRPr lang="en-US"/>
          </a:p>
        </p:txBody>
      </p:sp>
      <p:grpSp>
        <p:nvGrpSpPr>
          <p:cNvPr id="103" name="组合 102"/>
          <p:cNvGrpSpPr/>
          <p:nvPr/>
        </p:nvGrpSpPr>
        <p:grpSpPr>
          <a:xfrm>
            <a:off x="360347" y="655841"/>
            <a:ext cx="8183031" cy="3989478"/>
            <a:chOff x="360347" y="655841"/>
            <a:chExt cx="8183031" cy="3989478"/>
          </a:xfrm>
        </p:grpSpPr>
        <p:grpSp>
          <p:nvGrpSpPr>
            <p:cNvPr id="3" name="组合 2"/>
            <p:cNvGrpSpPr/>
            <p:nvPr/>
          </p:nvGrpSpPr>
          <p:grpSpPr>
            <a:xfrm>
              <a:off x="360347" y="1079761"/>
              <a:ext cx="8183031" cy="3565558"/>
              <a:chOff x="144413" y="866306"/>
              <a:chExt cx="11233248" cy="5476109"/>
            </a:xfrm>
          </p:grpSpPr>
          <p:sp>
            <p:nvSpPr>
              <p:cNvPr id="5" name="矩形 4"/>
              <p:cNvSpPr/>
              <p:nvPr/>
            </p:nvSpPr>
            <p:spPr>
              <a:xfrm>
                <a:off x="144413" y="1996747"/>
                <a:ext cx="6408713" cy="4345668"/>
              </a:xfrm>
              <a:prstGeom prst="rect">
                <a:avLst/>
              </a:prstGeom>
              <a:solidFill>
                <a:srgbClr val="00B0F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411436" y="2089547"/>
                <a:ext cx="5853658" cy="2766325"/>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1584574" y="2233563"/>
                <a:ext cx="4464496" cy="820772"/>
              </a:xfrm>
              <a:prstGeom prst="rect">
                <a:avLst/>
              </a:prstGeom>
              <a:solidFill>
                <a:srgbClr val="FFFF00">
                  <a:alpha val="3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113983"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管理系统</a:t>
                </a:r>
              </a:p>
            </p:txBody>
          </p:sp>
          <p:sp>
            <p:nvSpPr>
              <p:cNvPr id="9" name="矩形 8"/>
              <p:cNvSpPr/>
              <p:nvPr/>
            </p:nvSpPr>
            <p:spPr>
              <a:xfrm>
                <a:off x="4444614"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移动</a:t>
                </a:r>
                <a:r>
                  <a:rPr kumimoji="1" lang="en-US" altLang="zh-CN"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App</a:t>
                </a:r>
                <a:endPar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endParaRPr>
              </a:p>
            </p:txBody>
          </p:sp>
          <p:sp>
            <p:nvSpPr>
              <p:cNvPr id="10" name="矩形 9"/>
              <p:cNvSpPr/>
              <p:nvPr/>
            </p:nvSpPr>
            <p:spPr>
              <a:xfrm>
                <a:off x="1656582" y="3756397"/>
                <a:ext cx="4464496" cy="73870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服务中心</a:t>
                </a:r>
                <a:endPar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75759" y="4962785"/>
                <a:ext cx="5889335" cy="123121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云资源</a:t>
                </a:r>
              </a:p>
            </p:txBody>
          </p:sp>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6260" y="1029701"/>
                <a:ext cx="465132" cy="465132"/>
              </a:xfrm>
              <a:prstGeom prst="rect">
                <a:avLst/>
              </a:prstGeom>
            </p:spPr>
          </p:pic>
          <p:grpSp>
            <p:nvGrpSpPr>
              <p:cNvPr id="13" name="组 37"/>
              <p:cNvGrpSpPr/>
              <p:nvPr/>
            </p:nvGrpSpPr>
            <p:grpSpPr>
              <a:xfrm>
                <a:off x="1667904" y="1029701"/>
                <a:ext cx="860403" cy="583664"/>
                <a:chOff x="1420754" y="642998"/>
                <a:chExt cx="860403" cy="583664"/>
              </a:xfrm>
            </p:grpSpPr>
            <p:pic>
              <p:nvPicPr>
                <p:cNvPr id="14" name="图片 1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420754" y="662143"/>
                  <a:ext cx="465132" cy="465132"/>
                </a:xfrm>
                <a:prstGeom prst="rect">
                  <a:avLst/>
                </a:prstGeom>
              </p:spPr>
            </p:pic>
            <p:pic>
              <p:nvPicPr>
                <p:cNvPr id="15" name="图片 1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816025" y="642998"/>
                  <a:ext cx="465132" cy="465132"/>
                </a:xfrm>
                <a:prstGeom prst="rect">
                  <a:avLst/>
                </a:prstGeom>
              </p:spPr>
            </p:pic>
            <p:pic>
              <p:nvPicPr>
                <p:cNvPr id="16" name="图片 1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601445" y="761530"/>
                  <a:ext cx="465132" cy="465132"/>
                </a:xfrm>
                <a:prstGeom prst="rect">
                  <a:avLst/>
                </a:prstGeom>
              </p:spPr>
            </p:pic>
          </p:grpSp>
          <p:grpSp>
            <p:nvGrpSpPr>
              <p:cNvPr id="17" name="组 79"/>
              <p:cNvGrpSpPr/>
              <p:nvPr/>
            </p:nvGrpSpPr>
            <p:grpSpPr>
              <a:xfrm>
                <a:off x="647283" y="1034961"/>
                <a:ext cx="2826191" cy="757978"/>
                <a:chOff x="-1391030" y="1322406"/>
                <a:chExt cx="2826191" cy="757978"/>
              </a:xfrm>
            </p:grpSpPr>
            <p:pic>
              <p:nvPicPr>
                <p:cNvPr id="18" name="图片 17"/>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970029" y="1322406"/>
                  <a:ext cx="465132" cy="465132"/>
                </a:xfrm>
                <a:prstGeom prst="rect">
                  <a:avLst/>
                </a:prstGeom>
              </p:spPr>
            </p:pic>
            <p:sp>
              <p:nvSpPr>
                <p:cNvPr id="19" name="文本框 18"/>
                <p:cNvSpPr txBox="1"/>
                <p:nvPr/>
              </p:nvSpPr>
              <p:spPr>
                <a:xfrm>
                  <a:off x="1010074" y="1729507"/>
                  <a:ext cx="369012"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SLB</a:t>
                  </a:r>
                  <a:endParaRPr kumimoji="1" lang="zh-CN" altLang="en-US" sz="1000" b="0" dirty="0">
                    <a:solidFill>
                      <a:prstClr val="black"/>
                    </a:solidFill>
                    <a:latin typeface="Calibri"/>
                    <a:ea typeface="宋体" panose="02010600030101010101" pitchFamily="2" charset="-122"/>
                  </a:endParaRPr>
                </a:p>
              </p:txBody>
            </p:sp>
            <p:sp>
              <p:nvSpPr>
                <p:cNvPr id="20" name="文本框 19"/>
                <p:cNvSpPr txBox="1"/>
                <p:nvPr/>
              </p:nvSpPr>
              <p:spPr>
                <a:xfrm>
                  <a:off x="-1391030" y="1782278"/>
                  <a:ext cx="425116"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User</a:t>
                  </a:r>
                  <a:endParaRPr kumimoji="1" lang="zh-CN" altLang="en-US" sz="1000" b="0" dirty="0">
                    <a:solidFill>
                      <a:prstClr val="black"/>
                    </a:solidFill>
                    <a:latin typeface="Calibri"/>
                    <a:ea typeface="宋体" panose="02010600030101010101" pitchFamily="2" charset="-122"/>
                  </a:endParaRPr>
                </a:p>
              </p:txBody>
            </p:sp>
            <p:sp>
              <p:nvSpPr>
                <p:cNvPr id="21" name="文本框 20"/>
                <p:cNvSpPr txBox="1"/>
                <p:nvPr/>
              </p:nvSpPr>
              <p:spPr>
                <a:xfrm>
                  <a:off x="-343274" y="1834163"/>
                  <a:ext cx="550151"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Mobile</a:t>
                  </a:r>
                  <a:endParaRPr kumimoji="1" lang="zh-CN" altLang="en-US" sz="1000" b="0" dirty="0">
                    <a:solidFill>
                      <a:prstClr val="black"/>
                    </a:solidFill>
                    <a:latin typeface="Calibri"/>
                    <a:ea typeface="宋体" panose="02010600030101010101" pitchFamily="2" charset="-122"/>
                  </a:endParaRPr>
                </a:p>
              </p:txBody>
            </p:sp>
          </p:grpSp>
          <p:grpSp>
            <p:nvGrpSpPr>
              <p:cNvPr id="22" name="组 78"/>
              <p:cNvGrpSpPr/>
              <p:nvPr/>
            </p:nvGrpSpPr>
            <p:grpSpPr>
              <a:xfrm>
                <a:off x="4138070" y="992663"/>
                <a:ext cx="465132" cy="657853"/>
                <a:chOff x="1998138" y="1287678"/>
                <a:chExt cx="465132" cy="657853"/>
              </a:xfrm>
            </p:grpSpPr>
            <p:pic>
              <p:nvPicPr>
                <p:cNvPr id="23" name="图片 22"/>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998138" y="1287678"/>
                  <a:ext cx="465132" cy="465132"/>
                </a:xfrm>
                <a:prstGeom prst="rect">
                  <a:avLst/>
                </a:prstGeom>
              </p:spPr>
            </p:pic>
            <p:sp>
              <p:nvSpPr>
                <p:cNvPr id="24" name="文本框 23"/>
                <p:cNvSpPr txBox="1"/>
                <p:nvPr/>
              </p:nvSpPr>
              <p:spPr>
                <a:xfrm>
                  <a:off x="2011734" y="1683921"/>
                  <a:ext cx="437940" cy="261610"/>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CDN</a:t>
                  </a:r>
                  <a:endParaRPr kumimoji="1" lang="zh-CN" altLang="en-US" sz="1050" b="0" dirty="0">
                    <a:solidFill>
                      <a:prstClr val="black"/>
                    </a:solidFill>
                    <a:latin typeface="Calibri"/>
                    <a:ea typeface="宋体" panose="02010600030101010101" pitchFamily="2" charset="-122"/>
                  </a:endParaRPr>
                </a:p>
              </p:txBody>
            </p:sp>
          </p:grpSp>
          <p:grpSp>
            <p:nvGrpSpPr>
              <p:cNvPr id="25" name="组 77"/>
              <p:cNvGrpSpPr/>
              <p:nvPr/>
            </p:nvGrpSpPr>
            <p:grpSpPr>
              <a:xfrm>
                <a:off x="1000303" y="5397570"/>
                <a:ext cx="465132" cy="654637"/>
                <a:chOff x="4053437" y="786838"/>
                <a:chExt cx="465132" cy="654637"/>
              </a:xfrm>
            </p:grpSpPr>
            <p:pic>
              <p:nvPicPr>
                <p:cNvPr id="26" name="图片 25"/>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4053437" y="786838"/>
                  <a:ext cx="465132" cy="465132"/>
                </a:xfrm>
                <a:prstGeom prst="rect">
                  <a:avLst/>
                </a:prstGeom>
              </p:spPr>
            </p:pic>
            <p:sp>
              <p:nvSpPr>
                <p:cNvPr id="27" name="文本框 26"/>
                <p:cNvSpPr txBox="1"/>
                <p:nvPr/>
              </p:nvSpPr>
              <p:spPr>
                <a:xfrm>
                  <a:off x="4095337" y="1187559"/>
                  <a:ext cx="385042"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ECS</a:t>
                  </a:r>
                  <a:endParaRPr kumimoji="1" lang="zh-CN" altLang="en-US" sz="1050" b="0" dirty="0">
                    <a:solidFill>
                      <a:prstClr val="black"/>
                    </a:solidFill>
                    <a:latin typeface="Calibri"/>
                    <a:ea typeface="宋体" panose="02010600030101010101" pitchFamily="2" charset="-122"/>
                  </a:endParaRPr>
                </a:p>
              </p:txBody>
            </p:sp>
          </p:grpSp>
          <p:grpSp>
            <p:nvGrpSpPr>
              <p:cNvPr id="28" name="组 83"/>
              <p:cNvGrpSpPr/>
              <p:nvPr/>
            </p:nvGrpSpPr>
            <p:grpSpPr>
              <a:xfrm>
                <a:off x="2088629" y="5368927"/>
                <a:ext cx="468000" cy="668695"/>
                <a:chOff x="5365078" y="882680"/>
                <a:chExt cx="468000" cy="668695"/>
              </a:xfrm>
            </p:grpSpPr>
            <p:pic>
              <p:nvPicPr>
                <p:cNvPr id="29" name="图片 28"/>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5365078" y="882680"/>
                  <a:ext cx="468000" cy="468000"/>
                </a:xfrm>
                <a:prstGeom prst="rect">
                  <a:avLst/>
                </a:prstGeom>
              </p:spPr>
            </p:pic>
            <p:sp>
              <p:nvSpPr>
                <p:cNvPr id="30" name="文本框 29"/>
                <p:cNvSpPr txBox="1"/>
                <p:nvPr/>
              </p:nvSpPr>
              <p:spPr>
                <a:xfrm>
                  <a:off x="5396939" y="1297459"/>
                  <a:ext cx="40427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RDS</a:t>
                  </a:r>
                  <a:endParaRPr kumimoji="1" lang="zh-CN" altLang="en-US" sz="1050" b="0" dirty="0">
                    <a:solidFill>
                      <a:prstClr val="black"/>
                    </a:solidFill>
                    <a:latin typeface="Calibri"/>
                    <a:ea typeface="宋体" panose="02010600030101010101" pitchFamily="2" charset="-122"/>
                  </a:endParaRPr>
                </a:p>
              </p:txBody>
            </p:sp>
          </p:grpSp>
          <p:grpSp>
            <p:nvGrpSpPr>
              <p:cNvPr id="31" name="组 84"/>
              <p:cNvGrpSpPr/>
              <p:nvPr/>
            </p:nvGrpSpPr>
            <p:grpSpPr>
              <a:xfrm>
                <a:off x="4345315" y="5368927"/>
                <a:ext cx="479618" cy="631220"/>
                <a:chOff x="6337101" y="882263"/>
                <a:chExt cx="479618" cy="631220"/>
              </a:xfrm>
            </p:grpSpPr>
            <p:pic>
              <p:nvPicPr>
                <p:cNvPr id="32" name="图片 31"/>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6339584" y="882263"/>
                  <a:ext cx="465132" cy="465132"/>
                </a:xfrm>
                <a:prstGeom prst="rect">
                  <a:avLst/>
                </a:prstGeom>
              </p:spPr>
            </p:pic>
            <p:sp>
              <p:nvSpPr>
                <p:cNvPr id="33" name="文本框 32"/>
                <p:cNvSpPr txBox="1"/>
                <p:nvPr/>
              </p:nvSpPr>
              <p:spPr>
                <a:xfrm>
                  <a:off x="6337101" y="1259567"/>
                  <a:ext cx="47961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err="1" smtClean="0">
                      <a:solidFill>
                        <a:prstClr val="black"/>
                      </a:solidFill>
                      <a:latin typeface="Calibri"/>
                      <a:ea typeface="宋体" panose="02010600030101010101" pitchFamily="2" charset="-122"/>
                    </a:rPr>
                    <a:t>Redis</a:t>
                  </a:r>
                  <a:endParaRPr kumimoji="1" lang="zh-CN" altLang="en-US" sz="1050" b="0" dirty="0">
                    <a:solidFill>
                      <a:prstClr val="black"/>
                    </a:solidFill>
                    <a:latin typeface="Calibri"/>
                    <a:ea typeface="宋体" panose="02010600030101010101" pitchFamily="2" charset="-122"/>
                  </a:endParaRPr>
                </a:p>
              </p:txBody>
            </p:sp>
          </p:grpSp>
          <p:grpSp>
            <p:nvGrpSpPr>
              <p:cNvPr id="34"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7495215" y="854613"/>
                  <a:ext cx="465132" cy="465132"/>
                </a:xfrm>
                <a:prstGeom prst="rect">
                  <a:avLst/>
                </a:prstGeom>
              </p:spPr>
            </p:pic>
            <p:sp>
              <p:nvSpPr>
                <p:cNvPr id="36" name="文本框 35"/>
                <p:cNvSpPr txBox="1"/>
                <p:nvPr/>
              </p:nvSpPr>
              <p:spPr>
                <a:xfrm>
                  <a:off x="7526444" y="1225451"/>
                  <a:ext cx="402674"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VPC</a:t>
                  </a:r>
                  <a:endParaRPr kumimoji="1" lang="zh-CN" altLang="en-US" sz="1050" b="0" dirty="0">
                    <a:solidFill>
                      <a:prstClr val="black"/>
                    </a:solidFill>
                    <a:latin typeface="Calibri"/>
                    <a:ea typeface="宋体" panose="02010600030101010101" pitchFamily="2" charset="-122"/>
                  </a:endParaRPr>
                </a:p>
              </p:txBody>
            </p:sp>
          </p:grpSp>
          <p:grpSp>
            <p:nvGrpSpPr>
              <p:cNvPr id="37" name="组 90"/>
              <p:cNvGrpSpPr/>
              <p:nvPr/>
            </p:nvGrpSpPr>
            <p:grpSpPr>
              <a:xfrm>
                <a:off x="477638" y="3820887"/>
                <a:ext cx="459322" cy="564962"/>
                <a:chOff x="4545094" y="1108130"/>
                <a:chExt cx="473926" cy="661786"/>
              </a:xfrm>
            </p:grpSpPr>
            <p:pic>
              <p:nvPicPr>
                <p:cNvPr id="38" name="图片 37"/>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4551020" y="1108130"/>
                  <a:ext cx="468000" cy="468000"/>
                </a:xfrm>
                <a:prstGeom prst="rect">
                  <a:avLst/>
                </a:prstGeom>
              </p:spPr>
            </p:pic>
            <p:sp>
              <p:nvSpPr>
                <p:cNvPr id="39" name="文本框 38"/>
                <p:cNvSpPr txBox="1"/>
                <p:nvPr/>
              </p:nvSpPr>
              <p:spPr>
                <a:xfrm>
                  <a:off x="4545094" y="1516000"/>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集群</a:t>
                  </a:r>
                  <a:endParaRPr kumimoji="1" lang="zh-CN" altLang="en-US" sz="1050" b="0" dirty="0">
                    <a:solidFill>
                      <a:prstClr val="black"/>
                    </a:solidFill>
                    <a:latin typeface="Calibri"/>
                    <a:ea typeface="宋体" panose="02010600030101010101" pitchFamily="2" charset="-122"/>
                  </a:endParaRPr>
                </a:p>
              </p:txBody>
            </p:sp>
          </p:grpSp>
          <p:pic>
            <p:nvPicPr>
              <p:cNvPr id="40" name="图片 39"/>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1110974" y="3904377"/>
                <a:ext cx="473600" cy="397983"/>
              </a:xfrm>
              <a:prstGeom prst="rect">
                <a:avLst/>
              </a:prstGeom>
            </p:spPr>
          </p:pic>
          <p:sp>
            <p:nvSpPr>
              <p:cNvPr id="41" name="文本框 40"/>
              <p:cNvSpPr txBox="1"/>
              <p:nvPr/>
            </p:nvSpPr>
            <p:spPr>
              <a:xfrm>
                <a:off x="432445" y="2089546"/>
                <a:ext cx="1153776" cy="567233"/>
              </a:xfrm>
              <a:prstGeom prst="rect">
                <a:avLst/>
              </a:prstGeom>
              <a:noFill/>
            </p:spPr>
            <p:txBody>
              <a:bodyPr wrap="none" rtlCol="0">
                <a:spAutoFit/>
              </a:bodyPr>
              <a:lstStyle/>
              <a:p>
                <a:pPr algn="l" defTabSz="914400" fontAlgn="auto">
                  <a:spcBef>
                    <a:spcPts val="0"/>
                  </a:spcBef>
                  <a:spcAft>
                    <a:spcPts val="0"/>
                  </a:spcAft>
                </a:pPr>
                <a:r>
                  <a:rPr kumimoji="1" lang="en-US" altLang="zh-CN" sz="1800" b="0" smtClean="0">
                    <a:solidFill>
                      <a:srgbClr val="4F81BD">
                        <a:lumMod val="75000"/>
                      </a:srgbClr>
                    </a:solidFill>
                    <a:latin typeface="Calibri"/>
                    <a:ea typeface="宋体" panose="02010600030101010101" pitchFamily="2" charset="-122"/>
                  </a:rPr>
                  <a:t>XCloud</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43" name="矩形 42"/>
              <p:cNvSpPr/>
              <p:nvPr/>
            </p:nvSpPr>
            <p:spPr>
              <a:xfrm>
                <a:off x="7803083" y="2161555"/>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44" name="矩形 43"/>
              <p:cNvSpPr/>
              <p:nvPr/>
            </p:nvSpPr>
            <p:spPr>
              <a:xfrm>
                <a:off x="7925090" y="23775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行为</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5" name="矩形 44"/>
              <p:cNvSpPr/>
              <p:nvPr/>
            </p:nvSpPr>
            <p:spPr>
              <a:xfrm>
                <a:off x="7925090" y="32904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业务</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6" name="矩形 45"/>
              <p:cNvSpPr/>
              <p:nvPr/>
            </p:nvSpPr>
            <p:spPr>
              <a:xfrm>
                <a:off x="7925090" y="4082567"/>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系统</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7" name="右箭头 46"/>
              <p:cNvSpPr/>
              <p:nvPr/>
            </p:nvSpPr>
            <p:spPr>
              <a:xfrm>
                <a:off x="7422116" y="329025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8" name="右箭头 47"/>
              <p:cNvSpPr/>
              <p:nvPr/>
            </p:nvSpPr>
            <p:spPr>
              <a:xfrm>
                <a:off x="8903708"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9" name="右箭头 48"/>
              <p:cNvSpPr/>
              <p:nvPr/>
            </p:nvSpPr>
            <p:spPr>
              <a:xfrm>
                <a:off x="8939641" y="3436547"/>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0" name="右箭头 49"/>
              <p:cNvSpPr/>
              <p:nvPr/>
            </p:nvSpPr>
            <p:spPr>
              <a:xfrm>
                <a:off x="8939641"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51" name="组 126"/>
              <p:cNvGrpSpPr/>
              <p:nvPr/>
            </p:nvGrpSpPr>
            <p:grpSpPr>
              <a:xfrm>
                <a:off x="6841157" y="3163757"/>
                <a:ext cx="740908" cy="772328"/>
                <a:chOff x="6620238" y="3163757"/>
                <a:chExt cx="740908" cy="772328"/>
              </a:xfrm>
            </p:grpSpPr>
            <p:pic>
              <p:nvPicPr>
                <p:cNvPr id="52" name="图片 51"/>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6697141" y="3163757"/>
                  <a:ext cx="468000" cy="468000"/>
                </a:xfrm>
                <a:prstGeom prst="rect">
                  <a:avLst/>
                </a:prstGeom>
              </p:spPr>
            </p:pic>
            <p:sp>
              <p:nvSpPr>
                <p:cNvPr id="53" name="文本框 52"/>
                <p:cNvSpPr txBox="1"/>
                <p:nvPr/>
              </p:nvSpPr>
              <p:spPr>
                <a:xfrm>
                  <a:off x="6620238" y="3682169"/>
                  <a:ext cx="740908"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日志收集</a:t>
                  </a:r>
                  <a:endParaRPr kumimoji="1" lang="zh-CN" altLang="en-US" sz="1050" b="0" dirty="0">
                    <a:solidFill>
                      <a:prstClr val="black"/>
                    </a:solidFill>
                    <a:latin typeface="Calibri"/>
                    <a:ea typeface="宋体" panose="02010600030101010101" pitchFamily="2" charset="-122"/>
                  </a:endParaRPr>
                </a:p>
              </p:txBody>
            </p:sp>
          </p:grpSp>
          <p:grpSp>
            <p:nvGrpSpPr>
              <p:cNvPr id="54" name="组 121"/>
              <p:cNvGrpSpPr/>
              <p:nvPr/>
            </p:nvGrpSpPr>
            <p:grpSpPr>
              <a:xfrm>
                <a:off x="9247428" y="2330138"/>
                <a:ext cx="721672" cy="693236"/>
                <a:chOff x="9026509" y="2330138"/>
                <a:chExt cx="721672" cy="693236"/>
              </a:xfrm>
            </p:grpSpPr>
            <p:pic>
              <p:nvPicPr>
                <p:cNvPr id="55" name="图片 54"/>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9128892" y="2330138"/>
                  <a:ext cx="468000" cy="468000"/>
                </a:xfrm>
                <a:prstGeom prst="rect">
                  <a:avLst/>
                </a:prstGeom>
              </p:spPr>
            </p:pic>
            <p:sp>
              <p:nvSpPr>
                <p:cNvPr id="56" name="文本框 55"/>
                <p:cNvSpPr txBox="1"/>
                <p:nvPr/>
              </p:nvSpPr>
              <p:spPr>
                <a:xfrm>
                  <a:off x="9026509" y="2769458"/>
                  <a:ext cx="721672"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行为分析</a:t>
                  </a:r>
                  <a:endParaRPr kumimoji="1" lang="zh-CN" altLang="en-US" sz="1050" b="0" dirty="0">
                    <a:solidFill>
                      <a:prstClr val="black"/>
                    </a:solidFill>
                    <a:latin typeface="Calibri"/>
                    <a:ea typeface="宋体" panose="02010600030101010101" pitchFamily="2" charset="-122"/>
                  </a:endParaRPr>
                </a:p>
              </p:txBody>
            </p:sp>
          </p:grpSp>
          <p:grpSp>
            <p:nvGrpSpPr>
              <p:cNvPr id="57" name="组 119"/>
              <p:cNvGrpSpPr/>
              <p:nvPr/>
            </p:nvGrpSpPr>
            <p:grpSpPr>
              <a:xfrm>
                <a:off x="9354318" y="3131438"/>
                <a:ext cx="836356" cy="468000"/>
                <a:chOff x="9133399" y="3059430"/>
                <a:chExt cx="836356" cy="468000"/>
              </a:xfrm>
            </p:grpSpPr>
            <p:pic>
              <p:nvPicPr>
                <p:cNvPr id="58" name="图片 57"/>
                <p:cNvPicPr>
                  <a:picLocks noChangeAspect="1"/>
                </p:cNvPicPr>
                <p:nvPr/>
              </p:nvPicPr>
              <p:blipFill>
                <a:blip r:embed="rId17" cstate="print">
                  <a:extLst>
                    <a:ext uri="{28A0092B-C50C-407E-A947-70E740481C1C}">
                      <a14:useLocalDpi xmlns="" xmlns:a14="http://schemas.microsoft.com/office/drawing/2010/main" val="0"/>
                    </a:ext>
                  </a:extLst>
                </a:blip>
                <a:stretch>
                  <a:fillRect/>
                </a:stretch>
              </p:blipFill>
              <p:spPr>
                <a:xfrm>
                  <a:off x="9133399" y="3059430"/>
                  <a:ext cx="468000" cy="468000"/>
                </a:xfrm>
                <a:prstGeom prst="rect">
                  <a:avLst/>
                </a:prstGeom>
              </p:spPr>
            </p:pic>
            <p:sp>
              <p:nvSpPr>
                <p:cNvPr id="59" name="文本框 58"/>
                <p:cNvSpPr txBox="1"/>
                <p:nvPr/>
              </p:nvSpPr>
              <p:spPr>
                <a:xfrm>
                  <a:off x="9515785" y="3163296"/>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查询</a:t>
                  </a:r>
                  <a:endParaRPr kumimoji="1" lang="zh-CN" altLang="en-US" sz="1050" b="0" dirty="0">
                    <a:solidFill>
                      <a:prstClr val="black"/>
                    </a:solidFill>
                    <a:latin typeface="Calibri"/>
                    <a:ea typeface="宋体" panose="02010600030101010101" pitchFamily="2" charset="-122"/>
                  </a:endParaRPr>
                </a:p>
              </p:txBody>
            </p:sp>
          </p:grpSp>
          <p:grpSp>
            <p:nvGrpSpPr>
              <p:cNvPr id="60" name="组 120"/>
              <p:cNvGrpSpPr/>
              <p:nvPr/>
            </p:nvGrpSpPr>
            <p:grpSpPr>
              <a:xfrm>
                <a:off x="9366332" y="3670422"/>
                <a:ext cx="864096" cy="435349"/>
                <a:chOff x="9145413" y="3709780"/>
                <a:chExt cx="864096" cy="435349"/>
              </a:xfrm>
            </p:grpSpPr>
            <p:pic>
              <p:nvPicPr>
                <p:cNvPr id="61" name="图片 60"/>
                <p:cNvPicPr>
                  <a:picLocks noChangeAspect="1"/>
                </p:cNvPicPr>
                <p:nvPr/>
              </p:nvPicPr>
              <p:blipFill>
                <a:blip r:embed="rId18" cstate="print">
                  <a:extLst>
                    <a:ext uri="{28A0092B-C50C-407E-A947-70E740481C1C}">
                      <a14:useLocalDpi xmlns="" xmlns:a14="http://schemas.microsoft.com/office/drawing/2010/main" val="0"/>
                    </a:ext>
                  </a:extLst>
                </a:blip>
                <a:stretch>
                  <a:fillRect/>
                </a:stretch>
              </p:blipFill>
              <p:spPr>
                <a:xfrm>
                  <a:off x="9145413" y="3709780"/>
                  <a:ext cx="468000" cy="435349"/>
                </a:xfrm>
                <a:prstGeom prst="rect">
                  <a:avLst/>
                </a:prstGeom>
              </p:spPr>
            </p:pic>
            <p:sp>
              <p:nvSpPr>
                <p:cNvPr id="62" name="文本框 61"/>
                <p:cNvSpPr txBox="1"/>
                <p:nvPr/>
              </p:nvSpPr>
              <p:spPr>
                <a:xfrm>
                  <a:off x="9555539" y="3809127"/>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归档</a:t>
                  </a:r>
                  <a:endParaRPr kumimoji="1" lang="zh-CN" altLang="en-US" sz="1050" b="0" dirty="0">
                    <a:solidFill>
                      <a:prstClr val="black"/>
                    </a:solidFill>
                    <a:latin typeface="Calibri"/>
                    <a:ea typeface="宋体" panose="02010600030101010101" pitchFamily="2" charset="-122"/>
                  </a:endParaRPr>
                </a:p>
              </p:txBody>
            </p:sp>
          </p:grpSp>
          <p:grpSp>
            <p:nvGrpSpPr>
              <p:cNvPr id="63" name="组 122"/>
              <p:cNvGrpSpPr/>
              <p:nvPr/>
            </p:nvGrpSpPr>
            <p:grpSpPr>
              <a:xfrm>
                <a:off x="9349811" y="4213835"/>
                <a:ext cx="534587" cy="653017"/>
                <a:chOff x="9128892" y="4213835"/>
                <a:chExt cx="534587" cy="653017"/>
              </a:xfrm>
            </p:grpSpPr>
            <p:pic>
              <p:nvPicPr>
                <p:cNvPr id="64" name="图片 63"/>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9128892" y="4213835"/>
                  <a:ext cx="468000" cy="468000"/>
                </a:xfrm>
                <a:prstGeom prst="rect">
                  <a:avLst/>
                </a:prstGeom>
              </p:spPr>
            </p:pic>
            <p:sp>
              <p:nvSpPr>
                <p:cNvPr id="65" name="文本框 64"/>
                <p:cNvSpPr txBox="1"/>
                <p:nvPr/>
              </p:nvSpPr>
              <p:spPr>
                <a:xfrm>
                  <a:off x="9148594" y="4612936"/>
                  <a:ext cx="514885"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ARMS</a:t>
                  </a:r>
                  <a:endParaRPr kumimoji="1" lang="zh-CN" altLang="en-US" sz="1050" b="0" dirty="0">
                    <a:solidFill>
                      <a:prstClr val="black"/>
                    </a:solidFill>
                    <a:latin typeface="Calibri"/>
                    <a:ea typeface="宋体" panose="02010600030101010101" pitchFamily="2" charset="-122"/>
                  </a:endParaRPr>
                </a:p>
              </p:txBody>
            </p:sp>
          </p:grpSp>
          <p:sp>
            <p:nvSpPr>
              <p:cNvPr id="66" name="右箭头 65"/>
              <p:cNvSpPr/>
              <p:nvPr/>
            </p:nvSpPr>
            <p:spPr>
              <a:xfrm>
                <a:off x="9971133"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右箭头 66"/>
              <p:cNvSpPr/>
              <p:nvPr/>
            </p:nvSpPr>
            <p:spPr>
              <a:xfrm>
                <a:off x="10061026"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矩形 67"/>
              <p:cNvSpPr/>
              <p:nvPr/>
            </p:nvSpPr>
            <p:spPr>
              <a:xfrm>
                <a:off x="10535651" y="4169083"/>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实时</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运维</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69" name="矩形 68"/>
              <p:cNvSpPr/>
              <p:nvPr/>
            </p:nvSpPr>
            <p:spPr>
              <a:xfrm>
                <a:off x="10518460" y="2281129"/>
                <a:ext cx="676005" cy="28802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推荐</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70" name="矩形 69"/>
              <p:cNvSpPr/>
              <p:nvPr/>
            </p:nvSpPr>
            <p:spPr>
              <a:xfrm>
                <a:off x="10518461" y="2805053"/>
                <a:ext cx="676005" cy="292606"/>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搜索</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1" name="组 130"/>
              <p:cNvGrpSpPr/>
              <p:nvPr/>
            </p:nvGrpSpPr>
            <p:grpSpPr>
              <a:xfrm>
                <a:off x="7053986" y="5335516"/>
                <a:ext cx="723275" cy="720591"/>
                <a:chOff x="7053986" y="5505765"/>
                <a:chExt cx="723275" cy="720591"/>
              </a:xfrm>
            </p:grpSpPr>
            <p:pic>
              <p:nvPicPr>
                <p:cNvPr id="72" name="图片 71"/>
                <p:cNvPicPr>
                  <a:picLocks noChangeAspect="1"/>
                </p:cNvPicPr>
                <p:nvPr/>
              </p:nvPicPr>
              <p:blipFill>
                <a:blip r:embed="rId20" cstate="print">
                  <a:extLst>
                    <a:ext uri="{28A0092B-C50C-407E-A947-70E740481C1C}">
                      <a14:useLocalDpi xmlns="" xmlns:a14="http://schemas.microsoft.com/office/drawing/2010/main" val="0"/>
                    </a:ext>
                  </a:extLst>
                </a:blip>
                <a:stretch>
                  <a:fillRect/>
                </a:stretch>
              </p:blipFill>
              <p:spPr>
                <a:xfrm>
                  <a:off x="7163971" y="5505765"/>
                  <a:ext cx="468000" cy="468000"/>
                </a:xfrm>
                <a:prstGeom prst="rect">
                  <a:avLst/>
                </a:prstGeom>
              </p:spPr>
            </p:pic>
            <p:sp>
              <p:nvSpPr>
                <p:cNvPr id="73" name="文本框 72"/>
                <p:cNvSpPr txBox="1"/>
                <p:nvPr/>
              </p:nvSpPr>
              <p:spPr>
                <a:xfrm>
                  <a:off x="7053986" y="5972440"/>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商业数据</a:t>
                  </a:r>
                  <a:endParaRPr kumimoji="1" lang="zh-CN" altLang="en-US" sz="1050" b="0" dirty="0">
                    <a:solidFill>
                      <a:prstClr val="black"/>
                    </a:solidFill>
                    <a:latin typeface="Calibri"/>
                    <a:ea typeface="宋体" panose="02010600030101010101" pitchFamily="2" charset="-122"/>
                  </a:endParaRPr>
                </a:p>
              </p:txBody>
            </p:sp>
          </p:grpSp>
          <p:grpSp>
            <p:nvGrpSpPr>
              <p:cNvPr id="74" name="组 131"/>
              <p:cNvGrpSpPr/>
              <p:nvPr/>
            </p:nvGrpSpPr>
            <p:grpSpPr>
              <a:xfrm>
                <a:off x="8417835" y="5329907"/>
                <a:ext cx="723275" cy="721916"/>
                <a:chOff x="8239898" y="5509979"/>
                <a:chExt cx="723275" cy="721916"/>
              </a:xfrm>
            </p:grpSpPr>
            <p:pic>
              <p:nvPicPr>
                <p:cNvPr id="75" name="图片 74"/>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8329118" y="5509979"/>
                  <a:ext cx="468000" cy="468000"/>
                </a:xfrm>
                <a:prstGeom prst="rect">
                  <a:avLst/>
                </a:prstGeom>
              </p:spPr>
            </p:pic>
            <p:sp>
              <p:nvSpPr>
                <p:cNvPr id="76" name="文本框 75"/>
                <p:cNvSpPr txBox="1"/>
                <p:nvPr/>
              </p:nvSpPr>
              <p:spPr>
                <a:xfrm>
                  <a:off x="8239898" y="5977979"/>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数据仓库</a:t>
                  </a:r>
                  <a:endParaRPr kumimoji="1" lang="zh-CN" altLang="en-US" sz="1050" b="0" dirty="0">
                    <a:solidFill>
                      <a:prstClr val="black"/>
                    </a:solidFill>
                    <a:latin typeface="Calibri"/>
                    <a:ea typeface="宋体" panose="02010600030101010101" pitchFamily="2" charset="-122"/>
                  </a:endParaRPr>
                </a:p>
              </p:txBody>
            </p:sp>
          </p:grpSp>
          <p:grpSp>
            <p:nvGrpSpPr>
              <p:cNvPr id="77" name="组 132"/>
              <p:cNvGrpSpPr/>
              <p:nvPr/>
            </p:nvGrpSpPr>
            <p:grpSpPr>
              <a:xfrm>
                <a:off x="9742770" y="5329907"/>
                <a:ext cx="830677" cy="664746"/>
                <a:chOff x="9361437" y="5457249"/>
                <a:chExt cx="830677" cy="664746"/>
              </a:xfrm>
            </p:grpSpPr>
            <p:pic>
              <p:nvPicPr>
                <p:cNvPr id="78" name="图片 77"/>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9541509" y="5457249"/>
                  <a:ext cx="468000" cy="468000"/>
                </a:xfrm>
                <a:prstGeom prst="rect">
                  <a:avLst/>
                </a:prstGeom>
              </p:spPr>
            </p:pic>
            <p:sp>
              <p:nvSpPr>
                <p:cNvPr id="79" name="文本框 78"/>
                <p:cNvSpPr txBox="1"/>
                <p:nvPr/>
              </p:nvSpPr>
              <p:spPr>
                <a:xfrm>
                  <a:off x="9361437" y="5868079"/>
                  <a:ext cx="830677"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数据分析</a:t>
                  </a:r>
                  <a:r>
                    <a:rPr kumimoji="1" lang="en-US" altLang="zh-CN" sz="1050" b="0" dirty="0" smtClean="0">
                      <a:solidFill>
                        <a:prstClr val="black"/>
                      </a:solidFill>
                      <a:latin typeface="Calibri"/>
                      <a:ea typeface="宋体" panose="02010600030101010101" pitchFamily="2" charset="-122"/>
                    </a:rPr>
                    <a:t>BI</a:t>
                  </a:r>
                  <a:endParaRPr kumimoji="1" lang="zh-CN" altLang="en-US" sz="1050" b="0" dirty="0">
                    <a:solidFill>
                      <a:prstClr val="black"/>
                    </a:solidFill>
                    <a:latin typeface="Calibri"/>
                    <a:ea typeface="宋体" panose="02010600030101010101" pitchFamily="2" charset="-122"/>
                  </a:endParaRPr>
                </a:p>
              </p:txBody>
            </p:sp>
          </p:grpSp>
          <p:sp>
            <p:nvSpPr>
              <p:cNvPr id="80" name="右箭头 79"/>
              <p:cNvSpPr/>
              <p:nvPr/>
            </p:nvSpPr>
            <p:spPr>
              <a:xfrm>
                <a:off x="7951019" y="5494869"/>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9334697" y="551782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82" name="直线连接符 138"/>
              <p:cNvCxnSpPr/>
              <p:nvPr/>
            </p:nvCxnSpPr>
            <p:spPr>
              <a:xfrm flipH="1">
                <a:off x="144413" y="1955312"/>
                <a:ext cx="11233248" cy="0"/>
              </a:xfrm>
              <a:prstGeom prst="line">
                <a:avLst/>
              </a:prstGeom>
              <a:noFill/>
              <a:ln w="9525" cap="flat" cmpd="sng" algn="ctr">
                <a:solidFill>
                  <a:srgbClr val="F79646">
                    <a:shade val="95000"/>
                    <a:satMod val="105000"/>
                  </a:srgbClr>
                </a:solidFill>
                <a:prstDash val="sysDot"/>
              </a:ln>
              <a:effectLst/>
            </p:spPr>
          </p:cxnSp>
          <p:cxnSp>
            <p:nvCxnSpPr>
              <p:cNvPr id="83" name="直线连接符 143"/>
              <p:cNvCxnSpPr/>
              <p:nvPr/>
            </p:nvCxnSpPr>
            <p:spPr>
              <a:xfrm flipH="1">
                <a:off x="6768751" y="4962785"/>
                <a:ext cx="4608910" cy="7082"/>
              </a:xfrm>
              <a:prstGeom prst="line">
                <a:avLst/>
              </a:prstGeom>
              <a:noFill/>
              <a:ln w="9525" cap="flat" cmpd="sng" algn="ctr">
                <a:solidFill>
                  <a:srgbClr val="F79646">
                    <a:shade val="95000"/>
                    <a:satMod val="105000"/>
                  </a:srgbClr>
                </a:solidFill>
                <a:prstDash val="sysDot"/>
              </a:ln>
              <a:effectLst/>
            </p:spPr>
          </p:cxnSp>
          <p:sp>
            <p:nvSpPr>
              <p:cNvPr id="84" name="文本框 83"/>
              <p:cNvSpPr txBox="1"/>
              <p:nvPr/>
            </p:nvSpPr>
            <p:spPr>
              <a:xfrm>
                <a:off x="10100780" y="1480015"/>
                <a:ext cx="1107996" cy="369332"/>
              </a:xfrm>
              <a:prstGeom prst="rect">
                <a:avLst/>
              </a:prstGeom>
              <a:noFill/>
            </p:spPr>
            <p:txBody>
              <a:bodyPr wrap="none" rtlCol="0">
                <a:spAutoFit/>
              </a:bodyPr>
              <a:lstStyle/>
              <a:p>
                <a:pPr algn="l" defTabSz="914400" fontAlgn="auto">
                  <a:spcBef>
                    <a:spcPts val="0"/>
                  </a:spcBef>
                  <a:spcAft>
                    <a:spcPts val="0"/>
                  </a:spcAft>
                </a:pPr>
                <a:r>
                  <a:rPr kumimoji="1" lang="zh-CN" altLang="en-US" sz="1800" b="0" dirty="0" smtClean="0">
                    <a:solidFill>
                      <a:srgbClr val="4F81BD">
                        <a:lumMod val="75000"/>
                      </a:srgbClr>
                    </a:solidFill>
                    <a:latin typeface="Calibri"/>
                    <a:ea typeface="宋体" panose="02010600030101010101" pitchFamily="2" charset="-122"/>
                  </a:rPr>
                  <a:t>异构环境</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85" name="左右箭头 84"/>
              <p:cNvSpPr/>
              <p:nvPr/>
            </p:nvSpPr>
            <p:spPr>
              <a:xfrm>
                <a:off x="6446711" y="1085321"/>
                <a:ext cx="500860" cy="282609"/>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86" name="组 157"/>
              <p:cNvGrpSpPr/>
              <p:nvPr/>
            </p:nvGrpSpPr>
            <p:grpSpPr>
              <a:xfrm>
                <a:off x="5533537" y="907790"/>
                <a:ext cx="878767" cy="803509"/>
                <a:chOff x="5040957" y="865411"/>
                <a:chExt cx="878767" cy="803509"/>
              </a:xfrm>
            </p:grpSpPr>
            <p:pic>
              <p:nvPicPr>
                <p:cNvPr id="87" name="图片 86"/>
                <p:cNvPicPr>
                  <a:picLocks noChangeAspect="1"/>
                </p:cNvPicPr>
                <p:nvPr/>
              </p:nvPicPr>
              <p:blipFill>
                <a:blip r:embed="rId23" cstate="print">
                  <a:extLst>
                    <a:ext uri="{28A0092B-C50C-407E-A947-70E740481C1C}">
                      <a14:useLocalDpi xmlns="" xmlns:a14="http://schemas.microsoft.com/office/drawing/2010/main" val="0"/>
                    </a:ext>
                  </a:extLst>
                </a:blip>
                <a:stretch>
                  <a:fillRect/>
                </a:stretch>
              </p:blipFill>
              <p:spPr>
                <a:xfrm>
                  <a:off x="5254971" y="865411"/>
                  <a:ext cx="468000" cy="406825"/>
                </a:xfrm>
                <a:prstGeom prst="rect">
                  <a:avLst/>
                </a:prstGeom>
              </p:spPr>
            </p:pic>
            <p:sp>
              <p:nvSpPr>
                <p:cNvPr id="88" name="文本框 87"/>
                <p:cNvSpPr txBox="1"/>
                <p:nvPr/>
              </p:nvSpPr>
              <p:spPr>
                <a:xfrm>
                  <a:off x="5040957" y="1253422"/>
                  <a:ext cx="878767" cy="415498"/>
                </a:xfrm>
                <a:prstGeom prst="rect">
                  <a:avLst/>
                </a:prstGeom>
                <a:noFill/>
              </p:spPr>
              <p:txBody>
                <a:bodyPr wrap="none" rtlCol="0">
                  <a:spAutoFit/>
                </a:bodyPr>
                <a:lstStyle/>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Gateway</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p>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endParaRPr kumimoji="1" lang="zh-CN" altLang="en-US" sz="1050" b="0" dirty="0">
                    <a:solidFill>
                      <a:prstClr val="black"/>
                    </a:solidFill>
                    <a:latin typeface="Calibri"/>
                    <a:ea typeface="宋体" panose="02010600030101010101" pitchFamily="2" charset="-122"/>
                  </a:endParaRPr>
                </a:p>
              </p:txBody>
            </p:sp>
          </p:grpSp>
          <p:grpSp>
            <p:nvGrpSpPr>
              <p:cNvPr id="89" name="组 160"/>
              <p:cNvGrpSpPr/>
              <p:nvPr/>
            </p:nvGrpSpPr>
            <p:grpSpPr>
              <a:xfrm>
                <a:off x="6993795" y="866306"/>
                <a:ext cx="777777" cy="709200"/>
                <a:chOff x="7246967" y="1116672"/>
                <a:chExt cx="777777" cy="709200"/>
              </a:xfrm>
            </p:grpSpPr>
            <p:pic>
              <p:nvPicPr>
                <p:cNvPr id="90" name="图片 89"/>
                <p:cNvPicPr>
                  <a:picLocks noChangeAspect="1"/>
                </p:cNvPicPr>
                <p:nvPr/>
              </p:nvPicPr>
              <p:blipFill>
                <a:blip r:embed="rId24" cstate="print">
                  <a:extLst>
                    <a:ext uri="{28A0092B-C50C-407E-A947-70E740481C1C}">
                      <a14:useLocalDpi xmlns="" xmlns:a14="http://schemas.microsoft.com/office/drawing/2010/main" val="0"/>
                    </a:ext>
                  </a:extLst>
                </a:blip>
                <a:stretch>
                  <a:fillRect/>
                </a:stretch>
              </p:blipFill>
              <p:spPr>
                <a:xfrm>
                  <a:off x="7376119" y="1116672"/>
                  <a:ext cx="468000" cy="468000"/>
                </a:xfrm>
                <a:prstGeom prst="rect">
                  <a:avLst/>
                </a:prstGeom>
              </p:spPr>
            </p:pic>
            <p:sp>
              <p:nvSpPr>
                <p:cNvPr id="91" name="文本框 90"/>
                <p:cNvSpPr txBox="1"/>
                <p:nvPr/>
              </p:nvSpPr>
              <p:spPr>
                <a:xfrm>
                  <a:off x="7246967" y="1571956"/>
                  <a:ext cx="777777"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endParaRPr kumimoji="1" lang="zh-CN" altLang="en-US" sz="1050" b="0" dirty="0">
                    <a:solidFill>
                      <a:prstClr val="black"/>
                    </a:solidFill>
                    <a:latin typeface="Calibri"/>
                    <a:ea typeface="宋体" panose="02010600030101010101" pitchFamily="2" charset="-122"/>
                  </a:endParaRPr>
                </a:p>
              </p:txBody>
            </p:sp>
          </p:grpSp>
          <p:grpSp>
            <p:nvGrpSpPr>
              <p:cNvPr id="99" name="组 5"/>
              <p:cNvGrpSpPr/>
              <p:nvPr/>
            </p:nvGrpSpPr>
            <p:grpSpPr>
              <a:xfrm>
                <a:off x="3240908" y="5390881"/>
                <a:ext cx="468000" cy="632545"/>
                <a:chOff x="4885566" y="270035"/>
                <a:chExt cx="468000" cy="632545"/>
              </a:xfrm>
            </p:grpSpPr>
            <p:pic>
              <p:nvPicPr>
                <p:cNvPr id="100" name="图片 99"/>
                <p:cNvPicPr>
                  <a:picLocks noChangeAspect="1"/>
                </p:cNvPicPr>
                <p:nvPr/>
              </p:nvPicPr>
              <p:blipFill>
                <a:blip r:embed="rId25" cstate="print">
                  <a:extLst>
                    <a:ext uri="{28A0092B-C50C-407E-A947-70E740481C1C}">
                      <a14:useLocalDpi xmlns="" xmlns:a14="http://schemas.microsoft.com/office/drawing/2010/main" val="0"/>
                    </a:ext>
                  </a:extLst>
                </a:blip>
                <a:stretch>
                  <a:fillRect/>
                </a:stretch>
              </p:blipFill>
              <p:spPr>
                <a:xfrm>
                  <a:off x="4885566" y="270035"/>
                  <a:ext cx="468000" cy="468000"/>
                </a:xfrm>
                <a:prstGeom prst="rect">
                  <a:avLst/>
                </a:prstGeom>
              </p:spPr>
            </p:pic>
            <p:sp>
              <p:nvSpPr>
                <p:cNvPr id="101" name="文本框 100"/>
                <p:cNvSpPr txBox="1"/>
                <p:nvPr/>
              </p:nvSpPr>
              <p:spPr>
                <a:xfrm>
                  <a:off x="4914340" y="648664"/>
                  <a:ext cx="39946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OSS</a:t>
                  </a:r>
                  <a:endParaRPr kumimoji="1" lang="zh-CN" altLang="en-US" sz="1050" b="0" dirty="0">
                    <a:solidFill>
                      <a:prstClr val="black"/>
                    </a:solidFill>
                    <a:latin typeface="Calibri"/>
                    <a:ea typeface="宋体" panose="02010600030101010101" pitchFamily="2" charset="-122"/>
                  </a:endParaRPr>
                </a:p>
              </p:txBody>
            </p:sp>
          </p:grpSp>
        </p:grpSp>
        <p:cxnSp>
          <p:nvCxnSpPr>
            <p:cNvPr id="102" name="直线连接符 136"/>
            <p:cNvCxnSpPr/>
            <p:nvPr/>
          </p:nvCxnSpPr>
          <p:spPr>
            <a:xfrm>
              <a:off x="5138598" y="655841"/>
              <a:ext cx="2903" cy="1282578"/>
            </a:xfrm>
            <a:prstGeom prst="line">
              <a:avLst/>
            </a:prstGeom>
            <a:ln>
              <a:solidFill>
                <a:srgbClr val="6E5004"/>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 xmlns:p14="http://schemas.microsoft.com/office/powerpoint/2010/main" val="11650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5</a:t>
            </a:fld>
            <a:endParaRPr lang="en-US"/>
          </a:p>
        </p:txBody>
      </p:sp>
      <p:grpSp>
        <p:nvGrpSpPr>
          <p:cNvPr id="165" name="组合 164"/>
          <p:cNvGrpSpPr/>
          <p:nvPr/>
        </p:nvGrpSpPr>
        <p:grpSpPr>
          <a:xfrm>
            <a:off x="274416" y="659859"/>
            <a:ext cx="8650529" cy="4139624"/>
            <a:chOff x="216421" y="308599"/>
            <a:chExt cx="11004113" cy="6029420"/>
          </a:xfrm>
        </p:grpSpPr>
        <p:sp>
          <p:nvSpPr>
            <p:cNvPr id="103" name="云形 102"/>
            <p:cNvSpPr/>
            <p:nvPr/>
          </p:nvSpPr>
          <p:spPr>
            <a:xfrm>
              <a:off x="216421" y="2536329"/>
              <a:ext cx="720080" cy="360040"/>
            </a:xfrm>
            <a:prstGeom prst="cloud">
              <a:avLst/>
            </a:prstGeom>
            <a:solidFill>
              <a:srgbClr val="9BBB59">
                <a:lumMod val="60000"/>
                <a:lumOff val="4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104" name="组 92"/>
            <p:cNvGrpSpPr/>
            <p:nvPr/>
          </p:nvGrpSpPr>
          <p:grpSpPr>
            <a:xfrm>
              <a:off x="4260096" y="2207456"/>
              <a:ext cx="2808312" cy="1224136"/>
              <a:chOff x="3528789" y="361356"/>
              <a:chExt cx="2808312" cy="1224136"/>
            </a:xfrm>
          </p:grpSpPr>
          <p:sp>
            <p:nvSpPr>
              <p:cNvPr id="105" name="矩形 104"/>
              <p:cNvSpPr/>
              <p:nvPr/>
            </p:nvSpPr>
            <p:spPr>
              <a:xfrm>
                <a:off x="3528789" y="361356"/>
                <a:ext cx="2808312" cy="122413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服务注册与发现中心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6" name="矩形 105"/>
              <p:cNvSpPr/>
              <p:nvPr/>
            </p:nvSpPr>
            <p:spPr>
              <a:xfrm>
                <a:off x="4335060" y="446000"/>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Server1</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7" name="矩形 106"/>
              <p:cNvSpPr/>
              <p:nvPr/>
            </p:nvSpPr>
            <p:spPr>
              <a:xfrm>
                <a:off x="5070098"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Server3</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8" name="矩形 107"/>
              <p:cNvSpPr/>
              <p:nvPr/>
            </p:nvSpPr>
            <p:spPr>
              <a:xfrm>
                <a:off x="3660099"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Server2</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grpSp>
          <p:nvGrpSpPr>
            <p:cNvPr id="109" name="组 141"/>
            <p:cNvGrpSpPr/>
            <p:nvPr/>
          </p:nvGrpSpPr>
          <p:grpSpPr>
            <a:xfrm>
              <a:off x="1571462" y="2198395"/>
              <a:ext cx="1728193" cy="1203346"/>
              <a:chOff x="1728588" y="2233563"/>
              <a:chExt cx="1728193" cy="1203346"/>
            </a:xfrm>
          </p:grpSpPr>
          <p:sp>
            <p:nvSpPr>
              <p:cNvPr id="110" name="矩形 109"/>
              <p:cNvSpPr/>
              <p:nvPr/>
            </p:nvSpPr>
            <p:spPr>
              <a:xfrm>
                <a:off x="1728588" y="2233563"/>
                <a:ext cx="1728193" cy="1203346"/>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路由与过滤</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1" name="矩形 110"/>
              <p:cNvSpPr/>
              <p:nvPr/>
            </p:nvSpPr>
            <p:spPr>
              <a:xfrm>
                <a:off x="1820855"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2" name="矩形 111"/>
              <p:cNvSpPr/>
              <p:nvPr/>
            </p:nvSpPr>
            <p:spPr>
              <a:xfrm>
                <a:off x="2335303"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13" name="矩形 112"/>
              <p:cNvSpPr/>
              <p:nvPr/>
            </p:nvSpPr>
            <p:spPr>
              <a:xfrm>
                <a:off x="2839359"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4" name="组 147"/>
            <p:cNvGrpSpPr/>
            <p:nvPr/>
          </p:nvGrpSpPr>
          <p:grpSpPr>
            <a:xfrm>
              <a:off x="8534465" y="2198395"/>
              <a:ext cx="2376264" cy="1185380"/>
              <a:chOff x="8713365" y="2003733"/>
              <a:chExt cx="2376264" cy="1185380"/>
            </a:xfrm>
          </p:grpSpPr>
          <p:grpSp>
            <p:nvGrpSpPr>
              <p:cNvPr id="115" name="组 148"/>
              <p:cNvGrpSpPr/>
              <p:nvPr/>
            </p:nvGrpSpPr>
            <p:grpSpPr>
              <a:xfrm>
                <a:off x="8713365" y="2003733"/>
                <a:ext cx="1656184" cy="1185380"/>
                <a:chOff x="7921278" y="4825851"/>
                <a:chExt cx="1656184" cy="1080120"/>
              </a:xfrm>
            </p:grpSpPr>
            <p:sp>
              <p:nvSpPr>
                <p:cNvPr id="119" name="矩形 118"/>
                <p:cNvSpPr/>
                <p:nvPr/>
              </p:nvSpPr>
              <p:spPr>
                <a:xfrm>
                  <a:off x="7921278" y="4825851"/>
                  <a:ext cx="1656184"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kern="0" dirty="0" smtClean="0">
                      <a:solidFill>
                        <a:prstClr val="black"/>
                      </a:solidFill>
                      <a:latin typeface="Calibri"/>
                      <a:ea typeface="宋体" panose="02010600030101010101" pitchFamily="2" charset="-122"/>
                    </a:rPr>
                    <a:t>配置中心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0" name="矩形 119"/>
                <p:cNvSpPr/>
                <p:nvPr/>
              </p:nvSpPr>
              <p:spPr>
                <a:xfrm>
                  <a:off x="8017624"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1" name="矩形 120"/>
                <p:cNvSpPr/>
                <p:nvPr/>
              </p:nvSpPr>
              <p:spPr>
                <a:xfrm>
                  <a:off x="8532072"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22" name="矩形 121"/>
                <p:cNvSpPr/>
                <p:nvPr/>
              </p:nvSpPr>
              <p:spPr>
                <a:xfrm>
                  <a:off x="9036128"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6" name="组 149"/>
              <p:cNvGrpSpPr/>
              <p:nvPr/>
            </p:nvGrpSpPr>
            <p:grpSpPr>
              <a:xfrm>
                <a:off x="10585573" y="2071671"/>
                <a:ext cx="504056" cy="1037024"/>
                <a:chOff x="10801597" y="4220875"/>
                <a:chExt cx="504056" cy="1037024"/>
              </a:xfrm>
            </p:grpSpPr>
            <p:sp>
              <p:nvSpPr>
                <p:cNvPr id="117" name="罐形 150"/>
                <p:cNvSpPr/>
                <p:nvPr/>
              </p:nvSpPr>
              <p:spPr>
                <a:xfrm>
                  <a:off x="10801597" y="4220875"/>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git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8" name="罐形 154"/>
                <p:cNvSpPr/>
                <p:nvPr/>
              </p:nvSpPr>
              <p:spPr>
                <a:xfrm>
                  <a:off x="10801597" y="4753843"/>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svn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grpSp>
          <p:nvGrpSpPr>
            <p:cNvPr id="123" name="组 164"/>
            <p:cNvGrpSpPr/>
            <p:nvPr/>
          </p:nvGrpSpPr>
          <p:grpSpPr>
            <a:xfrm>
              <a:off x="1067406" y="5905971"/>
              <a:ext cx="10153128" cy="432048"/>
              <a:chOff x="864493" y="5673897"/>
              <a:chExt cx="10153128" cy="432048"/>
            </a:xfrm>
          </p:grpSpPr>
          <p:sp>
            <p:nvSpPr>
              <p:cNvPr id="124" name="矩形 123"/>
              <p:cNvSpPr/>
              <p:nvPr/>
            </p:nvSpPr>
            <p:spPr>
              <a:xfrm>
                <a:off x="864493" y="5764427"/>
                <a:ext cx="10153128" cy="285560"/>
              </a:xfrm>
              <a:prstGeom prst="rect">
                <a:avLst/>
              </a:prstGeom>
              <a:solidFill>
                <a:srgbClr val="FFFF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25" name="矩形 124"/>
              <p:cNvSpPr/>
              <p:nvPr/>
            </p:nvSpPr>
            <p:spPr>
              <a:xfrm>
                <a:off x="8144022" y="5673897"/>
                <a:ext cx="1440160" cy="432048"/>
              </a:xfrm>
              <a:prstGeom prst="rect">
                <a:avLst/>
              </a:prstGeom>
              <a:solidFill>
                <a:srgbClr val="8064A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0" kern="0" dirty="0" smtClean="0">
                    <a:solidFill>
                      <a:prstClr val="white"/>
                    </a:solidFill>
                    <a:latin typeface="Calibri"/>
                    <a:ea typeface="宋体" panose="02010600030101010101" pitchFamily="2" charset="-122"/>
                  </a:rPr>
                  <a:t>消息队列</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126" name="组 167"/>
            <p:cNvGrpSpPr/>
            <p:nvPr/>
          </p:nvGrpSpPr>
          <p:grpSpPr>
            <a:xfrm>
              <a:off x="4339330" y="308599"/>
              <a:ext cx="1713742" cy="1172900"/>
              <a:chOff x="7639966" y="1069328"/>
              <a:chExt cx="1713742" cy="1080120"/>
            </a:xfrm>
          </p:grpSpPr>
          <p:sp>
            <p:nvSpPr>
              <p:cNvPr id="127" name="矩形 126"/>
              <p:cNvSpPr/>
              <p:nvPr/>
            </p:nvSpPr>
            <p:spPr>
              <a:xfrm>
                <a:off x="7639966" y="1069328"/>
                <a:ext cx="1713742"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服务监视</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8" name="矩形 127"/>
              <p:cNvSpPr/>
              <p:nvPr/>
            </p:nvSpPr>
            <p:spPr>
              <a:xfrm>
                <a:off x="7755896"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9" name="矩形 128"/>
              <p:cNvSpPr/>
              <p:nvPr/>
            </p:nvSpPr>
            <p:spPr>
              <a:xfrm>
                <a:off x="8270344"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0" name="矩形 129"/>
              <p:cNvSpPr/>
              <p:nvPr/>
            </p:nvSpPr>
            <p:spPr>
              <a:xfrm>
                <a:off x="8774400"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31" name="组 172"/>
            <p:cNvGrpSpPr/>
            <p:nvPr/>
          </p:nvGrpSpPr>
          <p:grpSpPr>
            <a:xfrm>
              <a:off x="6276039" y="308599"/>
              <a:ext cx="1713742" cy="1186431"/>
              <a:chOff x="7639966" y="2202489"/>
              <a:chExt cx="1713742" cy="1153365"/>
            </a:xfrm>
          </p:grpSpPr>
          <p:sp>
            <p:nvSpPr>
              <p:cNvPr id="132" name="矩形 131"/>
              <p:cNvSpPr/>
              <p:nvPr/>
            </p:nvSpPr>
            <p:spPr>
              <a:xfrm>
                <a:off x="7639966" y="2202489"/>
                <a:ext cx="1713742" cy="1153365"/>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数据链路</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3" name="矩形 132"/>
              <p:cNvSpPr/>
              <p:nvPr/>
            </p:nvSpPr>
            <p:spPr>
              <a:xfrm>
                <a:off x="7755896"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4" name="矩形 133"/>
              <p:cNvSpPr/>
              <p:nvPr/>
            </p:nvSpPr>
            <p:spPr>
              <a:xfrm>
                <a:off x="8270344"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5" name="矩形 134"/>
              <p:cNvSpPr/>
              <p:nvPr/>
            </p:nvSpPr>
            <p:spPr>
              <a:xfrm>
                <a:off x="8774400"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cxnSp>
          <p:nvCxnSpPr>
            <p:cNvPr id="136" name="直线箭头连接符 177"/>
            <p:cNvCxnSpPr>
              <a:stCxn id="106" idx="3"/>
            </p:cNvCxnSpPr>
            <p:nvPr/>
          </p:nvCxnSpPr>
          <p:spPr>
            <a:xfrm>
              <a:off x="3299655" y="2800068"/>
              <a:ext cx="960441" cy="1945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7" name="直线箭头连接符 178"/>
            <p:cNvCxnSpPr>
              <a:stCxn id="120" idx="2"/>
            </p:cNvCxnSpPr>
            <p:nvPr/>
          </p:nvCxnSpPr>
          <p:spPr>
            <a:xfrm>
              <a:off x="5196201" y="1481499"/>
              <a:ext cx="0" cy="762237"/>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8" name="直线箭头连接符 179"/>
            <p:cNvCxnSpPr/>
            <p:nvPr/>
          </p:nvCxnSpPr>
          <p:spPr>
            <a:xfrm>
              <a:off x="6906417" y="1542180"/>
              <a:ext cx="1" cy="66316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9" name="直线箭头连接符 180"/>
            <p:cNvCxnSpPr>
              <a:stCxn id="122" idx="1"/>
            </p:cNvCxnSpPr>
            <p:nvPr/>
          </p:nvCxnSpPr>
          <p:spPr>
            <a:xfrm flipH="1">
              <a:off x="7068408" y="2791085"/>
              <a:ext cx="1466057" cy="28439"/>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40" name="直线箭头连接符 181"/>
            <p:cNvCxnSpPr/>
            <p:nvPr/>
          </p:nvCxnSpPr>
          <p:spPr>
            <a:xfrm flipV="1">
              <a:off x="5664252" y="3438473"/>
              <a:ext cx="1" cy="361283"/>
            </a:xfrm>
            <a:prstGeom prst="straightConnector1">
              <a:avLst/>
            </a:prstGeom>
            <a:noFill/>
            <a:ln w="28575" cap="flat" cmpd="sng" algn="ctr">
              <a:solidFill>
                <a:srgbClr val="4F81BD">
                  <a:shade val="95000"/>
                  <a:satMod val="105000"/>
                </a:srgbClr>
              </a:solidFill>
              <a:prstDash val="solid"/>
              <a:tailEnd type="triangle"/>
            </a:ln>
            <a:effectLst/>
          </p:spPr>
        </p:cxnSp>
        <p:grpSp>
          <p:nvGrpSpPr>
            <p:cNvPr id="141" name="组 182"/>
            <p:cNvGrpSpPr/>
            <p:nvPr/>
          </p:nvGrpSpPr>
          <p:grpSpPr>
            <a:xfrm>
              <a:off x="3830059" y="3849218"/>
              <a:ext cx="4297476" cy="1784771"/>
              <a:chOff x="4059194" y="3617144"/>
              <a:chExt cx="4297476" cy="1784771"/>
            </a:xfrm>
          </p:grpSpPr>
          <p:grpSp>
            <p:nvGrpSpPr>
              <p:cNvPr id="142" name="组 183"/>
              <p:cNvGrpSpPr/>
              <p:nvPr/>
            </p:nvGrpSpPr>
            <p:grpSpPr>
              <a:xfrm>
                <a:off x="4059194" y="3617144"/>
                <a:ext cx="4297476" cy="1784771"/>
                <a:chOff x="344349" y="3819823"/>
                <a:chExt cx="4297476" cy="1784771"/>
              </a:xfrm>
            </p:grpSpPr>
            <p:grpSp>
              <p:nvGrpSpPr>
                <p:cNvPr id="144" name="组 185"/>
                <p:cNvGrpSpPr/>
                <p:nvPr/>
              </p:nvGrpSpPr>
              <p:grpSpPr>
                <a:xfrm>
                  <a:off x="344349" y="3819823"/>
                  <a:ext cx="4297476" cy="1784771"/>
                  <a:chOff x="1531512" y="3901155"/>
                  <a:chExt cx="4297476" cy="1784771"/>
                </a:xfrm>
              </p:grpSpPr>
              <p:sp>
                <p:nvSpPr>
                  <p:cNvPr id="146" name="矩形 145"/>
                  <p:cNvSpPr/>
                  <p:nvPr/>
                </p:nvSpPr>
                <p:spPr>
                  <a:xfrm>
                    <a:off x="1531512" y="3901155"/>
                    <a:ext cx="4297476" cy="178477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147" name="组 188"/>
                  <p:cNvGrpSpPr/>
                  <p:nvPr/>
                </p:nvGrpSpPr>
                <p:grpSpPr>
                  <a:xfrm>
                    <a:off x="1687389" y="4105771"/>
                    <a:ext cx="4025706" cy="1440160"/>
                    <a:chOff x="1687389" y="4105771"/>
                    <a:chExt cx="4025706" cy="1440160"/>
                  </a:xfrm>
                </p:grpSpPr>
                <p:sp>
                  <p:nvSpPr>
                    <p:cNvPr id="148" name="折角形 147"/>
                    <p:cNvSpPr/>
                    <p:nvPr/>
                  </p:nvSpPr>
                  <p:spPr>
                    <a:xfrm>
                      <a:off x="2880717" y="4465811"/>
                      <a:ext cx="1152128" cy="360040"/>
                    </a:xfrm>
                    <a:prstGeom prst="foldedCorner">
                      <a:avLst/>
                    </a:prstGeom>
                    <a:solidFill>
                      <a:srgbClr val="4F81BD"/>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客户端负载均衡</a:t>
                      </a:r>
                    </a:p>
                  </p:txBody>
                </p:sp>
                <p:sp>
                  <p:nvSpPr>
                    <p:cNvPr id="149" name="折角形 148"/>
                    <p:cNvSpPr/>
                    <p:nvPr/>
                  </p:nvSpPr>
                  <p:spPr>
                    <a:xfrm>
                      <a:off x="2880717" y="482585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断路器</a:t>
                      </a:r>
                    </a:p>
                  </p:txBody>
                </p:sp>
                <p:sp>
                  <p:nvSpPr>
                    <p:cNvPr id="150" name="折角形 149"/>
                    <p:cNvSpPr/>
                    <p:nvPr/>
                  </p:nvSpPr>
                  <p:spPr>
                    <a:xfrm>
                      <a:off x="2880717" y="4105771"/>
                      <a:ext cx="1152128" cy="360040"/>
                    </a:xfrm>
                    <a:prstGeom prst="foldedCorner">
                      <a:avLst/>
                    </a:prstGeom>
                    <a:solidFill>
                      <a:srgbClr val="92D05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服务注册</a:t>
                      </a:r>
                    </a:p>
                  </p:txBody>
                </p:sp>
                <p:grpSp>
                  <p:nvGrpSpPr>
                    <p:cNvPr id="151" name="组 192"/>
                    <p:cNvGrpSpPr/>
                    <p:nvPr/>
                  </p:nvGrpSpPr>
                  <p:grpSpPr>
                    <a:xfrm>
                      <a:off x="4115246" y="4105771"/>
                      <a:ext cx="1597849" cy="1368152"/>
                      <a:chOff x="4115246" y="4105771"/>
                      <a:chExt cx="1597849" cy="1368152"/>
                    </a:xfrm>
                  </p:grpSpPr>
                  <p:sp>
                    <p:nvSpPr>
                      <p:cNvPr id="154" name="矩形 153"/>
                      <p:cNvSpPr/>
                      <p:nvPr/>
                    </p:nvSpPr>
                    <p:spPr>
                      <a:xfrm>
                        <a:off x="4115246" y="4105771"/>
                        <a:ext cx="1597849" cy="1368152"/>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MicroService1</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cluster</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5" name="矩形 154"/>
                      <p:cNvSpPr/>
                      <p:nvPr/>
                    </p:nvSpPr>
                    <p:spPr>
                      <a:xfrm>
                        <a:off x="4176861"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6" name="矩形 155"/>
                      <p:cNvSpPr/>
                      <p:nvPr/>
                    </p:nvSpPr>
                    <p:spPr>
                      <a:xfrm>
                        <a:off x="4691309"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57" name="矩形 156"/>
                      <p:cNvSpPr/>
                      <p:nvPr/>
                    </p:nvSpPr>
                    <p:spPr>
                      <a:xfrm>
                        <a:off x="5195365"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sp>
                  <p:nvSpPr>
                    <p:cNvPr id="152" name="折角形 151"/>
                    <p:cNvSpPr/>
                    <p:nvPr/>
                  </p:nvSpPr>
                  <p:spPr>
                    <a:xfrm>
                      <a:off x="1687389" y="4105771"/>
                      <a:ext cx="1152128" cy="360040"/>
                    </a:xfrm>
                    <a:prstGeom prst="foldedCorner">
                      <a:avLst/>
                    </a:prstGeom>
                    <a:solidFill>
                      <a:srgbClr val="9BBB59"/>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smtClean="0">
                          <a:solidFill>
                            <a:prstClr val="white"/>
                          </a:solidFill>
                          <a:latin typeface="Calibri"/>
                          <a:ea typeface="宋体" panose="02010600030101010101" pitchFamily="2" charset="-122"/>
                        </a:rPr>
                        <a:t>客户端配置</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3" name="折角形 152"/>
                    <p:cNvSpPr/>
                    <p:nvPr/>
                  </p:nvSpPr>
                  <p:spPr>
                    <a:xfrm>
                      <a:off x="2880717" y="518589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smtClean="0">
                          <a:solidFill>
                            <a:prstClr val="white"/>
                          </a:solidFill>
                          <a:latin typeface="Calibri"/>
                          <a:ea typeface="宋体" panose="02010600030101010101" pitchFamily="2" charset="-122"/>
                        </a:rPr>
                        <a:t>数据链路</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
              <p:nvSpPr>
                <p:cNvPr id="145" name="折角形 144"/>
                <p:cNvSpPr/>
                <p:nvPr/>
              </p:nvSpPr>
              <p:spPr>
                <a:xfrm>
                  <a:off x="500226" y="4740498"/>
                  <a:ext cx="1152128" cy="360040"/>
                </a:xfrm>
                <a:prstGeom prst="foldedCorner">
                  <a:avLst/>
                </a:prstGeom>
                <a:solidFill>
                  <a:sysClr val="window" lastClr="FFFFFF">
                    <a:lumMod val="50000"/>
                  </a:sysClr>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sp>
            <p:nvSpPr>
              <p:cNvPr id="143" name="折角形 142"/>
              <p:cNvSpPr/>
              <p:nvPr/>
            </p:nvSpPr>
            <p:spPr>
              <a:xfrm>
                <a:off x="4215071" y="4177779"/>
                <a:ext cx="1152128" cy="356019"/>
              </a:xfrm>
              <a:prstGeom prst="foldedCorner">
                <a:avLst/>
              </a:prstGeom>
              <a:solidFill>
                <a:srgbClr val="FFC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noProof="0" dirty="0" smtClean="0">
                    <a:solidFill>
                      <a:prstClr val="white"/>
                    </a:solidFill>
                    <a:latin typeface="Calibri"/>
                    <a:ea typeface="宋体" panose="02010600030101010101" pitchFamily="2" charset="-122"/>
                  </a:rPr>
                  <a:t>消息队列</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cxnSp>
          <p:nvCxnSpPr>
            <p:cNvPr id="158" name="直线箭头连接符 199"/>
            <p:cNvCxnSpPr>
              <a:endCxn id="122" idx="3"/>
            </p:cNvCxnSpPr>
            <p:nvPr/>
          </p:nvCxnSpPr>
          <p:spPr>
            <a:xfrm flipH="1" flipV="1">
              <a:off x="10190649" y="2791085"/>
              <a:ext cx="468052" cy="821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59" name="直线箭头连接符 200"/>
            <p:cNvCxnSpPr>
              <a:stCxn id="122" idx="2"/>
            </p:cNvCxnSpPr>
            <p:nvPr/>
          </p:nvCxnSpPr>
          <p:spPr>
            <a:xfrm flipH="1">
              <a:off x="9321608" y="3383775"/>
              <a:ext cx="40949" cy="2484784"/>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0" name="直线箭头连接符 201"/>
            <p:cNvCxnSpPr/>
            <p:nvPr/>
          </p:nvCxnSpPr>
          <p:spPr>
            <a:xfrm flipV="1">
              <a:off x="5978797" y="5633989"/>
              <a:ext cx="0" cy="36004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1" name="直线箭头连接符 202"/>
            <p:cNvCxnSpPr/>
            <p:nvPr/>
          </p:nvCxnSpPr>
          <p:spPr>
            <a:xfrm flipV="1">
              <a:off x="7621301" y="1542180"/>
              <a:ext cx="0" cy="228230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2" name="肘形连接符 161"/>
            <p:cNvCxnSpPr/>
            <p:nvPr/>
          </p:nvCxnSpPr>
          <p:spPr>
            <a:xfrm rot="10800000" flipH="1">
              <a:off x="3830058" y="1495030"/>
              <a:ext cx="625201" cy="3246574"/>
            </a:xfrm>
            <a:prstGeom prst="bentConnector4">
              <a:avLst>
                <a:gd name="adj1" fmla="val -36564"/>
                <a:gd name="adj2" fmla="val 86433"/>
              </a:avLst>
            </a:prstGeom>
            <a:noFill/>
            <a:ln w="28575" cap="flat" cmpd="sng" algn="ctr">
              <a:solidFill>
                <a:srgbClr val="4F81BD">
                  <a:shade val="95000"/>
                  <a:satMod val="105000"/>
                </a:srgbClr>
              </a:solidFill>
              <a:prstDash val="solid"/>
              <a:tailEnd type="triangle"/>
            </a:ln>
            <a:effectLst/>
          </p:spPr>
        </p:cxnSp>
        <p:cxnSp>
          <p:nvCxnSpPr>
            <p:cNvPr id="163" name="肘形连接符 162"/>
            <p:cNvCxnSpPr/>
            <p:nvPr/>
          </p:nvCxnSpPr>
          <p:spPr>
            <a:xfrm flipV="1">
              <a:off x="8127535" y="3421187"/>
              <a:ext cx="715461" cy="1320417"/>
            </a:xfrm>
            <a:prstGeom prst="bentConnector2">
              <a:avLst/>
            </a:prstGeom>
            <a:noFill/>
            <a:ln w="28575" cap="flat" cmpd="sng" algn="ctr">
              <a:solidFill>
                <a:srgbClr val="4F81BD">
                  <a:shade val="95000"/>
                  <a:satMod val="105000"/>
                </a:srgbClr>
              </a:solidFill>
              <a:prstDash val="solid"/>
              <a:tailEnd type="triangle"/>
            </a:ln>
            <a:effectLst/>
          </p:spPr>
        </p:cxnSp>
        <p:cxnSp>
          <p:nvCxnSpPr>
            <p:cNvPr id="164" name="肘形连接符 163"/>
            <p:cNvCxnSpPr/>
            <p:nvPr/>
          </p:nvCxnSpPr>
          <p:spPr>
            <a:xfrm rot="16200000" flipH="1">
              <a:off x="2393184" y="3501563"/>
              <a:ext cx="1548070" cy="1394500"/>
            </a:xfrm>
            <a:prstGeom prst="bentConnector3">
              <a:avLst>
                <a:gd name="adj1" fmla="val 100863"/>
              </a:avLst>
            </a:prstGeom>
            <a:noFill/>
            <a:ln w="28575" cap="flat" cmpd="sng" algn="ctr">
              <a:solidFill>
                <a:srgbClr val="4F81BD">
                  <a:shade val="95000"/>
                  <a:satMod val="105000"/>
                </a:srgbClr>
              </a:solidFill>
              <a:prstDash val="solid"/>
              <a:tailEnd type="triangle"/>
            </a:ln>
            <a:effectLst/>
          </p:spPr>
        </p:cxnSp>
      </p:grpSp>
    </p:spTree>
    <p:extLst>
      <p:ext uri="{BB962C8B-B14F-4D97-AF65-F5344CB8AC3E}">
        <p14:creationId xmlns="" xmlns:p14="http://schemas.microsoft.com/office/powerpoint/2010/main" val="4075813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6</a:t>
            </a:fld>
            <a:endParaRPr lang="en-US"/>
          </a:p>
        </p:txBody>
      </p:sp>
      <p:grpSp>
        <p:nvGrpSpPr>
          <p:cNvPr id="3" name="组合 2"/>
          <p:cNvGrpSpPr/>
          <p:nvPr/>
        </p:nvGrpSpPr>
        <p:grpSpPr>
          <a:xfrm>
            <a:off x="883373" y="576546"/>
            <a:ext cx="6745726" cy="4545368"/>
            <a:chOff x="4176861" y="464565"/>
            <a:chExt cx="6451793" cy="6018785"/>
          </a:xfrm>
        </p:grpSpPr>
        <p:sp>
          <p:nvSpPr>
            <p:cNvPr id="69" name="矩形 68"/>
            <p:cNvSpPr/>
            <p:nvPr/>
          </p:nvSpPr>
          <p:spPr>
            <a:xfrm>
              <a:off x="4176861" y="464565"/>
              <a:ext cx="6451793" cy="6018785"/>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0" name="组 68"/>
            <p:cNvGrpSpPr/>
            <p:nvPr/>
          </p:nvGrpSpPr>
          <p:grpSpPr>
            <a:xfrm>
              <a:off x="5049066" y="2097521"/>
              <a:ext cx="5479021" cy="4104135"/>
              <a:chOff x="5677510" y="1712643"/>
              <a:chExt cx="5342105" cy="4121320"/>
            </a:xfrm>
          </p:grpSpPr>
          <p:grpSp>
            <p:nvGrpSpPr>
              <p:cNvPr id="71" name="组 29"/>
              <p:cNvGrpSpPr/>
              <p:nvPr/>
            </p:nvGrpSpPr>
            <p:grpSpPr>
              <a:xfrm>
                <a:off x="5677510" y="1712643"/>
                <a:ext cx="5342105" cy="4121320"/>
                <a:chOff x="3816821" y="1153443"/>
                <a:chExt cx="6514762" cy="4986094"/>
              </a:xfrm>
            </p:grpSpPr>
            <p:sp>
              <p:nvSpPr>
                <p:cNvPr id="73" name="右箭头 72"/>
                <p:cNvSpPr/>
                <p:nvPr/>
              </p:nvSpPr>
              <p:spPr>
                <a:xfrm rot="5400000">
                  <a:off x="5808592" y="469795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4" name="右箭头 73"/>
                <p:cNvSpPr/>
                <p:nvPr/>
              </p:nvSpPr>
              <p:spPr>
                <a:xfrm rot="16200000">
                  <a:off x="7704090" y="470180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5" name="组 11"/>
                <p:cNvGrpSpPr/>
                <p:nvPr/>
              </p:nvGrpSpPr>
              <p:grpSpPr>
                <a:xfrm>
                  <a:off x="3816821" y="1153443"/>
                  <a:ext cx="6514762" cy="4986094"/>
                  <a:chOff x="3820468" y="1153443"/>
                  <a:chExt cx="6514762" cy="4986094"/>
                </a:xfrm>
              </p:grpSpPr>
              <p:sp>
                <p:nvSpPr>
                  <p:cNvPr id="76" name="圆角矩形 75"/>
                  <p:cNvSpPr/>
                  <p:nvPr/>
                </p:nvSpPr>
                <p:spPr>
                  <a:xfrm>
                    <a:off x="3820468" y="1585491"/>
                    <a:ext cx="6514761" cy="75608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Rendering</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Engine</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7" name="组 10"/>
                  <p:cNvGrpSpPr/>
                  <p:nvPr/>
                </p:nvGrpSpPr>
                <p:grpSpPr>
                  <a:xfrm>
                    <a:off x="3820469" y="5234003"/>
                    <a:ext cx="6514761" cy="905534"/>
                    <a:chOff x="3820469" y="5234003"/>
                    <a:chExt cx="6514761" cy="905534"/>
                  </a:xfrm>
                </p:grpSpPr>
                <p:sp>
                  <p:nvSpPr>
                    <p:cNvPr id="93" name="圆角矩形 92"/>
                    <p:cNvSpPr/>
                    <p:nvPr/>
                  </p:nvSpPr>
                  <p:spPr>
                    <a:xfrm>
                      <a:off x="3820469" y="5234003"/>
                      <a:ext cx="6514761" cy="90553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Mobile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OS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5086183" y="5490202"/>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Android</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6625007"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IOS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8163831"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WinPhone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78" name="组 8"/>
                  <p:cNvGrpSpPr/>
                  <p:nvPr/>
                </p:nvGrpSpPr>
                <p:grpSpPr>
                  <a:xfrm>
                    <a:off x="4752925" y="2825670"/>
                    <a:ext cx="5582304" cy="1784157"/>
                    <a:chOff x="4752925" y="3062911"/>
                    <a:chExt cx="5582304" cy="1784157"/>
                  </a:xfrm>
                </p:grpSpPr>
                <p:sp>
                  <p:nvSpPr>
                    <p:cNvPr id="83" name="圆角矩形 82"/>
                    <p:cNvSpPr/>
                    <p:nvPr/>
                  </p:nvSpPr>
                  <p:spPr>
                    <a:xfrm>
                      <a:off x="4752925" y="3062911"/>
                      <a:ext cx="5582304" cy="1784157"/>
                    </a:xfrm>
                    <a:prstGeom prst="roundRect">
                      <a:avLst/>
                    </a:prstGeom>
                    <a:solidFill>
                      <a:srgbClr val="00B050"/>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Native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4" name="矩形 83"/>
                    <p:cNvSpPr/>
                    <p:nvPr/>
                  </p:nvSpPr>
                  <p:spPr>
                    <a:xfrm>
                      <a:off x="4824933" y="348399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Battery</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5" name="矩形 84"/>
                    <p:cNvSpPr/>
                    <p:nvPr/>
                  </p:nvSpPr>
                  <p:spPr>
                    <a:xfrm>
                      <a:off x="6254922" y="3483994"/>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Camera</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7636243" y="3483993"/>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Geoloaction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8984304" y="347821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Contacts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4824933" y="392866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Device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6254922" y="3928659"/>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Network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7636243" y="3928658"/>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Storage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8984304" y="392288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mr-IN"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rPr>
                        <a: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endParaRPr>
                    </a:p>
                  </p:txBody>
                </p:sp>
                <p:sp>
                  <p:nvSpPr>
                    <p:cNvPr id="92" name="矩形 91"/>
                    <p:cNvSpPr/>
                    <p:nvPr/>
                  </p:nvSpPr>
                  <p:spPr>
                    <a:xfrm>
                      <a:off x="5086182" y="4385466"/>
                      <a:ext cx="4851319"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Custom</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sp>
                <p:nvSpPr>
                  <p:cNvPr id="79" name="右箭头 78"/>
                  <p:cNvSpPr/>
                  <p:nvPr/>
                </p:nvSpPr>
                <p:spPr>
                  <a:xfrm rot="5400000">
                    <a:off x="5885436" y="1203892"/>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0" name="右箭头 79"/>
                  <p:cNvSpPr/>
                  <p:nvPr/>
                </p:nvSpPr>
                <p:spPr>
                  <a:xfrm rot="5400000">
                    <a:off x="5885435" y="2421458"/>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rot="16200000">
                    <a:off x="7625583" y="2386765"/>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rot="16200000">
                    <a:off x="7453066" y="1177896"/>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grpSp>
          <p:sp>
            <p:nvSpPr>
              <p:cNvPr id="72" name="上下箭头 71"/>
              <p:cNvSpPr/>
              <p:nvPr/>
            </p:nvSpPr>
            <p:spPr>
              <a:xfrm>
                <a:off x="5760571" y="2656933"/>
                <a:ext cx="311060" cy="2390773"/>
              </a:xfrm>
              <a:prstGeom prst="upDown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sp>
          <p:nvSpPr>
            <p:cNvPr id="97" name="圆角矩形 96"/>
            <p:cNvSpPr/>
            <p:nvPr/>
          </p:nvSpPr>
          <p:spPr>
            <a:xfrm>
              <a:off x="4396818" y="842573"/>
              <a:ext cx="500123" cy="5368103"/>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CLI</a:t>
              </a:r>
              <a:endParaRPr kumimoji="1" lang="zh-CN" altLang="en-US" sz="9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98" name="组 72"/>
            <p:cNvGrpSpPr/>
            <p:nvPr/>
          </p:nvGrpSpPr>
          <p:grpSpPr>
            <a:xfrm>
              <a:off x="6049463" y="628283"/>
              <a:ext cx="3478225" cy="1543170"/>
              <a:chOff x="288428" y="1710698"/>
              <a:chExt cx="3715445" cy="1770062"/>
            </a:xfrm>
          </p:grpSpPr>
          <p:sp>
            <p:nvSpPr>
              <p:cNvPr id="99" name="圆角矩形 98"/>
              <p:cNvSpPr/>
              <p:nvPr/>
            </p:nvSpPr>
            <p:spPr>
              <a:xfrm>
                <a:off x="288428" y="1710698"/>
                <a:ext cx="3715445" cy="1770062"/>
              </a:xfrm>
              <a:prstGeom prst="roundRect">
                <a:avLst/>
              </a:prstGeom>
              <a:solidFill>
                <a:srgbClr val="C0504D"/>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App</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810108"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javascript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2518660"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CSS</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2518660"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Router</a:t>
                </a:r>
              </a:p>
            </p:txBody>
          </p:sp>
          <p:sp>
            <p:nvSpPr>
              <p:cNvPr id="166" name="矩形 165"/>
              <p:cNvSpPr/>
              <p:nvPr/>
            </p:nvSpPr>
            <p:spPr>
              <a:xfrm>
                <a:off x="810108"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MVC</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Tree>
    <p:extLst>
      <p:ext uri="{BB962C8B-B14F-4D97-AF65-F5344CB8AC3E}">
        <p14:creationId xmlns="" xmlns:p14="http://schemas.microsoft.com/office/powerpoint/2010/main" val="157514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4</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系统拓扑</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7</a:t>
            </a:fld>
            <a:endParaRPr lang="en-US"/>
          </a:p>
        </p:txBody>
      </p:sp>
      <p:grpSp>
        <p:nvGrpSpPr>
          <p:cNvPr id="3" name="组合 2"/>
          <p:cNvGrpSpPr/>
          <p:nvPr/>
        </p:nvGrpSpPr>
        <p:grpSpPr>
          <a:xfrm>
            <a:off x="495879" y="897383"/>
            <a:ext cx="7395943" cy="3788818"/>
            <a:chOff x="1872605" y="447952"/>
            <a:chExt cx="9001000" cy="5530027"/>
          </a:xfrm>
        </p:grpSpPr>
        <p:sp>
          <p:nvSpPr>
            <p:cNvPr id="5" name="矩形 4"/>
            <p:cNvSpPr/>
            <p:nvPr/>
          </p:nvSpPr>
          <p:spPr>
            <a:xfrm>
              <a:off x="3672805" y="1528669"/>
              <a:ext cx="2021786" cy="1003314"/>
            </a:xfrm>
            <a:prstGeom prst="rect">
              <a:avLst/>
            </a:prstGeom>
            <a:solidFill>
              <a:srgbClr val="9BBB59">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6" name="组 35"/>
            <p:cNvGrpSpPr/>
            <p:nvPr/>
          </p:nvGrpSpPr>
          <p:grpSpPr>
            <a:xfrm>
              <a:off x="4058791" y="447952"/>
              <a:ext cx="1249814" cy="583664"/>
              <a:chOff x="4704927" y="422839"/>
              <a:chExt cx="1249814" cy="583664"/>
            </a:xfrm>
          </p:grpSpPr>
          <p:pic>
            <p:nvPicPr>
              <p:cNvPr id="7" name="图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04927" y="422839"/>
                <a:ext cx="465132" cy="465132"/>
              </a:xfrm>
              <a:prstGeom prst="rect">
                <a:avLst/>
              </a:prstGeom>
            </p:spPr>
          </p:pic>
          <p:grpSp>
            <p:nvGrpSpPr>
              <p:cNvPr id="8" name="组 38"/>
              <p:cNvGrpSpPr/>
              <p:nvPr/>
            </p:nvGrpSpPr>
            <p:grpSpPr>
              <a:xfrm>
                <a:off x="5094338" y="422839"/>
                <a:ext cx="860403" cy="583664"/>
                <a:chOff x="1420754" y="642998"/>
                <a:chExt cx="860403" cy="583664"/>
              </a:xfrm>
            </p:grpSpPr>
            <p:pic>
              <p:nvPicPr>
                <p:cNvPr id="9" name="图片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20754" y="662143"/>
                  <a:ext cx="465132" cy="465132"/>
                </a:xfrm>
                <a:prstGeom prst="rect">
                  <a:avLst/>
                </a:prstGeom>
              </p:spPr>
            </p:pic>
            <p:pic>
              <p:nvPicPr>
                <p:cNvPr id="10" name="图片 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816025" y="642998"/>
                  <a:ext cx="465132" cy="465132"/>
                </a:xfrm>
                <a:prstGeom prst="rect">
                  <a:avLst/>
                </a:prstGeom>
              </p:spPr>
            </p:pic>
            <p:pic>
              <p:nvPicPr>
                <p:cNvPr id="11" name="图片 1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601445" y="761530"/>
                  <a:ext cx="465132" cy="465132"/>
                </a:xfrm>
                <a:prstGeom prst="rect">
                  <a:avLst/>
                </a:prstGeom>
              </p:spPr>
            </p:pic>
          </p:grpSp>
        </p:grpSp>
        <p:grpSp>
          <p:nvGrpSpPr>
            <p:cNvPr id="12" name="组 49"/>
            <p:cNvGrpSpPr/>
            <p:nvPr/>
          </p:nvGrpSpPr>
          <p:grpSpPr>
            <a:xfrm>
              <a:off x="4861772" y="4105771"/>
              <a:ext cx="476621" cy="671687"/>
              <a:chOff x="970029" y="1322406"/>
              <a:chExt cx="476621" cy="671687"/>
            </a:xfrm>
          </p:grpSpPr>
          <p:pic>
            <p:nvPicPr>
              <p:cNvPr id="13" name="图片 12"/>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70029" y="1322406"/>
                <a:ext cx="465132" cy="465132"/>
              </a:xfrm>
              <a:prstGeom prst="rect">
                <a:avLst/>
              </a:prstGeom>
            </p:spPr>
          </p:pic>
          <p:sp>
            <p:nvSpPr>
              <p:cNvPr id="14" name="文本框 13"/>
              <p:cNvSpPr txBox="1"/>
              <p:nvPr/>
            </p:nvSpPr>
            <p:spPr>
              <a:xfrm>
                <a:off x="1010074" y="1729507"/>
                <a:ext cx="436576" cy="264586"/>
              </a:xfrm>
              <a:prstGeom prst="rect">
                <a:avLst/>
              </a:prstGeom>
              <a:noFill/>
            </p:spPr>
            <p:txBody>
              <a:bodyPr wrap="none" rtlCol="0">
                <a:spAutoFit/>
              </a:bodyPr>
              <a:lstStyle/>
              <a:p>
                <a:pPr algn="l" defTabSz="914400" fontAlgn="auto">
                  <a:spcBef>
                    <a:spcPts val="0"/>
                  </a:spcBef>
                  <a:spcAft>
                    <a:spcPts val="0"/>
                  </a:spcAft>
                </a:pPr>
                <a:r>
                  <a:rPr kumimoji="1" lang="en-US" altLang="zh-CN" sz="800" b="0" dirty="0" smtClean="0">
                    <a:solidFill>
                      <a:prstClr val="black"/>
                    </a:solidFill>
                    <a:latin typeface="Calibri"/>
                    <a:ea typeface="宋体" panose="02010600030101010101" pitchFamily="2" charset="-122"/>
                  </a:rPr>
                  <a:t>SLB</a:t>
                </a:r>
                <a:endParaRPr kumimoji="1" lang="zh-CN" altLang="en-US" sz="800" b="0" dirty="0">
                  <a:solidFill>
                    <a:prstClr val="black"/>
                  </a:solidFill>
                  <a:latin typeface="Calibri"/>
                  <a:ea typeface="宋体" panose="02010600030101010101" pitchFamily="2" charset="-122"/>
                </a:endParaRPr>
              </a:p>
            </p:txBody>
          </p:sp>
        </p:grpSp>
        <p:grpSp>
          <p:nvGrpSpPr>
            <p:cNvPr id="15" name="组 56"/>
            <p:cNvGrpSpPr/>
            <p:nvPr/>
          </p:nvGrpSpPr>
          <p:grpSpPr>
            <a:xfrm>
              <a:off x="3960837" y="1782080"/>
              <a:ext cx="528510" cy="679727"/>
              <a:chOff x="1998138" y="1287678"/>
              <a:chExt cx="528510" cy="679727"/>
            </a:xfrm>
          </p:grpSpPr>
          <p:pic>
            <p:nvPicPr>
              <p:cNvPr id="16" name="图片 15"/>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998138" y="1287678"/>
                <a:ext cx="465132" cy="465132"/>
              </a:xfrm>
              <a:prstGeom prst="rect">
                <a:avLst/>
              </a:prstGeom>
            </p:spPr>
          </p:pic>
          <p:sp>
            <p:nvSpPr>
              <p:cNvPr id="17" name="文本框 16"/>
              <p:cNvSpPr txBox="1"/>
              <p:nvPr/>
            </p:nvSpPr>
            <p:spPr>
              <a:xfrm>
                <a:off x="2011734" y="1683921"/>
                <a:ext cx="51491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CDN</a:t>
                </a:r>
                <a:endParaRPr kumimoji="1" lang="zh-CN" altLang="en-US" sz="900" b="0" dirty="0">
                  <a:solidFill>
                    <a:prstClr val="black"/>
                  </a:solidFill>
                  <a:latin typeface="Calibri"/>
                  <a:ea typeface="宋体" panose="02010600030101010101" pitchFamily="2" charset="-122"/>
                </a:endParaRPr>
              </a:p>
            </p:txBody>
          </p:sp>
        </p:grpSp>
        <p:grpSp>
          <p:nvGrpSpPr>
            <p:cNvPr id="18" name="组 4"/>
            <p:cNvGrpSpPr/>
            <p:nvPr/>
          </p:nvGrpSpPr>
          <p:grpSpPr>
            <a:xfrm>
              <a:off x="6024945" y="3044488"/>
              <a:ext cx="915177" cy="2592288"/>
              <a:chOff x="4483650" y="2203414"/>
              <a:chExt cx="915177" cy="2592288"/>
            </a:xfrm>
          </p:grpSpPr>
          <p:sp>
            <p:nvSpPr>
              <p:cNvPr id="19" name="矩形 18"/>
              <p:cNvSpPr/>
              <p:nvPr/>
            </p:nvSpPr>
            <p:spPr>
              <a:xfrm>
                <a:off x="4483650" y="220341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0" name="组 75"/>
              <p:cNvGrpSpPr/>
              <p:nvPr/>
            </p:nvGrpSpPr>
            <p:grpSpPr>
              <a:xfrm>
                <a:off x="4704927" y="2328593"/>
                <a:ext cx="510235" cy="684205"/>
                <a:chOff x="4053437" y="600401"/>
                <a:chExt cx="510235" cy="684205"/>
              </a:xfrm>
            </p:grpSpPr>
            <p:pic>
              <p:nvPicPr>
                <p:cNvPr id="24" name="图片 2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4053437" y="600401"/>
                  <a:ext cx="465132" cy="465132"/>
                </a:xfrm>
                <a:prstGeom prst="rect">
                  <a:avLst/>
                </a:prstGeom>
              </p:spPr>
            </p:pic>
            <p:sp>
              <p:nvSpPr>
                <p:cNvPr id="25" name="文本框 24"/>
                <p:cNvSpPr txBox="1"/>
                <p:nvPr/>
              </p:nvSpPr>
              <p:spPr>
                <a:xfrm>
                  <a:off x="4095337" y="1001122"/>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1" name="组 78"/>
              <p:cNvGrpSpPr/>
              <p:nvPr/>
            </p:nvGrpSpPr>
            <p:grpSpPr>
              <a:xfrm>
                <a:off x="4704927" y="3264697"/>
                <a:ext cx="510235" cy="684205"/>
                <a:chOff x="4053437" y="449820"/>
                <a:chExt cx="510235" cy="684205"/>
              </a:xfrm>
            </p:grpSpPr>
            <p:pic>
              <p:nvPicPr>
                <p:cNvPr id="22" name="图片 2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4053437" y="449820"/>
                  <a:ext cx="465132" cy="465132"/>
                </a:xfrm>
                <a:prstGeom prst="rect">
                  <a:avLst/>
                </a:prstGeom>
              </p:spPr>
            </p:pic>
            <p:sp>
              <p:nvSpPr>
                <p:cNvPr id="23" name="文本框 22"/>
                <p:cNvSpPr txBox="1"/>
                <p:nvPr/>
              </p:nvSpPr>
              <p:spPr>
                <a:xfrm>
                  <a:off x="4095337" y="850541"/>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26" name="组 3"/>
            <p:cNvGrpSpPr/>
            <p:nvPr/>
          </p:nvGrpSpPr>
          <p:grpSpPr>
            <a:xfrm>
              <a:off x="7727751" y="3044488"/>
              <a:ext cx="915177" cy="2592288"/>
              <a:chOff x="6245119" y="2222251"/>
              <a:chExt cx="915177" cy="2592288"/>
            </a:xfrm>
          </p:grpSpPr>
          <p:sp>
            <p:nvSpPr>
              <p:cNvPr id="27" name="矩形 26"/>
              <p:cNvSpPr/>
              <p:nvPr/>
            </p:nvSpPr>
            <p:spPr>
              <a:xfrm>
                <a:off x="6245119"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8" name="组 89"/>
              <p:cNvGrpSpPr/>
              <p:nvPr/>
            </p:nvGrpSpPr>
            <p:grpSpPr>
              <a:xfrm>
                <a:off x="6468707" y="2347430"/>
                <a:ext cx="521369" cy="698263"/>
                <a:chOff x="5365078" y="729138"/>
                <a:chExt cx="521369" cy="698263"/>
              </a:xfrm>
            </p:grpSpPr>
            <p:pic>
              <p:nvPicPr>
                <p:cNvPr id="32" name="图片 31"/>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5365078" y="729138"/>
                  <a:ext cx="468000" cy="468000"/>
                </a:xfrm>
                <a:prstGeom prst="rect">
                  <a:avLst/>
                </a:prstGeom>
              </p:spPr>
            </p:pic>
            <p:sp>
              <p:nvSpPr>
                <p:cNvPr id="33" name="文本框 32"/>
                <p:cNvSpPr txBox="1"/>
                <p:nvPr/>
              </p:nvSpPr>
              <p:spPr>
                <a:xfrm>
                  <a:off x="5396940" y="1143917"/>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9" name="组 92"/>
              <p:cNvGrpSpPr/>
              <p:nvPr/>
            </p:nvGrpSpPr>
            <p:grpSpPr>
              <a:xfrm>
                <a:off x="6500568" y="3283534"/>
                <a:ext cx="521369" cy="698263"/>
                <a:chOff x="5365078" y="564499"/>
                <a:chExt cx="521369" cy="698263"/>
              </a:xfrm>
            </p:grpSpPr>
            <p:pic>
              <p:nvPicPr>
                <p:cNvPr id="30" name="图片 29"/>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5365078" y="564499"/>
                  <a:ext cx="468000" cy="468000"/>
                </a:xfrm>
                <a:prstGeom prst="rect">
                  <a:avLst/>
                </a:prstGeom>
              </p:spPr>
            </p:pic>
            <p:sp>
              <p:nvSpPr>
                <p:cNvPr id="31" name="文本框 30"/>
                <p:cNvSpPr txBox="1"/>
                <p:nvPr/>
              </p:nvSpPr>
              <p:spPr>
                <a:xfrm>
                  <a:off x="5396940" y="979278"/>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34" name="组 2"/>
            <p:cNvGrpSpPr/>
            <p:nvPr/>
          </p:nvGrpSpPr>
          <p:grpSpPr>
            <a:xfrm>
              <a:off x="9430557" y="3044488"/>
              <a:ext cx="915177" cy="2592288"/>
              <a:chOff x="7991318" y="2206004"/>
              <a:chExt cx="915177" cy="2592288"/>
            </a:xfrm>
          </p:grpSpPr>
          <p:sp>
            <p:nvSpPr>
              <p:cNvPr id="35" name="矩形 34"/>
              <p:cNvSpPr/>
              <p:nvPr/>
            </p:nvSpPr>
            <p:spPr>
              <a:xfrm>
                <a:off x="7991318" y="220600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36" name="组 95"/>
              <p:cNvGrpSpPr/>
              <p:nvPr/>
            </p:nvGrpSpPr>
            <p:grpSpPr>
              <a:xfrm>
                <a:off x="8209097" y="2432920"/>
                <a:ext cx="578431" cy="660787"/>
                <a:chOff x="6337101" y="882263"/>
                <a:chExt cx="578431" cy="660787"/>
              </a:xfrm>
            </p:grpSpPr>
            <p:pic>
              <p:nvPicPr>
                <p:cNvPr id="40" name="图片 39"/>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339584" y="882263"/>
                  <a:ext cx="465132" cy="465132"/>
                </a:xfrm>
                <a:prstGeom prst="rect">
                  <a:avLst/>
                </a:prstGeom>
              </p:spPr>
            </p:pic>
            <p:sp>
              <p:nvSpPr>
                <p:cNvPr id="41" name="文本框 40"/>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37" name="组 98"/>
              <p:cNvGrpSpPr/>
              <p:nvPr/>
            </p:nvGrpSpPr>
            <p:grpSpPr>
              <a:xfrm>
                <a:off x="8281317" y="3601715"/>
                <a:ext cx="578431" cy="660787"/>
                <a:chOff x="6337101" y="882263"/>
                <a:chExt cx="578431" cy="660787"/>
              </a:xfrm>
            </p:grpSpPr>
            <p:pic>
              <p:nvPicPr>
                <p:cNvPr id="38" name="图片 37"/>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339584" y="882263"/>
                  <a:ext cx="465132" cy="465132"/>
                </a:xfrm>
                <a:prstGeom prst="rect">
                  <a:avLst/>
                </a:prstGeom>
              </p:spPr>
            </p:pic>
            <p:sp>
              <p:nvSpPr>
                <p:cNvPr id="39" name="文本框 38"/>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42" name="组 1"/>
            <p:cNvGrpSpPr/>
            <p:nvPr/>
          </p:nvGrpSpPr>
          <p:grpSpPr>
            <a:xfrm>
              <a:off x="2458614" y="2997334"/>
              <a:ext cx="915177" cy="2592288"/>
              <a:chOff x="9865493" y="2222251"/>
              <a:chExt cx="915177" cy="2592288"/>
            </a:xfrm>
          </p:grpSpPr>
          <p:sp>
            <p:nvSpPr>
              <p:cNvPr id="43" name="矩形 42"/>
              <p:cNvSpPr/>
              <p:nvPr/>
            </p:nvSpPr>
            <p:spPr>
              <a:xfrm>
                <a:off x="9865493"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44" name="组 102"/>
              <p:cNvGrpSpPr/>
              <p:nvPr/>
            </p:nvGrpSpPr>
            <p:grpSpPr>
              <a:xfrm>
                <a:off x="10089081" y="2418699"/>
                <a:ext cx="514047" cy="662113"/>
                <a:chOff x="4885566" y="270035"/>
                <a:chExt cx="514047" cy="662113"/>
              </a:xfrm>
            </p:grpSpPr>
            <p:pic>
              <p:nvPicPr>
                <p:cNvPr id="48" name="图片 47"/>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4885566" y="270035"/>
                  <a:ext cx="468000" cy="468000"/>
                </a:xfrm>
                <a:prstGeom prst="rect">
                  <a:avLst/>
                </a:prstGeom>
              </p:spPr>
            </p:pic>
            <p:sp>
              <p:nvSpPr>
                <p:cNvPr id="49" name="文本框 48"/>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45" name="组 105"/>
              <p:cNvGrpSpPr/>
              <p:nvPr/>
            </p:nvGrpSpPr>
            <p:grpSpPr>
              <a:xfrm>
                <a:off x="10117855" y="3605075"/>
                <a:ext cx="514047" cy="662113"/>
                <a:chOff x="4885566" y="270035"/>
                <a:chExt cx="514047" cy="662113"/>
              </a:xfrm>
            </p:grpSpPr>
            <p:pic>
              <p:nvPicPr>
                <p:cNvPr id="46" name="图片 45"/>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4885566" y="270035"/>
                  <a:ext cx="468000" cy="468000"/>
                </a:xfrm>
                <a:prstGeom prst="rect">
                  <a:avLst/>
                </a:prstGeom>
              </p:spPr>
            </p:pic>
            <p:sp>
              <p:nvSpPr>
                <p:cNvPr id="47" name="文本框 46"/>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50" name="组 6"/>
            <p:cNvGrpSpPr/>
            <p:nvPr/>
          </p:nvGrpSpPr>
          <p:grpSpPr>
            <a:xfrm>
              <a:off x="4832575" y="1797339"/>
              <a:ext cx="601722" cy="693926"/>
              <a:chOff x="6148064" y="1663545"/>
              <a:chExt cx="601722" cy="693926"/>
            </a:xfrm>
          </p:grpSpPr>
          <p:pic>
            <p:nvPicPr>
              <p:cNvPr id="51" name="图片 50"/>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6187559" y="1663545"/>
                <a:ext cx="468000" cy="468000"/>
              </a:xfrm>
              <a:prstGeom prst="rect">
                <a:avLst/>
              </a:prstGeom>
            </p:spPr>
          </p:pic>
          <p:sp>
            <p:nvSpPr>
              <p:cNvPr id="52" name="文本框 51"/>
              <p:cNvSpPr txBox="1"/>
              <p:nvPr/>
            </p:nvSpPr>
            <p:spPr>
              <a:xfrm>
                <a:off x="6148064" y="2073987"/>
                <a:ext cx="601722"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DDOS</a:t>
                </a:r>
                <a:endParaRPr kumimoji="1" lang="zh-CN" altLang="en-US" sz="900" b="0" dirty="0">
                  <a:solidFill>
                    <a:prstClr val="black"/>
                  </a:solidFill>
                  <a:latin typeface="Calibri"/>
                  <a:ea typeface="宋体" panose="02010600030101010101" pitchFamily="2" charset="-122"/>
                </a:endParaRPr>
              </a:p>
            </p:txBody>
          </p:sp>
        </p:grpSp>
        <p:sp>
          <p:nvSpPr>
            <p:cNvPr id="53" name="矩形 52"/>
            <p:cNvSpPr/>
            <p:nvPr/>
          </p:nvSpPr>
          <p:spPr>
            <a:xfrm>
              <a:off x="4536901" y="2809627"/>
              <a:ext cx="633670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1872605" y="2809627"/>
              <a:ext cx="200421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55" name="直线箭头连接符 15"/>
            <p:cNvCxnSpPr>
              <a:stCxn id="19" idx="3"/>
              <a:endCxn id="27" idx="1"/>
            </p:cNvCxnSpPr>
            <p:nvPr/>
          </p:nvCxnSpPr>
          <p:spPr>
            <a:xfrm>
              <a:off x="6940122" y="4340632"/>
              <a:ext cx="787629"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6" name="肘形连接符 55"/>
            <p:cNvCxnSpPr>
              <a:stCxn id="17" idx="2"/>
              <a:endCxn id="43" idx="3"/>
            </p:cNvCxnSpPr>
            <p:nvPr/>
          </p:nvCxnSpPr>
          <p:spPr>
            <a:xfrm rot="5400000">
              <a:off x="2887005" y="2948593"/>
              <a:ext cx="1831672" cy="858099"/>
            </a:xfrm>
            <a:prstGeom prst="bentConnector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7" name="直线箭头连接符 120"/>
            <p:cNvCxnSpPr>
              <a:stCxn id="9" idx="2"/>
              <a:endCxn id="5" idx="0"/>
            </p:cNvCxnSpPr>
            <p:nvPr/>
          </p:nvCxnSpPr>
          <p:spPr>
            <a:xfrm>
              <a:off x="4680768" y="932229"/>
              <a:ext cx="2930" cy="59644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8" name="直线箭头连接符 123"/>
            <p:cNvCxnSpPr>
              <a:stCxn id="13" idx="3"/>
              <a:endCxn id="19" idx="1"/>
            </p:cNvCxnSpPr>
            <p:nvPr/>
          </p:nvCxnSpPr>
          <p:spPr>
            <a:xfrm>
              <a:off x="5326904" y="4338337"/>
              <a:ext cx="698041" cy="2295"/>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9" name="直线箭头连接符 127"/>
            <p:cNvCxnSpPr>
              <a:stCxn id="52" idx="2"/>
              <a:endCxn id="13" idx="0"/>
            </p:cNvCxnSpPr>
            <p:nvPr/>
          </p:nvCxnSpPr>
          <p:spPr>
            <a:xfrm flipH="1">
              <a:off x="5094338" y="2491265"/>
              <a:ext cx="39098" cy="1614506"/>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0" name="肘形连接符 59"/>
            <p:cNvCxnSpPr>
              <a:stCxn id="19" idx="2"/>
              <a:endCxn id="43" idx="2"/>
            </p:cNvCxnSpPr>
            <p:nvPr/>
          </p:nvCxnSpPr>
          <p:spPr>
            <a:xfrm rot="5400000" flipH="1">
              <a:off x="4675792" y="3830034"/>
              <a:ext cx="47154" cy="3566331"/>
            </a:xfrm>
            <a:prstGeom prst="bentConnector3">
              <a:avLst>
                <a:gd name="adj1" fmla="val -484795"/>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1" name="肘形连接符 60"/>
            <p:cNvCxnSpPr>
              <a:stCxn id="19" idx="0"/>
              <a:endCxn id="35" idx="0"/>
            </p:cNvCxnSpPr>
            <p:nvPr/>
          </p:nvCxnSpPr>
          <p:spPr>
            <a:xfrm rot="5400000" flipH="1" flipV="1">
              <a:off x="8185340" y="1341682"/>
              <a:ext cx="12700" cy="3405612"/>
            </a:xfrm>
            <a:prstGeom prst="bentConnector3">
              <a:avLst>
                <a:gd name="adj1" fmla="val 180000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pic>
          <p:nvPicPr>
            <p:cNvPr id="62" name="图片 61"/>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8010588" y="4983376"/>
              <a:ext cx="468000" cy="468000"/>
            </a:xfrm>
            <a:prstGeom prst="rect">
              <a:avLst/>
            </a:prstGeom>
          </p:spPr>
        </p:pic>
        <p:sp>
          <p:nvSpPr>
            <p:cNvPr id="63" name="文本框 62"/>
            <p:cNvSpPr txBox="1"/>
            <p:nvPr/>
          </p:nvSpPr>
          <p:spPr>
            <a:xfrm>
              <a:off x="8042448" y="5398155"/>
              <a:ext cx="489507"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RDS</a:t>
              </a:r>
              <a:endParaRPr kumimoji="1" lang="zh-CN" altLang="en-US" sz="900" b="0" dirty="0">
                <a:solidFill>
                  <a:prstClr val="black"/>
                </a:solidFill>
                <a:latin typeface="Calibri"/>
                <a:ea typeface="宋体" panose="02010600030101010101" pitchFamily="2" charset="-122"/>
              </a:endParaRPr>
            </a:p>
          </p:txBody>
        </p:sp>
        <p:pic>
          <p:nvPicPr>
            <p:cNvPr id="64" name="图片 6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6241705" y="4905331"/>
              <a:ext cx="465132" cy="465132"/>
            </a:xfrm>
            <a:prstGeom prst="rect">
              <a:avLst/>
            </a:prstGeom>
          </p:spPr>
        </p:pic>
        <p:sp>
          <p:nvSpPr>
            <p:cNvPr id="65" name="文本框 64"/>
            <p:cNvSpPr txBox="1"/>
            <p:nvPr/>
          </p:nvSpPr>
          <p:spPr>
            <a:xfrm>
              <a:off x="6283605" y="5306052"/>
              <a:ext cx="46833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ECS</a:t>
              </a:r>
              <a:endParaRPr kumimoji="1" lang="zh-CN" altLang="en-US" sz="900" b="0" dirty="0">
                <a:solidFill>
                  <a:prstClr val="black"/>
                </a:solidFill>
                <a:latin typeface="Calibri"/>
                <a:ea typeface="宋体" panose="02010600030101010101" pitchFamily="2" charset="-122"/>
              </a:endParaRPr>
            </a:p>
          </p:txBody>
        </p:sp>
      </p:grpSp>
    </p:spTree>
    <p:extLst>
      <p:ext uri="{BB962C8B-B14F-4D97-AF65-F5344CB8AC3E}">
        <p14:creationId xmlns="" xmlns:p14="http://schemas.microsoft.com/office/powerpoint/2010/main" val="2185778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8" name="组合 7"/>
          <p:cNvGrpSpPr/>
          <p:nvPr/>
        </p:nvGrpSpPr>
        <p:grpSpPr>
          <a:xfrm>
            <a:off x="912414" y="665544"/>
            <a:ext cx="6898223" cy="4116397"/>
            <a:chOff x="912414" y="665544"/>
            <a:chExt cx="6898223" cy="4116397"/>
          </a:xfrm>
        </p:grpSpPr>
        <p:sp>
          <p:nvSpPr>
            <p:cNvPr id="4" name="矩形 3"/>
            <p:cNvSpPr/>
            <p:nvPr/>
          </p:nvSpPr>
          <p:spPr>
            <a:xfrm>
              <a:off x="925551" y="747132"/>
              <a:ext cx="6851612" cy="309144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1416203" y="1011096"/>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597912" y="1010580"/>
              <a:ext cx="1918010" cy="2695134"/>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416203" y="154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1414883" y="208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414882" y="2626065"/>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912414" y="4068366"/>
              <a:ext cx="6851612" cy="713575"/>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肘形连接符 8"/>
            <p:cNvCxnSpPr>
              <a:stCxn id="7" idx="1"/>
            </p:cNvCxnSpPr>
            <p:nvPr/>
          </p:nvCxnSpPr>
          <p:spPr>
            <a:xfrm rot="10800000">
              <a:off x="912414" y="1168600"/>
              <a:ext cx="12700" cy="325655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0" name="肘形连接符 29"/>
            <p:cNvCxnSpPr/>
            <p:nvPr/>
          </p:nvCxnSpPr>
          <p:spPr>
            <a:xfrm rot="10800000" flipH="1">
              <a:off x="7797937" y="1126277"/>
              <a:ext cx="12700" cy="3169574"/>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34" name="组合 33"/>
            <p:cNvGrpSpPr/>
            <p:nvPr/>
          </p:nvGrpSpPr>
          <p:grpSpPr>
            <a:xfrm>
              <a:off x="1491362" y="1146166"/>
              <a:ext cx="1094443" cy="276999"/>
              <a:chOff x="1491363" y="1146166"/>
              <a:chExt cx="970618" cy="276999"/>
            </a:xfrm>
          </p:grpSpPr>
          <p:sp>
            <p:nvSpPr>
              <p:cNvPr id="31"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网络安全</a:t>
                </a:r>
              </a:p>
            </p:txBody>
          </p:sp>
        </p:grpSp>
        <p:pic>
          <p:nvPicPr>
            <p:cNvPr id="35" name="图片 3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15837" y="1066922"/>
              <a:ext cx="284400" cy="284400"/>
            </a:xfrm>
            <a:prstGeom prst="rect">
              <a:avLst/>
            </a:prstGeom>
          </p:spPr>
        </p:pic>
        <p:sp>
          <p:nvSpPr>
            <p:cNvPr id="36" name="文本框 35"/>
            <p:cNvSpPr txBox="1"/>
            <p:nvPr/>
          </p:nvSpPr>
          <p:spPr>
            <a:xfrm>
              <a:off x="3428324" y="1334080"/>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WEB</a:t>
              </a:r>
              <a:r>
                <a:rPr lang="zh-CN" altLang="en-US" sz="800" b="0" dirty="0" smtClean="0">
                  <a:solidFill>
                    <a:schemeClr val="tx1"/>
                  </a:solidFill>
                  <a:latin typeface="Verdana" pitchFamily="34" charset="0"/>
                  <a:ea typeface="Verdana" pitchFamily="34" charset="0"/>
                  <a:cs typeface="Verdana" pitchFamily="34" charset="0"/>
                </a:rPr>
                <a:t>应用防火墙</a:t>
              </a:r>
            </a:p>
          </p:txBody>
        </p:sp>
        <p:pic>
          <p:nvPicPr>
            <p:cNvPr id="37" name="图片 3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761837" y="1026979"/>
              <a:ext cx="284400" cy="284400"/>
            </a:xfrm>
            <a:prstGeom prst="rect">
              <a:avLst/>
            </a:prstGeom>
          </p:spPr>
        </p:pic>
        <p:sp>
          <p:nvSpPr>
            <p:cNvPr id="38" name="文本框 37"/>
            <p:cNvSpPr txBox="1"/>
            <p:nvPr/>
          </p:nvSpPr>
          <p:spPr>
            <a:xfrm>
              <a:off x="2458744" y="1324739"/>
              <a:ext cx="916373" cy="215444"/>
            </a:xfrm>
            <a:prstGeom prst="rect">
              <a:avLst/>
            </a:prstGeom>
            <a:noFill/>
          </p:spPr>
          <p:txBody>
            <a:bodyPr wrap="square" rtlCol="0">
              <a:spAutoFit/>
            </a:bodyPr>
            <a:lstStyle/>
            <a:p>
              <a:r>
                <a:rPr lang="en-US" altLang="zh-CN" sz="800" b="0" dirty="0" err="1" smtClean="0">
                  <a:solidFill>
                    <a:schemeClr val="tx1"/>
                  </a:solidFill>
                  <a:latin typeface="Verdana" pitchFamily="34" charset="0"/>
                  <a:ea typeface="Verdana" pitchFamily="34" charset="0"/>
                  <a:cs typeface="Verdana" pitchFamily="34" charset="0"/>
                </a:rPr>
                <a:t>DDoS</a:t>
              </a:r>
              <a:r>
                <a:rPr lang="zh-CN" altLang="en-US" sz="800" b="0" dirty="0" smtClean="0">
                  <a:solidFill>
                    <a:schemeClr val="tx1"/>
                  </a:solidFill>
                  <a:latin typeface="Verdana" pitchFamily="34" charset="0"/>
                  <a:ea typeface="Verdana" pitchFamily="34" charset="0"/>
                  <a:cs typeface="Verdana" pitchFamily="34" charset="0"/>
                </a:rPr>
                <a:t>高防</a:t>
              </a:r>
              <a:r>
                <a:rPr lang="en-US" altLang="zh-CN" sz="800" b="0" dirty="0" smtClean="0">
                  <a:solidFill>
                    <a:schemeClr val="tx1"/>
                  </a:solidFill>
                  <a:latin typeface="Verdana" pitchFamily="34" charset="0"/>
                  <a:ea typeface="Verdana" pitchFamily="34" charset="0"/>
                  <a:cs typeface="Verdana" pitchFamily="34" charset="0"/>
                </a:rPr>
                <a:t>IP</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39" name="文本框 38"/>
            <p:cNvSpPr txBox="1"/>
            <p:nvPr/>
          </p:nvSpPr>
          <p:spPr>
            <a:xfrm>
              <a:off x="4586205" y="1335659"/>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云防火墙</a:t>
              </a:r>
            </a:p>
          </p:txBody>
        </p:sp>
        <p:pic>
          <p:nvPicPr>
            <p:cNvPr id="40" name="图片 39"/>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779836" y="1056844"/>
              <a:ext cx="284400" cy="284400"/>
            </a:xfrm>
            <a:prstGeom prst="rect">
              <a:avLst/>
            </a:prstGeom>
          </p:spPr>
        </p:pic>
        <p:grpSp>
          <p:nvGrpSpPr>
            <p:cNvPr id="41" name="组合 40"/>
            <p:cNvGrpSpPr/>
            <p:nvPr/>
          </p:nvGrpSpPr>
          <p:grpSpPr>
            <a:xfrm>
              <a:off x="1491363" y="1596645"/>
              <a:ext cx="1094443" cy="276999"/>
              <a:chOff x="1491363" y="1155691"/>
              <a:chExt cx="1094443" cy="276999"/>
            </a:xfrm>
          </p:grpSpPr>
          <p:sp>
            <p:nvSpPr>
              <p:cNvPr id="42"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服务器</a:t>
                </a:r>
                <a:r>
                  <a:rPr lang="zh-CN" altLang="en-US" sz="1200" b="0" dirty="0" smtClean="0">
                    <a:solidFill>
                      <a:schemeClr val="tx1"/>
                    </a:solidFill>
                    <a:latin typeface="+mn-lt"/>
                    <a:ea typeface="Verdana" pitchFamily="34" charset="0"/>
                    <a:cs typeface="Verdana" pitchFamily="34" charset="0"/>
                  </a:rPr>
                  <a:t>安全</a:t>
                </a:r>
              </a:p>
            </p:txBody>
          </p:sp>
        </p:grpSp>
        <p:pic>
          <p:nvPicPr>
            <p:cNvPr id="45" name="图片 44"/>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3740687" y="1609635"/>
              <a:ext cx="284400" cy="284400"/>
            </a:xfrm>
            <a:prstGeom prst="rect">
              <a:avLst/>
            </a:prstGeom>
          </p:spPr>
        </p:pic>
        <p:sp>
          <p:nvSpPr>
            <p:cNvPr id="46" name="文本框 45"/>
            <p:cNvSpPr txBox="1"/>
            <p:nvPr/>
          </p:nvSpPr>
          <p:spPr>
            <a:xfrm>
              <a:off x="3387621" y="1867891"/>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安骑士</a:t>
              </a:r>
              <a:endParaRPr lang="zh-CN" altLang="en-US" sz="800" b="0" dirty="0" smtClean="0">
                <a:solidFill>
                  <a:schemeClr val="tx1"/>
                </a:solidFill>
                <a:latin typeface="Verdana" pitchFamily="34" charset="0"/>
                <a:ea typeface="Verdana" pitchFamily="34" charset="0"/>
                <a:cs typeface="Verdana" pitchFamily="34" charset="0"/>
              </a:endParaRPr>
            </a:p>
          </p:txBody>
        </p:sp>
        <p:grpSp>
          <p:nvGrpSpPr>
            <p:cNvPr id="47" name="组合 46"/>
            <p:cNvGrpSpPr/>
            <p:nvPr/>
          </p:nvGrpSpPr>
          <p:grpSpPr>
            <a:xfrm>
              <a:off x="1500887" y="2146778"/>
              <a:ext cx="1094443" cy="276999"/>
              <a:chOff x="1491363" y="1155691"/>
              <a:chExt cx="1094443" cy="276999"/>
            </a:xfrm>
          </p:grpSpPr>
          <p:sp>
            <p:nvSpPr>
              <p:cNvPr id="48"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应用安全</a:t>
                </a:r>
              </a:p>
            </p:txBody>
          </p:sp>
        </p:grpSp>
        <p:pic>
          <p:nvPicPr>
            <p:cNvPr id="51" name="图片 5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3169413" y="2102256"/>
              <a:ext cx="284400" cy="284400"/>
            </a:xfrm>
            <a:prstGeom prst="rect">
              <a:avLst/>
            </a:prstGeom>
          </p:spPr>
        </p:pic>
        <p:sp>
          <p:nvSpPr>
            <p:cNvPr id="52" name="文本框 51"/>
            <p:cNvSpPr txBox="1"/>
            <p:nvPr/>
          </p:nvSpPr>
          <p:spPr>
            <a:xfrm>
              <a:off x="2735532" y="2385262"/>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CA</a:t>
              </a:r>
              <a:r>
                <a:rPr lang="zh-CN" altLang="en-US" sz="800" b="0" dirty="0" smtClean="0">
                  <a:solidFill>
                    <a:schemeClr val="tx1"/>
                  </a:solidFill>
                  <a:latin typeface="Verdana" pitchFamily="34" charset="0"/>
                  <a:ea typeface="Verdana" pitchFamily="34" charset="0"/>
                  <a:cs typeface="Verdana" pitchFamily="34" charset="0"/>
                </a:rPr>
                <a:t>证书服务</a:t>
              </a:r>
            </a:p>
          </p:txBody>
        </p:sp>
        <p:pic>
          <p:nvPicPr>
            <p:cNvPr id="53" name="图片 52"/>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4335930" y="2102256"/>
              <a:ext cx="284400" cy="284400"/>
            </a:xfrm>
            <a:prstGeom prst="rect">
              <a:avLst/>
            </a:prstGeom>
          </p:spPr>
        </p:pic>
        <p:sp>
          <p:nvSpPr>
            <p:cNvPr id="54" name="文本框 53"/>
            <p:cNvSpPr txBox="1"/>
            <p:nvPr/>
          </p:nvSpPr>
          <p:spPr>
            <a:xfrm>
              <a:off x="3922411" y="241359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移动安全</a:t>
              </a:r>
            </a:p>
          </p:txBody>
        </p:sp>
        <p:sp>
          <p:nvSpPr>
            <p:cNvPr id="63" name="矩形 62"/>
            <p:cNvSpPr/>
            <p:nvPr/>
          </p:nvSpPr>
          <p:spPr>
            <a:xfrm>
              <a:off x="1414882" y="3160861"/>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500887" y="2713468"/>
              <a:ext cx="1094443" cy="276999"/>
              <a:chOff x="1491363" y="1155691"/>
              <a:chExt cx="1094443" cy="276999"/>
            </a:xfrm>
          </p:grpSpPr>
          <p:sp>
            <p:nvSpPr>
              <p:cNvPr id="56"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数据</a:t>
                </a:r>
                <a:r>
                  <a:rPr lang="zh-CN" altLang="en-US" sz="1200" b="0" dirty="0" smtClean="0">
                    <a:solidFill>
                      <a:schemeClr val="tx1"/>
                    </a:solidFill>
                    <a:latin typeface="+mn-lt"/>
                    <a:ea typeface="Verdana" pitchFamily="34" charset="0"/>
                    <a:cs typeface="Verdana" pitchFamily="34" charset="0"/>
                  </a:rPr>
                  <a:t>安全</a:t>
                </a:r>
              </a:p>
            </p:txBody>
          </p:sp>
        </p:grpSp>
        <p:pic>
          <p:nvPicPr>
            <p:cNvPr id="59" name="图片 58"/>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3168875" y="2660380"/>
              <a:ext cx="284400" cy="284400"/>
            </a:xfrm>
            <a:prstGeom prst="rect">
              <a:avLst/>
            </a:prstGeom>
          </p:spPr>
        </p:pic>
        <p:pic>
          <p:nvPicPr>
            <p:cNvPr id="60" name="图片 59"/>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4349430" y="2714645"/>
              <a:ext cx="212400" cy="212400"/>
            </a:xfrm>
            <a:prstGeom prst="rect">
              <a:avLst/>
            </a:prstGeom>
          </p:spPr>
        </p:pic>
        <p:sp>
          <p:nvSpPr>
            <p:cNvPr id="61" name="文本框 60"/>
            <p:cNvSpPr txBox="1"/>
            <p:nvPr/>
          </p:nvSpPr>
          <p:spPr>
            <a:xfrm>
              <a:off x="2782554" y="2974868"/>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数据库审计</a:t>
              </a:r>
            </a:p>
          </p:txBody>
        </p:sp>
        <p:sp>
          <p:nvSpPr>
            <p:cNvPr id="62" name="文本框 61"/>
            <p:cNvSpPr txBox="1"/>
            <p:nvPr/>
          </p:nvSpPr>
          <p:spPr>
            <a:xfrm>
              <a:off x="3951866" y="295733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加密服务</a:t>
              </a:r>
            </a:p>
          </p:txBody>
        </p:sp>
        <p:grpSp>
          <p:nvGrpSpPr>
            <p:cNvPr id="64" name="组合 63"/>
            <p:cNvGrpSpPr/>
            <p:nvPr/>
          </p:nvGrpSpPr>
          <p:grpSpPr>
            <a:xfrm>
              <a:off x="1491362" y="3216988"/>
              <a:ext cx="1094443" cy="276999"/>
              <a:chOff x="1491363" y="1155691"/>
              <a:chExt cx="1094443" cy="276999"/>
            </a:xfrm>
          </p:grpSpPr>
          <p:sp>
            <p:nvSpPr>
              <p:cNvPr id="65"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业务安全</a:t>
                </a:r>
              </a:p>
            </p:txBody>
          </p:sp>
        </p:grpSp>
        <p:sp>
          <p:nvSpPr>
            <p:cNvPr id="68" name="文本框 67"/>
            <p:cNvSpPr txBox="1"/>
            <p:nvPr/>
          </p:nvSpPr>
          <p:spPr>
            <a:xfrm>
              <a:off x="2763300" y="349998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数据风控</a:t>
              </a:r>
            </a:p>
          </p:txBody>
        </p:sp>
        <p:sp>
          <p:nvSpPr>
            <p:cNvPr id="69" name="文本框 68"/>
            <p:cNvSpPr txBox="1"/>
            <p:nvPr/>
          </p:nvSpPr>
          <p:spPr>
            <a:xfrm>
              <a:off x="3932612" y="3482446"/>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内容安全</a:t>
              </a:r>
            </a:p>
          </p:txBody>
        </p:sp>
        <p:pic>
          <p:nvPicPr>
            <p:cNvPr id="70" name="图片 69"/>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3143924" y="3218505"/>
              <a:ext cx="284400" cy="284400"/>
            </a:xfrm>
            <a:prstGeom prst="rect">
              <a:avLst/>
            </a:prstGeom>
          </p:spPr>
        </p:pic>
        <p:pic>
          <p:nvPicPr>
            <p:cNvPr id="71" name="图片 70"/>
            <p:cNvPicPr>
              <a:picLocks noChangeAspect="1"/>
            </p:cNvPicPr>
            <p:nvPr/>
          </p:nvPicPr>
          <p:blipFill>
            <a:blip r:embed="rId12">
              <a:extLst>
                <a:ext uri="{28A0092B-C50C-407E-A947-70E740481C1C}">
                  <a14:useLocalDpi xmlns="" xmlns:a14="http://schemas.microsoft.com/office/drawing/2010/main" val="0"/>
                </a:ext>
              </a:extLst>
            </a:blip>
            <a:stretch>
              <a:fillRect/>
            </a:stretch>
          </p:blipFill>
          <p:spPr>
            <a:xfrm>
              <a:off x="4323206" y="3204357"/>
              <a:ext cx="284400" cy="284400"/>
            </a:xfrm>
            <a:prstGeom prst="rect">
              <a:avLst/>
            </a:prstGeom>
          </p:spPr>
        </p:pic>
        <p:grpSp>
          <p:nvGrpSpPr>
            <p:cNvPr id="72" name="组合 71"/>
            <p:cNvGrpSpPr/>
            <p:nvPr/>
          </p:nvGrpSpPr>
          <p:grpSpPr>
            <a:xfrm>
              <a:off x="6035429" y="1142596"/>
              <a:ext cx="1094443" cy="276999"/>
              <a:chOff x="1491363" y="1146166"/>
              <a:chExt cx="970618" cy="276999"/>
            </a:xfrm>
          </p:grpSpPr>
          <p:sp>
            <p:nvSpPr>
              <p:cNvPr id="73"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安全管理</a:t>
                </a:r>
              </a:p>
            </p:txBody>
          </p:sp>
        </p:grpSp>
        <p:pic>
          <p:nvPicPr>
            <p:cNvPr id="76" name="图片 75"/>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6395306" y="2076778"/>
              <a:ext cx="284400" cy="284400"/>
            </a:xfrm>
            <a:prstGeom prst="rect">
              <a:avLst/>
            </a:prstGeom>
          </p:spPr>
        </p:pic>
        <p:sp>
          <p:nvSpPr>
            <p:cNvPr id="77" name="文本框 76"/>
            <p:cNvSpPr txBox="1"/>
            <p:nvPr/>
          </p:nvSpPr>
          <p:spPr>
            <a:xfrm>
              <a:off x="6241643" y="2360076"/>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堡垒机</a:t>
              </a:r>
            </a:p>
          </p:txBody>
        </p:sp>
        <p:pic>
          <p:nvPicPr>
            <p:cNvPr id="78" name="图片 77"/>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6395306" y="1521641"/>
              <a:ext cx="284400" cy="284400"/>
            </a:xfrm>
            <a:prstGeom prst="rect">
              <a:avLst/>
            </a:prstGeom>
          </p:spPr>
        </p:pic>
        <p:pic>
          <p:nvPicPr>
            <p:cNvPr id="79" name="图片 78"/>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a:off x="6395306" y="2640959"/>
              <a:ext cx="284400" cy="284400"/>
            </a:xfrm>
            <a:prstGeom prst="rect">
              <a:avLst/>
            </a:prstGeom>
          </p:spPr>
        </p:pic>
        <p:sp>
          <p:nvSpPr>
            <p:cNvPr id="80" name="文本框 79"/>
            <p:cNvSpPr txBox="1"/>
            <p:nvPr/>
          </p:nvSpPr>
          <p:spPr>
            <a:xfrm>
              <a:off x="6241643" y="2947247"/>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安全管家</a:t>
              </a:r>
            </a:p>
          </p:txBody>
        </p:sp>
        <p:pic>
          <p:nvPicPr>
            <p:cNvPr id="81" name="图片 80"/>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a:off x="6395306" y="3211763"/>
              <a:ext cx="284400" cy="284400"/>
            </a:xfrm>
            <a:prstGeom prst="rect">
              <a:avLst/>
            </a:prstGeom>
          </p:spPr>
        </p:pic>
        <p:sp>
          <p:nvSpPr>
            <p:cNvPr id="82" name="文本框 81"/>
            <p:cNvSpPr txBox="1"/>
            <p:nvPr/>
          </p:nvSpPr>
          <p:spPr>
            <a:xfrm>
              <a:off x="6241643" y="348987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混合云</a:t>
              </a:r>
            </a:p>
          </p:txBody>
        </p:sp>
        <p:sp>
          <p:nvSpPr>
            <p:cNvPr id="83" name="文本框 82"/>
            <p:cNvSpPr txBox="1"/>
            <p:nvPr/>
          </p:nvSpPr>
          <p:spPr>
            <a:xfrm>
              <a:off x="6241643" y="179534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态势感知</a:t>
              </a:r>
            </a:p>
          </p:txBody>
        </p:sp>
        <p:pic>
          <p:nvPicPr>
            <p:cNvPr id="84" name="图片 83"/>
            <p:cNvPicPr>
              <a:picLocks noChangeAspect="1"/>
            </p:cNvPicPr>
            <p:nvPr/>
          </p:nvPicPr>
          <p:blipFill>
            <a:blip r:embed="rId17">
              <a:extLst>
                <a:ext uri="{28A0092B-C50C-407E-A947-70E740481C1C}">
                  <a14:useLocalDpi xmlns="" xmlns:a14="http://schemas.microsoft.com/office/drawing/2010/main" val="0"/>
                </a:ext>
              </a:extLst>
            </a:blip>
            <a:stretch>
              <a:fillRect/>
            </a:stretch>
          </p:blipFill>
          <p:spPr>
            <a:xfrm>
              <a:off x="4219325" y="4210384"/>
              <a:ext cx="284400" cy="284400"/>
            </a:xfrm>
            <a:prstGeom prst="rect">
              <a:avLst/>
            </a:prstGeom>
          </p:spPr>
        </p:pic>
        <p:sp>
          <p:nvSpPr>
            <p:cNvPr id="85" name="文本框 84"/>
            <p:cNvSpPr txBox="1"/>
            <p:nvPr/>
          </p:nvSpPr>
          <p:spPr>
            <a:xfrm>
              <a:off x="3818918" y="4518697"/>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先知</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86" name="文本框 85"/>
            <p:cNvSpPr txBox="1"/>
            <p:nvPr/>
          </p:nvSpPr>
          <p:spPr>
            <a:xfrm>
              <a:off x="3769191" y="3968828"/>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先知（服务）</a:t>
              </a:r>
            </a:p>
          </p:txBody>
        </p:sp>
        <p:sp>
          <p:nvSpPr>
            <p:cNvPr id="89" name="文本框 88"/>
            <p:cNvSpPr txBox="1"/>
            <p:nvPr/>
          </p:nvSpPr>
          <p:spPr>
            <a:xfrm>
              <a:off x="3932612" y="665544"/>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系统安全设计</a:t>
              </a:r>
            </a:p>
          </p:txBody>
        </p:sp>
      </p:grpSp>
      <p:sp>
        <p:nvSpPr>
          <p:cNvPr id="87" name="标题 1"/>
          <p:cNvSpPr>
            <a:spLocks noGrp="1"/>
          </p:cNvSpPr>
          <p:nvPr>
            <p:ph type="title"/>
          </p:nvPr>
        </p:nvSpPr>
        <p:spPr/>
        <p:txBody>
          <a:bodyPr/>
          <a:lstStyle/>
          <a:p>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系统安全设计</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597554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8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NP_IDX" val="1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46XxhUCoUe1TNLArxrhQ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0qMQ4pdOk.t6_ciD.JJ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W.2ai.ikEOl0DbgFnwXt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juuvsmF4UKxXl5HA6JdM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sljUtC6DUqF39BLN1myig"/>
</p:tagLst>
</file>

<file path=ppt/tags/tag20.xml><?xml version="1.0" encoding="utf-8"?>
<p:tagLst xmlns:a="http://schemas.openxmlformats.org/drawingml/2006/main" xmlns:r="http://schemas.openxmlformats.org/officeDocument/2006/relationships" xmlns:p="http://schemas.openxmlformats.org/presentationml/2006/main">
  <p:tag name="NAME" val="MoonShape"/>
</p:tagLst>
</file>

<file path=ppt/tags/tag2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4.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6.xml><?xml version="1.0" encoding="utf-8"?>
<p:tagLst xmlns:a="http://schemas.openxmlformats.org/drawingml/2006/main" xmlns:r="http://schemas.openxmlformats.org/officeDocument/2006/relationships" xmlns:p="http://schemas.openxmlformats.org/presentationml/2006/main">
  <p:tag name="NAME" val="MoonShape"/>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D2ZzFhqxUaROiXEQmcWgA"/>
</p:tagLst>
</file>

<file path=ppt/tags/tag30.xml><?xml version="1.0" encoding="utf-8"?>
<p:tagLst xmlns:a="http://schemas.openxmlformats.org/drawingml/2006/main" xmlns:r="http://schemas.openxmlformats.org/officeDocument/2006/relationships" xmlns:p="http://schemas.openxmlformats.org/presentationml/2006/main">
  <p:tag name="NAME" val="Moon"/>
</p:tagLst>
</file>

<file path=ppt/tags/tag31.xml><?xml version="1.0" encoding="utf-8"?>
<p:tagLst xmlns:a="http://schemas.openxmlformats.org/drawingml/2006/main" xmlns:r="http://schemas.openxmlformats.org/officeDocument/2006/relationships" xmlns:p="http://schemas.openxmlformats.org/presentationml/2006/main">
  <p:tag name="NAME" val="Moon"/>
</p:tagLst>
</file>

<file path=ppt/tags/tag32.xml><?xml version="1.0" encoding="utf-8"?>
<p:tagLst xmlns:a="http://schemas.openxmlformats.org/drawingml/2006/main" xmlns:r="http://schemas.openxmlformats.org/officeDocument/2006/relationships" xmlns:p="http://schemas.openxmlformats.org/presentationml/2006/main">
  <p:tag name="NAME" val="Moon"/>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0f1xzBBg06psgkO3udwK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47.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HF5JFNy40yliX0m0NGLc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Upapjcm502lNOQxJ2SIl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3wsme0iQUSXZ9zC7PW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mW0DN_0p0yqMtkhZCbAjA"/>
</p:tagLst>
</file>

<file path=ppt/theme/theme1.xml><?xml version="1.0" encoding="utf-8"?>
<a:theme xmlns:a="http://schemas.openxmlformats.org/drawingml/2006/main" name="QOROS PPT Template_201304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Qoros_CF_IRL018">
      <a:majorFont>
        <a:latin typeface="Arial"/>
        <a:ea typeface="ＭＳ Ｐゴシック"/>
        <a:cs typeface="Arial"/>
      </a:majorFont>
      <a:minorFont>
        <a:latin typeface=""/>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b="0" dirty="0" err="1" smtClean="0">
            <a:solidFill>
              <a:schemeClr val="bg2"/>
            </a:solidFill>
            <a:latin typeface="Verdana" pitchFamily="34" charset="0"/>
            <a:ea typeface="Verdana" pitchFamily="34" charset="0"/>
            <a:cs typeface="Verdana" pitchFamily="34" charset="0"/>
          </a:defRPr>
        </a:defPPr>
      </a:lstStyle>
    </a:txDef>
  </a:objectDefaults>
  <a:extraClrSchemeLst>
    <a:extraClrScheme>
      <a:clrScheme name="Qoros_CF_IRL018 1">
        <a:dk1>
          <a:srgbClr val="000000"/>
        </a:dk1>
        <a:lt1>
          <a:srgbClr val="FFFFFF"/>
        </a:lt1>
        <a:dk2>
          <a:srgbClr val="7D0A3C"/>
        </a:dk2>
        <a:lt2>
          <a:srgbClr val="333333"/>
        </a:lt2>
        <a:accent1>
          <a:srgbClr val="7D0A3C"/>
        </a:accent1>
        <a:accent2>
          <a:srgbClr val="002D7D"/>
        </a:accent2>
        <a:accent3>
          <a:srgbClr val="FFFFFF"/>
        </a:accent3>
        <a:accent4>
          <a:srgbClr val="000000"/>
        </a:accent4>
        <a:accent5>
          <a:srgbClr val="BFAAAF"/>
        </a:accent5>
        <a:accent6>
          <a:srgbClr val="002871"/>
        </a:accent6>
        <a:hlink>
          <a:srgbClr val="7F7F7F"/>
        </a:hlink>
        <a:folHlink>
          <a:srgbClr val="007D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oros_CF_wide">
  <a:themeElements>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fontScheme name="Custom 69">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QOROS PPT Template_20130417</Template>
  <TotalTime>7171</TotalTime>
  <Words>867</Words>
  <Application>Microsoft Macintosh PowerPoint</Application>
  <PresentationFormat>全屏显示(16:9)</PresentationFormat>
  <Paragraphs>304</Paragraphs>
  <Slides>12</Slides>
  <Notes>8</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15" baseType="lpstr">
      <vt:lpstr>QOROS PPT Template_20130417</vt:lpstr>
      <vt:lpstr>1_Qoros_CF_wide</vt:lpstr>
      <vt:lpstr>think-cell Slide</vt:lpstr>
      <vt:lpstr>技术方案</vt:lpstr>
      <vt:lpstr>目录</vt:lpstr>
      <vt:lpstr>1.公司简介</vt:lpstr>
      <vt:lpstr>2.研发团队核心成员介绍</vt:lpstr>
      <vt:lpstr>3.总体设计——系统架构</vt:lpstr>
      <vt:lpstr>总体设计——后端技术体系</vt:lpstr>
      <vt:lpstr>总体设计——APP技术体系</vt:lpstr>
      <vt:lpstr>4.系统部署设计——系统拓扑</vt:lpstr>
      <vt:lpstr>系统部署设计——系统安全设计</vt:lpstr>
      <vt:lpstr>系统部署设计——系统拓扑</vt:lpstr>
      <vt:lpstr>5.项目实施过程</vt:lpstr>
      <vt:lpstr>6.系统架构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mariya.davydenko</dc:creator>
  <cp:lastModifiedBy>Windows 用户</cp:lastModifiedBy>
  <cp:revision>430</cp:revision>
  <dcterms:created xsi:type="dcterms:W3CDTF">2013-08-07T10:36:44Z</dcterms:created>
  <dcterms:modified xsi:type="dcterms:W3CDTF">2018-09-12T12:45:44Z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NotesPageLayout">
    <vt:lpwstr>Message</vt:lpwstr>
  </property>
</Properties>
</file>