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heme/theme3.xml" ContentType="application/vnd.openxmlformats-officedocument.theme+xml"/>
  <Override PartName="/ppt/tags/tag49.xml" ContentType="application/vnd.openxmlformats-officedocument.presentationml.tags+xml"/>
  <Override PartName="/ppt/theme/theme4.xml" ContentType="application/vnd.openxmlformats-officedocument.theme+xml"/>
  <Override PartName="/ppt/tags/tag50.xml" ContentType="application/vnd.openxmlformats-officedocument.presentationml.tags+xml"/>
  <Override PartName="/ppt/tags/tag5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914" r:id="rId1"/>
    <p:sldMasterId id="2147483948" r:id="rId2"/>
  </p:sldMasterIdLst>
  <p:notesMasterIdLst>
    <p:notesMasterId r:id="rId16"/>
  </p:notesMasterIdLst>
  <p:handoutMasterIdLst>
    <p:handoutMasterId r:id="rId17"/>
  </p:handoutMasterIdLst>
  <p:sldIdLst>
    <p:sldId id="459" r:id="rId3"/>
    <p:sldId id="489" r:id="rId4"/>
    <p:sldId id="507" r:id="rId5"/>
    <p:sldId id="508" r:id="rId6"/>
    <p:sldId id="512" r:id="rId7"/>
    <p:sldId id="516" r:id="rId8"/>
    <p:sldId id="517" r:id="rId9"/>
    <p:sldId id="514" r:id="rId10"/>
    <p:sldId id="520" r:id="rId11"/>
    <p:sldId id="522" r:id="rId12"/>
    <p:sldId id="515" r:id="rId13"/>
    <p:sldId id="523" r:id="rId14"/>
    <p:sldId id="524" r:id="rId15"/>
  </p:sldIdLst>
  <p:sldSz cx="9144000" cy="5143500" type="screen16x9"/>
  <p:notesSz cx="6858000" cy="9144000"/>
  <p:custDataLst>
    <p:tags r:id="rId18"/>
  </p:custDataLst>
  <p:defaultTextStyle>
    <a:defPPr>
      <a:defRPr lang="en-US"/>
    </a:defPPr>
    <a:lvl1pPr algn="ctr" defTabSz="457200" rtl="0" fontAlgn="base">
      <a:spcBef>
        <a:spcPct val="0"/>
      </a:spcBef>
      <a:spcAft>
        <a:spcPct val="0"/>
      </a:spcAft>
      <a:defRPr sz="1400" b="1" kern="1200">
        <a:solidFill>
          <a:schemeClr val="bg1"/>
        </a:solidFill>
        <a:latin typeface="Arial" pitchFamily="34" charset="0"/>
        <a:ea typeface="MS PGothic" pitchFamily="34" charset="-128"/>
        <a:cs typeface="+mn-cs"/>
      </a:defRPr>
    </a:lvl1pPr>
    <a:lvl2pPr marL="457200" algn="ctr" defTabSz="457200" rtl="0" fontAlgn="base">
      <a:spcBef>
        <a:spcPct val="0"/>
      </a:spcBef>
      <a:spcAft>
        <a:spcPct val="0"/>
      </a:spcAft>
      <a:defRPr sz="1400" b="1" kern="1200">
        <a:solidFill>
          <a:schemeClr val="bg1"/>
        </a:solidFill>
        <a:latin typeface="Arial" pitchFamily="34" charset="0"/>
        <a:ea typeface="MS PGothic" pitchFamily="34" charset="-128"/>
        <a:cs typeface="+mn-cs"/>
      </a:defRPr>
    </a:lvl2pPr>
    <a:lvl3pPr marL="914400" algn="ctr" defTabSz="457200" rtl="0" fontAlgn="base">
      <a:spcBef>
        <a:spcPct val="0"/>
      </a:spcBef>
      <a:spcAft>
        <a:spcPct val="0"/>
      </a:spcAft>
      <a:defRPr sz="1400" b="1" kern="1200">
        <a:solidFill>
          <a:schemeClr val="bg1"/>
        </a:solidFill>
        <a:latin typeface="Arial" pitchFamily="34" charset="0"/>
        <a:ea typeface="MS PGothic" pitchFamily="34" charset="-128"/>
        <a:cs typeface="+mn-cs"/>
      </a:defRPr>
    </a:lvl3pPr>
    <a:lvl4pPr marL="1371600" algn="ctr" defTabSz="457200" rtl="0" fontAlgn="base">
      <a:spcBef>
        <a:spcPct val="0"/>
      </a:spcBef>
      <a:spcAft>
        <a:spcPct val="0"/>
      </a:spcAft>
      <a:defRPr sz="1400" b="1" kern="1200">
        <a:solidFill>
          <a:schemeClr val="bg1"/>
        </a:solidFill>
        <a:latin typeface="Arial" pitchFamily="34" charset="0"/>
        <a:ea typeface="MS PGothic" pitchFamily="34" charset="-128"/>
        <a:cs typeface="+mn-cs"/>
      </a:defRPr>
    </a:lvl4pPr>
    <a:lvl5pPr marL="1828800" algn="ctr" defTabSz="457200" rtl="0" fontAlgn="base">
      <a:spcBef>
        <a:spcPct val="0"/>
      </a:spcBef>
      <a:spcAft>
        <a:spcPct val="0"/>
      </a:spcAft>
      <a:defRPr sz="1400" b="1" kern="1200">
        <a:solidFill>
          <a:schemeClr val="bg1"/>
        </a:solidFill>
        <a:latin typeface="Arial" pitchFamily="34" charset="0"/>
        <a:ea typeface="MS PGothic" pitchFamily="34" charset="-128"/>
        <a:cs typeface="+mn-cs"/>
      </a:defRPr>
    </a:lvl5pPr>
    <a:lvl6pPr marL="2286000" algn="l" defTabSz="914400" rtl="0" eaLnBrk="1" latinLnBrk="0" hangingPunct="1">
      <a:defRPr sz="1400" b="1" kern="1200">
        <a:solidFill>
          <a:schemeClr val="bg1"/>
        </a:solidFill>
        <a:latin typeface="Arial" pitchFamily="34" charset="0"/>
        <a:ea typeface="MS PGothic" pitchFamily="34" charset="-128"/>
        <a:cs typeface="+mn-cs"/>
      </a:defRPr>
    </a:lvl6pPr>
    <a:lvl7pPr marL="2743200" algn="l" defTabSz="914400" rtl="0" eaLnBrk="1" latinLnBrk="0" hangingPunct="1">
      <a:defRPr sz="1400" b="1" kern="1200">
        <a:solidFill>
          <a:schemeClr val="bg1"/>
        </a:solidFill>
        <a:latin typeface="Arial" pitchFamily="34" charset="0"/>
        <a:ea typeface="MS PGothic" pitchFamily="34" charset="-128"/>
        <a:cs typeface="+mn-cs"/>
      </a:defRPr>
    </a:lvl7pPr>
    <a:lvl8pPr marL="3200400" algn="l" defTabSz="914400" rtl="0" eaLnBrk="1" latinLnBrk="0" hangingPunct="1">
      <a:defRPr sz="1400" b="1" kern="1200">
        <a:solidFill>
          <a:schemeClr val="bg1"/>
        </a:solidFill>
        <a:latin typeface="Arial" pitchFamily="34" charset="0"/>
        <a:ea typeface="MS PGothic" pitchFamily="34" charset="-128"/>
        <a:cs typeface="+mn-cs"/>
      </a:defRPr>
    </a:lvl8pPr>
    <a:lvl9pPr marL="3657600" algn="l" defTabSz="914400" rtl="0" eaLnBrk="1" latinLnBrk="0" hangingPunct="1">
      <a:defRPr sz="1400" b="1" kern="1200">
        <a:solidFill>
          <a:schemeClr val="bg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535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5004"/>
    <a:srgbClr val="969696"/>
    <a:srgbClr val="90104F"/>
    <a:srgbClr val="7E0A3C"/>
    <a:srgbClr val="911050"/>
    <a:srgbClr val="9110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86" autoAdjust="0"/>
    <p:restoredTop sz="50000" autoAdjust="0"/>
  </p:normalViewPr>
  <p:slideViewPr>
    <p:cSldViewPr snapToGrid="0" snapToObjects="1">
      <p:cViewPr varScale="1">
        <p:scale>
          <a:sx n="162" d="100"/>
          <a:sy n="162" d="100"/>
        </p:scale>
        <p:origin x="408" y="176"/>
      </p:cViewPr>
      <p:guideLst>
        <p:guide orient="horz" pos="1620"/>
        <p:guide pos="53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91" d="100"/>
          <a:sy n="91" d="100"/>
        </p:scale>
        <p:origin x="375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lgn="l">
              <a:defRPr sz="1200" b="0">
                <a:solidFill>
                  <a:schemeClr val="tx1"/>
                </a:solidFill>
                <a:latin typeface="Arial"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b="0">
                <a:solidFill>
                  <a:schemeClr val="tx1"/>
                </a:solidFill>
                <a:latin typeface="Arial" pitchFamily="34" charset="0"/>
                <a:ea typeface="PMingLiU" pitchFamily="18" charset="-120"/>
              </a:defRPr>
            </a:lvl1pPr>
          </a:lstStyle>
          <a:p>
            <a:pPr>
              <a:defRPr/>
            </a:pPr>
            <a:fld id="{E15CB0F1-FF6D-46FE-AA93-9D72D1D67094}" type="datetime1">
              <a:rPr lang="zh-TW" altLang="en-US"/>
              <a:pPr>
                <a:defRPr/>
              </a:pPr>
              <a:t>2018/9/16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lgn="l">
              <a:defRPr sz="1200" b="0">
                <a:solidFill>
                  <a:schemeClr val="tx1"/>
                </a:solidFill>
                <a:latin typeface="Arial" pitchFamily="34"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b="0">
                <a:solidFill>
                  <a:schemeClr val="tx1"/>
                </a:solidFill>
                <a:latin typeface="Arial" pitchFamily="34" charset="0"/>
              </a:defRPr>
            </a:lvl1pPr>
          </a:lstStyle>
          <a:p>
            <a:pPr>
              <a:defRPr/>
            </a:pPr>
            <a:fld id="{4062D336-1CD8-4CF1-9A4D-93327B041399}" type="slidenum">
              <a:rPr lang="en-US"/>
              <a:pPr>
                <a:defRPr/>
              </a:pPr>
              <a:t>‹#›</a:t>
            </a:fld>
            <a:endParaRPr lang="en-US"/>
          </a:p>
        </p:txBody>
      </p:sp>
    </p:spTree>
    <p:extLst>
      <p:ext uri="{BB962C8B-B14F-4D97-AF65-F5344CB8AC3E}">
        <p14:creationId xmlns:p14="http://schemas.microsoft.com/office/powerpoint/2010/main" val="6173826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tags" Target="../tags/tag49.xml"/><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Slide Image Placeholder 3"/>
          <p:cNvSpPr>
            <a:spLocks noGrp="1" noRot="1" noChangeAspect="1"/>
          </p:cNvSpPr>
          <p:nvPr>
            <p:ph type="sldImg" idx="2"/>
          </p:nvPr>
        </p:nvSpPr>
        <p:spPr bwMode="gray">
          <a:xfrm>
            <a:off x="381000" y="685800"/>
            <a:ext cx="6096000" cy="3429000"/>
          </a:xfrm>
          <a:prstGeom prst="rect">
            <a:avLst/>
          </a:prstGeom>
          <a:noFill/>
          <a:ln w="12700">
            <a:solidFill>
              <a:srgbClr val="000000"/>
            </a:solidFill>
            <a:miter lim="800000"/>
            <a:headEnd/>
            <a:tailEnd/>
          </a:ln>
        </p:spPr>
      </p:sp>
      <p:sp>
        <p:nvSpPr>
          <p:cNvPr id="5" name="Notes Placeholder 4"/>
          <p:cNvSpPr>
            <a:spLocks noGrp="1"/>
          </p:cNvSpPr>
          <p:nvPr>
            <p:ph type="body" sz="quarter" idx="3"/>
          </p:nvPr>
        </p:nvSpPr>
        <p:spPr bwMode="gray">
          <a:xfrm>
            <a:off x="381000" y="4252913"/>
            <a:ext cx="6096000" cy="1222375"/>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7" name="pg num"/>
          <p:cNvSpPr>
            <a:spLocks noGrp="1"/>
          </p:cNvSpPr>
          <p:nvPr>
            <p:ph type="sldNum" sz="quarter" idx="5"/>
          </p:nvPr>
        </p:nvSpPr>
        <p:spPr bwMode="gray">
          <a:xfrm>
            <a:off x="6111875" y="8685213"/>
            <a:ext cx="365125"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lvl1pPr algn="r">
              <a:defRPr sz="1200" b="0">
                <a:solidFill>
                  <a:schemeClr val="tx1"/>
                </a:solidFill>
                <a:latin typeface="Arial" pitchFamily="34" charset="0"/>
                <a:cs typeface="Arial" pitchFamily="34" charset="0"/>
              </a:defRPr>
            </a:lvl1pPr>
          </a:lstStyle>
          <a:p>
            <a:pPr>
              <a:defRPr/>
            </a:pPr>
            <a:fld id="{95DA0B61-E47A-4E90-8CE3-F2D4B0847626}" type="slidenum">
              <a:rPr lang="en-US"/>
              <a:pPr>
                <a:defRPr/>
              </a:pPr>
              <a:t>‹#›</a:t>
            </a:fld>
            <a:endParaRPr lang="en-US"/>
          </a:p>
        </p:txBody>
      </p:sp>
      <p:sp>
        <p:nvSpPr>
          <p:cNvPr id="9224" name="doc id"/>
          <p:cNvSpPr>
            <a:spLocks noChangeArrowheads="1"/>
          </p:cNvSpPr>
          <p:nvPr>
            <p:custDataLst>
              <p:tags r:id="rId2"/>
            </p:custDataLst>
          </p:nvPr>
        </p:nvSpPr>
        <p:spPr bwMode="gray">
          <a:xfrm>
            <a:off x="5819775" y="79375"/>
            <a:ext cx="657225" cy="122238"/>
          </a:xfrm>
          <a:prstGeom prst="rect">
            <a:avLst/>
          </a:prstGeom>
          <a:noFill/>
          <a:ln w="9525">
            <a:noFill/>
            <a:miter lim="800000"/>
            <a:headEnd/>
            <a:tailEnd/>
          </a:ln>
          <a:effectLst/>
        </p:spPr>
        <p:txBody>
          <a:bodyPr wrap="none" lIns="0" tIns="0" rIns="0" bIns="0"/>
          <a:lstStyle/>
          <a:p>
            <a:pPr algn="r" defTabSz="895350">
              <a:defRPr/>
            </a:pPr>
            <a:r>
              <a:rPr lang="cs-CZ" sz="800" b="0">
                <a:solidFill>
                  <a:srgbClr val="000000"/>
                </a:solidFill>
              </a:rPr>
              <a:t>DOC ID</a:t>
            </a:r>
          </a:p>
        </p:txBody>
      </p:sp>
    </p:spTree>
    <p:extLst>
      <p:ext uri="{BB962C8B-B14F-4D97-AF65-F5344CB8AC3E}">
        <p14:creationId xmlns:p14="http://schemas.microsoft.com/office/powerpoint/2010/main" val="2092739700"/>
      </p:ext>
    </p:extLst>
  </p:cSld>
  <p:clrMap bg1="lt1" tx1="dk1" bg2="lt2" tx2="dk2" accent1="accent1" accent2="accent2" accent3="accent3" accent4="accent4" accent5="accent5" accent6="accent6" hlink="hlink" folHlink="folHlink"/>
  <p:hf hdr="0" ftr="0" dt="0"/>
  <p:notesStyle>
    <a:lvl1pPr algn="l" defTabSz="895350" rtl="0" eaLnBrk="0" fontAlgn="base" hangingPunct="0">
      <a:spcBef>
        <a:spcPct val="0"/>
      </a:spcBef>
      <a:spcAft>
        <a:spcPct val="0"/>
      </a:spcAft>
      <a:buClr>
        <a:schemeClr val="tx2"/>
      </a:buClr>
      <a:defRPr sz="1600" kern="1200">
        <a:solidFill>
          <a:schemeClr val="tx1"/>
        </a:solidFill>
        <a:latin typeface="Arial" pitchFamily="34" charset="0"/>
        <a:ea typeface="MS PGothic" pitchFamily="34" charset="-128"/>
        <a:cs typeface="Arial" pitchFamily="34" charset="0"/>
      </a:defRPr>
    </a:lvl1pPr>
    <a:lvl2pPr marL="193675" indent="-192088" algn="l" defTabSz="895350" rtl="0" eaLnBrk="0" fontAlgn="base" hangingPunct="0">
      <a:spcBef>
        <a:spcPct val="0"/>
      </a:spcBef>
      <a:spcAft>
        <a:spcPct val="0"/>
      </a:spcAft>
      <a:buClr>
        <a:schemeClr val="tx2"/>
      </a:buClr>
      <a:buSzPct val="125000"/>
      <a:buFont typeface="Arial" pitchFamily="34" charset="0"/>
      <a:buChar char="▪"/>
      <a:defRPr sz="1600" kern="1200">
        <a:solidFill>
          <a:schemeClr val="tx1"/>
        </a:solidFill>
        <a:latin typeface="Arial" pitchFamily="34" charset="0"/>
        <a:ea typeface="MS PGothic" pitchFamily="34" charset="-128"/>
        <a:cs typeface="Arial" pitchFamily="34" charset="0"/>
      </a:defRPr>
    </a:lvl2pPr>
    <a:lvl3pPr marL="457200" indent="-261938" algn="l" defTabSz="895350" rtl="0" eaLnBrk="0" fontAlgn="base" hangingPunct="0">
      <a:spcBef>
        <a:spcPct val="0"/>
      </a:spcBef>
      <a:spcAft>
        <a:spcPct val="0"/>
      </a:spcAft>
      <a:buClr>
        <a:schemeClr val="tx2"/>
      </a:buClr>
      <a:buSzPct val="120000"/>
      <a:buFont typeface="Arial" pitchFamily="34" charset="0"/>
      <a:buChar char="–"/>
      <a:defRPr sz="1600" kern="1200">
        <a:solidFill>
          <a:schemeClr val="tx1"/>
        </a:solidFill>
        <a:latin typeface="Arial" pitchFamily="34" charset="0"/>
        <a:ea typeface="MS PGothic" pitchFamily="34" charset="-128"/>
        <a:cs typeface="Arial" pitchFamily="34" charset="0"/>
      </a:defRPr>
    </a:lvl3pPr>
    <a:lvl4pPr marL="614363" indent="-155575" algn="l" defTabSz="895350" rtl="0" eaLnBrk="0" fontAlgn="base" hangingPunct="0">
      <a:spcBef>
        <a:spcPct val="0"/>
      </a:spcBef>
      <a:spcAft>
        <a:spcPct val="0"/>
      </a:spcAft>
      <a:buClr>
        <a:schemeClr val="tx2"/>
      </a:buClr>
      <a:buSzPct val="120000"/>
      <a:buFont typeface="Arial" pitchFamily="34" charset="0"/>
      <a:buChar char="▫"/>
      <a:defRPr sz="1600" kern="1200">
        <a:solidFill>
          <a:schemeClr val="tx1"/>
        </a:solidFill>
        <a:latin typeface="Arial" pitchFamily="34" charset="0"/>
        <a:ea typeface="MS PGothic" pitchFamily="34" charset="-128"/>
        <a:cs typeface="Arial" pitchFamily="34" charset="0"/>
      </a:defRPr>
    </a:lvl4pPr>
    <a:lvl5pPr marL="746125" indent="-130175" algn="l" defTabSz="895350" rtl="0" eaLnBrk="0" fontAlgn="base" hangingPunct="0">
      <a:spcBef>
        <a:spcPct val="0"/>
      </a:spcBef>
      <a:spcAft>
        <a:spcPct val="0"/>
      </a:spcAft>
      <a:buClr>
        <a:schemeClr val="tx2"/>
      </a:buClr>
      <a:buSzPct val="89000"/>
      <a:buFont typeface="Arial" pitchFamily="34" charset="0"/>
      <a:buChar char="-"/>
      <a:defRPr sz="1600" kern="1200">
        <a:solidFill>
          <a:schemeClr val="tx1"/>
        </a:solidFill>
        <a:latin typeface="Arial" pitchFamily="34" charset="0"/>
        <a:ea typeface="MS PGothic" pitchFamily="34" charset="-128"/>
        <a:cs typeface="Arial"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Grp="1" noRot="1" noChangeAspect="1" noTextEdit="1"/>
          </p:cNvSpPr>
          <p:nvPr>
            <p:ph type="sldImg"/>
          </p:nvPr>
        </p:nvSpPr>
        <p:spPr>
          <a:ln/>
        </p:spPr>
      </p:sp>
      <p:sp>
        <p:nvSpPr>
          <p:cNvPr id="23555" name="Rectangle 9"/>
          <p:cNvSpPr>
            <a:spLocks noGrp="1"/>
          </p:cNvSpPr>
          <p:nvPr>
            <p:ph type="body" idx="1"/>
          </p:nvPr>
        </p:nvSpPr>
        <p:spPr>
          <a:xfrm>
            <a:off x="381000" y="4252913"/>
            <a:ext cx="6096000" cy="2127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zh-CN" altLang="en-US">
              <a:cs typeface="Arial" charset="0"/>
            </a:endParaRPr>
          </a:p>
        </p:txBody>
      </p:sp>
    </p:spTree>
    <p:extLst>
      <p:ext uri="{BB962C8B-B14F-4D97-AF65-F5344CB8AC3E}">
        <p14:creationId xmlns:p14="http://schemas.microsoft.com/office/powerpoint/2010/main" val="1985920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5DA0B61-E47A-4E90-8CE3-F2D4B0847626}" type="slidenum">
              <a:rPr lang="en-US" smtClean="0"/>
              <a:pPr>
                <a:defRPr/>
              </a:pPr>
              <a:t>2</a:t>
            </a:fld>
            <a:endParaRPr lang="en-US"/>
          </a:p>
        </p:txBody>
      </p:sp>
    </p:spTree>
    <p:extLst>
      <p:ext uri="{BB962C8B-B14F-4D97-AF65-F5344CB8AC3E}">
        <p14:creationId xmlns:p14="http://schemas.microsoft.com/office/powerpoint/2010/main" val="1139941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895350" rtl="0" eaLnBrk="0" fontAlgn="base" latinLnBrk="0" hangingPunct="0">
              <a:lnSpc>
                <a:spcPct val="100000"/>
              </a:lnSpc>
              <a:spcBef>
                <a:spcPct val="0"/>
              </a:spcBef>
              <a:spcAft>
                <a:spcPct val="0"/>
              </a:spcAft>
              <a:buClr>
                <a:schemeClr val="tx2"/>
              </a:buClr>
              <a:buSzTx/>
              <a:buFontTx/>
              <a:buNone/>
              <a:tabLst/>
              <a:defRPr/>
            </a:pPr>
            <a:r>
              <a:rPr kumimoji="1" lang="zh-CN" altLang="en-US" dirty="0"/>
              <a:t>高可用、可横向扩展、分布式架构</a:t>
            </a:r>
          </a:p>
          <a:p>
            <a:endParaRPr lang="zh-CN" altLang="en-US" dirty="0"/>
          </a:p>
        </p:txBody>
      </p:sp>
      <p:sp>
        <p:nvSpPr>
          <p:cNvPr id="4" name="灯片编号占位符 3"/>
          <p:cNvSpPr>
            <a:spLocks noGrp="1"/>
          </p:cNvSpPr>
          <p:nvPr>
            <p:ph type="sldNum" sz="quarter" idx="10"/>
          </p:nvPr>
        </p:nvSpPr>
        <p:spPr/>
        <p:txBody>
          <a:bodyPr/>
          <a:lstStyle/>
          <a:p>
            <a:pPr>
              <a:defRPr/>
            </a:pPr>
            <a:fld id="{95DA0B61-E47A-4E90-8CE3-F2D4B0847626}" type="slidenum">
              <a:rPr lang="en-US" smtClean="0"/>
              <a:pPr>
                <a:defRPr/>
              </a:pPr>
              <a:t>4</a:t>
            </a:fld>
            <a:endParaRPr lang="en-US"/>
          </a:p>
        </p:txBody>
      </p:sp>
    </p:spTree>
    <p:extLst>
      <p:ext uri="{BB962C8B-B14F-4D97-AF65-F5344CB8AC3E}">
        <p14:creationId xmlns:p14="http://schemas.microsoft.com/office/powerpoint/2010/main" val="2618959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895350" rtl="0" eaLnBrk="0" fontAlgn="base" latinLnBrk="0" hangingPunct="0">
              <a:lnSpc>
                <a:spcPct val="100000"/>
              </a:lnSpc>
              <a:spcBef>
                <a:spcPct val="0"/>
              </a:spcBef>
              <a:spcAft>
                <a:spcPct val="0"/>
              </a:spcAft>
              <a:buClr>
                <a:schemeClr val="tx2"/>
              </a:buClr>
              <a:buSzTx/>
              <a:buFontTx/>
              <a:buNone/>
              <a:tabLst/>
              <a:defRPr/>
            </a:pPr>
            <a:r>
              <a:rPr kumimoji="1" lang="zh-CN" altLang="en-US" dirty="0"/>
              <a:t>高可用、可横向扩展、分布式架构</a:t>
            </a:r>
          </a:p>
          <a:p>
            <a:endParaRPr lang="zh-CN" altLang="en-US" dirty="0"/>
          </a:p>
        </p:txBody>
      </p:sp>
      <p:sp>
        <p:nvSpPr>
          <p:cNvPr id="4" name="灯片编号占位符 3"/>
          <p:cNvSpPr>
            <a:spLocks noGrp="1"/>
          </p:cNvSpPr>
          <p:nvPr>
            <p:ph type="sldNum" sz="quarter" idx="10"/>
          </p:nvPr>
        </p:nvSpPr>
        <p:spPr/>
        <p:txBody>
          <a:bodyPr/>
          <a:lstStyle/>
          <a:p>
            <a:pPr>
              <a:defRPr/>
            </a:pPr>
            <a:fld id="{95DA0B61-E47A-4E90-8CE3-F2D4B0847626}" type="slidenum">
              <a:rPr lang="en-US" smtClean="0"/>
              <a:pPr>
                <a:defRPr/>
              </a:pPr>
              <a:t>5</a:t>
            </a:fld>
            <a:endParaRPr lang="en-US"/>
          </a:p>
        </p:txBody>
      </p:sp>
    </p:spTree>
    <p:extLst>
      <p:ext uri="{BB962C8B-B14F-4D97-AF65-F5344CB8AC3E}">
        <p14:creationId xmlns:p14="http://schemas.microsoft.com/office/powerpoint/2010/main" val="606080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895350" rtl="0" eaLnBrk="0" fontAlgn="base" latinLnBrk="0" hangingPunct="0">
              <a:lnSpc>
                <a:spcPct val="100000"/>
              </a:lnSpc>
              <a:spcBef>
                <a:spcPct val="0"/>
              </a:spcBef>
              <a:spcAft>
                <a:spcPct val="0"/>
              </a:spcAft>
              <a:buClr>
                <a:schemeClr val="tx2"/>
              </a:buClr>
              <a:buSzTx/>
              <a:buFontTx/>
              <a:buNone/>
              <a:tabLst/>
              <a:defRPr/>
            </a:pPr>
            <a:r>
              <a:rPr kumimoji="1" lang="zh-CN" altLang="en-US" dirty="0"/>
              <a:t>高可用、可横向扩展、分布式架构</a:t>
            </a:r>
          </a:p>
          <a:p>
            <a:endParaRPr lang="zh-CN" altLang="en-US" dirty="0"/>
          </a:p>
        </p:txBody>
      </p:sp>
      <p:sp>
        <p:nvSpPr>
          <p:cNvPr id="4" name="灯片编号占位符 3"/>
          <p:cNvSpPr>
            <a:spLocks noGrp="1"/>
          </p:cNvSpPr>
          <p:nvPr>
            <p:ph type="sldNum" sz="quarter" idx="10"/>
          </p:nvPr>
        </p:nvSpPr>
        <p:spPr/>
        <p:txBody>
          <a:bodyPr/>
          <a:lstStyle/>
          <a:p>
            <a:pPr>
              <a:defRPr/>
            </a:pPr>
            <a:fld id="{95DA0B61-E47A-4E90-8CE3-F2D4B0847626}" type="slidenum">
              <a:rPr lang="en-US" smtClean="0"/>
              <a:pPr>
                <a:defRPr/>
              </a:pPr>
              <a:t>6</a:t>
            </a:fld>
            <a:endParaRPr lang="en-US"/>
          </a:p>
        </p:txBody>
      </p:sp>
    </p:spTree>
    <p:extLst>
      <p:ext uri="{BB962C8B-B14F-4D97-AF65-F5344CB8AC3E}">
        <p14:creationId xmlns:p14="http://schemas.microsoft.com/office/powerpoint/2010/main" val="1549205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5DA0B61-E47A-4E90-8CE3-F2D4B0847626}" type="slidenum">
              <a:rPr lang="en-US" smtClean="0"/>
              <a:pPr>
                <a:defRPr/>
              </a:pPr>
              <a:t>8</a:t>
            </a:fld>
            <a:endParaRPr lang="en-US"/>
          </a:p>
        </p:txBody>
      </p:sp>
    </p:spTree>
    <p:extLst>
      <p:ext uri="{BB962C8B-B14F-4D97-AF65-F5344CB8AC3E}">
        <p14:creationId xmlns:p14="http://schemas.microsoft.com/office/powerpoint/2010/main" val="2927696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pPr/>
              <a:t>9</a:t>
            </a:fld>
            <a:endParaRPr lang="zh-CN" altLang="en-US"/>
          </a:p>
        </p:txBody>
      </p:sp>
    </p:spTree>
    <p:extLst>
      <p:ext uri="{BB962C8B-B14F-4D97-AF65-F5344CB8AC3E}">
        <p14:creationId xmlns:p14="http://schemas.microsoft.com/office/powerpoint/2010/main" val="77466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5DA0B61-E47A-4E90-8CE3-F2D4B0847626}" type="slidenum">
              <a:rPr lang="en-US" smtClean="0"/>
              <a:pPr>
                <a:defRPr/>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5DA0B61-E47A-4E90-8CE3-F2D4B0847626}" type="slidenum">
              <a:rPr lang="en-US" smtClean="0"/>
              <a:pPr>
                <a:defRPr/>
              </a:pPr>
              <a:t>12</a:t>
            </a:fld>
            <a:endParaRPr lang="en-US"/>
          </a:p>
        </p:txBody>
      </p:sp>
    </p:spTree>
    <p:extLst>
      <p:ext uri="{BB962C8B-B14F-4D97-AF65-F5344CB8AC3E}">
        <p14:creationId xmlns:p14="http://schemas.microsoft.com/office/powerpoint/2010/main" val="72481697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6.xml"/><Relationship Id="rId7" Type="http://schemas.openxmlformats.org/officeDocument/2006/relationships/oleObject" Target="../embeddings/oleObject1.bin"/><Relationship Id="rId2" Type="http://schemas.openxmlformats.org/officeDocument/2006/relationships/tags" Target="../tags/tag5.xml"/><Relationship Id="rId1" Type="http://schemas.openxmlformats.org/officeDocument/2006/relationships/vmlDrawing" Target="../drawings/vmlDrawing1.vml"/><Relationship Id="rId6" Type="http://schemas.openxmlformats.org/officeDocument/2006/relationships/slideMaster" Target="../slideMasters/slideMaster1.xml"/><Relationship Id="rId5" Type="http://schemas.openxmlformats.org/officeDocument/2006/relationships/tags" Target="../tags/tag8.xml"/><Relationship Id="rId4" Type="http://schemas.openxmlformats.org/officeDocument/2006/relationships/tags" Target="../tags/tag7.xml"/><Relationship Id="rId9"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tags" Target="../tags/tag25.xml"/><Relationship Id="rId26" Type="http://schemas.openxmlformats.org/officeDocument/2006/relationships/oleObject" Target="../embeddings/oleObject2.bin"/><Relationship Id="rId3" Type="http://schemas.openxmlformats.org/officeDocument/2006/relationships/tags" Target="../tags/tag10.xml"/><Relationship Id="rId21" Type="http://schemas.openxmlformats.org/officeDocument/2006/relationships/tags" Target="../tags/tag28.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5" Type="http://schemas.openxmlformats.org/officeDocument/2006/relationships/slideMaster" Target="../slideMasters/slideMaster1.xml"/><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tags" Target="../tags/tag27.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tags" Target="../tags/tag18.xml"/><Relationship Id="rId24" Type="http://schemas.openxmlformats.org/officeDocument/2006/relationships/tags" Target="../tags/tag31.xml"/><Relationship Id="rId5" Type="http://schemas.openxmlformats.org/officeDocument/2006/relationships/tags" Target="../tags/tag12.xml"/><Relationship Id="rId15" Type="http://schemas.openxmlformats.org/officeDocument/2006/relationships/tags" Target="../tags/tag22.xml"/><Relationship Id="rId23" Type="http://schemas.openxmlformats.org/officeDocument/2006/relationships/tags" Target="../tags/tag30.xml"/><Relationship Id="rId28" Type="http://schemas.openxmlformats.org/officeDocument/2006/relationships/image" Target="../media/image2.png"/><Relationship Id="rId10" Type="http://schemas.openxmlformats.org/officeDocument/2006/relationships/tags" Target="../tags/tag17.xml"/><Relationship Id="rId19" Type="http://schemas.openxmlformats.org/officeDocument/2006/relationships/tags" Target="../tags/tag26.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 Id="rId22" Type="http://schemas.openxmlformats.org/officeDocument/2006/relationships/tags" Target="../tags/tag29.xml"/><Relationship Id="rId27"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4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graphicFrame>
        <p:nvGraphicFramePr>
          <p:cNvPr id="4" name="Object 10"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9926" name="think-cell Slide" r:id="rId7" imgW="360" imgH="360" progId="">
                  <p:embed/>
                </p:oleObj>
              </mc:Choice>
              <mc:Fallback>
                <p:oleObj name="think-cell Slide" r:id="rId7" imgW="360" imgH="360" progId="">
                  <p:embed/>
                  <p:pic>
                    <p:nvPicPr>
                      <p:cNvPr id="0" name="Picture 46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doc id"/>
          <p:cNvSpPr>
            <a:spLocks noChangeArrowheads="1"/>
          </p:cNvSpPr>
          <p:nvPr>
            <p:custDataLst>
              <p:tags r:id="rId3"/>
            </p:custDataLst>
          </p:nvPr>
        </p:nvSpPr>
        <p:spPr bwMode="gray">
          <a:xfrm>
            <a:off x="8024813" y="36513"/>
            <a:ext cx="657225" cy="122237"/>
          </a:xfrm>
          <a:prstGeom prst="rect">
            <a:avLst/>
          </a:prstGeom>
          <a:noFill/>
          <a:ln w="9525">
            <a:noFill/>
            <a:miter lim="800000"/>
            <a:headEnd/>
            <a:tailEnd/>
          </a:ln>
          <a:effectLst/>
        </p:spPr>
        <p:txBody>
          <a:bodyPr wrap="none" lIns="0" tIns="0" rIns="0" bIns="0"/>
          <a:lstStyle/>
          <a:p>
            <a:pPr algn="r" defTabSz="895350">
              <a:defRPr/>
            </a:pPr>
            <a:endParaRPr lang="cs-CZ" sz="800" b="0">
              <a:solidFill>
                <a:srgbClr val="000000"/>
              </a:solidFill>
            </a:endParaRPr>
          </a:p>
        </p:txBody>
      </p:sp>
      <p:grpSp>
        <p:nvGrpSpPr>
          <p:cNvPr id="6" name="McK Title Elements"/>
          <p:cNvGrpSpPr>
            <a:grpSpLocks/>
          </p:cNvGrpSpPr>
          <p:nvPr>
            <p:custDataLst>
              <p:tags r:id="rId4"/>
            </p:custDataLst>
          </p:nvPr>
        </p:nvGrpSpPr>
        <p:grpSpPr bwMode="auto">
          <a:xfrm>
            <a:off x="469900" y="3343275"/>
            <a:ext cx="6300788" cy="514350"/>
            <a:chOff x="296" y="2106"/>
            <a:chExt cx="3969" cy="324"/>
          </a:xfrm>
        </p:grpSpPr>
        <p:sp>
          <p:nvSpPr>
            <p:cNvPr id="7" name="McK Document type" hidden="1"/>
            <p:cNvSpPr txBox="1">
              <a:spLocks noChangeArrowheads="1"/>
            </p:cNvSpPr>
            <p:nvPr/>
          </p:nvSpPr>
          <p:spPr bwMode="gray">
            <a:xfrm>
              <a:off x="296" y="2106"/>
              <a:ext cx="3969" cy="154"/>
            </a:xfrm>
            <a:prstGeom prst="rect">
              <a:avLst/>
            </a:prstGeom>
            <a:noFill/>
            <a:ln w="9525">
              <a:noFill/>
              <a:miter lim="800000"/>
              <a:headEnd/>
              <a:tailEnd/>
            </a:ln>
            <a:effectLst/>
          </p:spPr>
          <p:txBody>
            <a:bodyPr lIns="0" tIns="0" rIns="0" bIns="0" anchor="b">
              <a:spAutoFit/>
            </a:bodyPr>
            <a:lstStyle/>
            <a:p>
              <a:pPr algn="l">
                <a:defRPr/>
              </a:pPr>
              <a:r>
                <a:rPr lang="en-US" altLang="zh-CN" sz="1600" b="0">
                  <a:solidFill>
                    <a:schemeClr val="tx1"/>
                  </a:solidFill>
                </a:rPr>
                <a:t>Document type</a:t>
              </a:r>
            </a:p>
          </p:txBody>
        </p:sp>
        <p:sp>
          <p:nvSpPr>
            <p:cNvPr id="8" name="McK Date" hidden="1"/>
            <p:cNvSpPr txBox="1">
              <a:spLocks noChangeArrowheads="1"/>
            </p:cNvSpPr>
            <p:nvPr/>
          </p:nvSpPr>
          <p:spPr bwMode="gray">
            <a:xfrm>
              <a:off x="296" y="2276"/>
              <a:ext cx="3969" cy="154"/>
            </a:xfrm>
            <a:prstGeom prst="rect">
              <a:avLst/>
            </a:prstGeom>
            <a:noFill/>
            <a:ln w="9525">
              <a:noFill/>
              <a:miter lim="800000"/>
              <a:headEnd/>
              <a:tailEnd/>
            </a:ln>
            <a:effectLst/>
          </p:spPr>
          <p:txBody>
            <a:bodyPr lIns="0" tIns="0" rIns="0" bIns="0">
              <a:spAutoFit/>
            </a:bodyPr>
            <a:lstStyle/>
            <a:p>
              <a:pPr algn="l">
                <a:defRPr/>
              </a:pPr>
              <a:r>
                <a:rPr lang="en-US" altLang="zh-CN" sz="1600" b="0">
                  <a:solidFill>
                    <a:schemeClr val="tx1"/>
                  </a:solidFill>
                </a:rPr>
                <a:t>Date</a:t>
              </a:r>
            </a:p>
          </p:txBody>
        </p:sp>
      </p:grpSp>
      <p:cxnSp>
        <p:nvCxnSpPr>
          <p:cNvPr id="9" name="Straight Connector 8"/>
          <p:cNvCxnSpPr/>
          <p:nvPr userDrawn="1"/>
        </p:nvCxnSpPr>
        <p:spPr>
          <a:xfrm>
            <a:off x="363538" y="1003300"/>
            <a:ext cx="7091362" cy="0"/>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4579" name="Title Placeholder 1"/>
          <p:cNvSpPr>
            <a:spLocks noGrp="1"/>
          </p:cNvSpPr>
          <p:nvPr>
            <p:ph type="ctrTitle"/>
          </p:nvPr>
        </p:nvSpPr>
        <p:spPr>
          <a:xfrm>
            <a:off x="469900" y="1250950"/>
            <a:ext cx="8191500" cy="396875"/>
          </a:xfrm>
        </p:spPr>
        <p:txBody>
          <a:bodyPr/>
          <a:lstStyle>
            <a:lvl1pPr>
              <a:lnSpc>
                <a:spcPct val="100000"/>
              </a:lnSpc>
              <a:defRPr sz="2600" smtClean="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24580" name="Text Placeholder 2"/>
          <p:cNvSpPr>
            <a:spLocks noGrp="1"/>
          </p:cNvSpPr>
          <p:nvPr>
            <p:ph type="subTitle" idx="1"/>
          </p:nvPr>
        </p:nvSpPr>
        <p:spPr>
          <a:xfrm>
            <a:off x="469900" y="2357438"/>
            <a:ext cx="6392863" cy="274637"/>
          </a:xfrm>
          <a:ln/>
        </p:spPr>
        <p:txBody>
          <a:bodyPr anchor="ctr">
            <a:spAutoFit/>
          </a:bodyPr>
          <a:lstStyle>
            <a:lvl1pPr>
              <a:defRPr sz="1800" smtClean="0">
                <a:latin typeface="Arial" pitchFamily="34" charset="0"/>
              </a:defRPr>
            </a:lvl1pPr>
          </a:lstStyle>
          <a:p>
            <a:r>
              <a:rPr lang="en-US"/>
              <a:t>Click to edit Master subtitle style</a:t>
            </a:r>
          </a:p>
        </p:txBody>
      </p:sp>
      <p:sp>
        <p:nvSpPr>
          <p:cNvPr id="11" name="pg num"/>
          <p:cNvSpPr>
            <a:spLocks noGrp="1"/>
          </p:cNvSpPr>
          <p:nvPr>
            <p:ph type="sldNum" sz="quarter" idx="10"/>
            <p:custDataLst>
              <p:tags r:id="rId5"/>
            </p:custDataLst>
          </p:nvPr>
        </p:nvSpPr>
        <p:spPr/>
        <p:txBody>
          <a:bodyPr/>
          <a:lstStyle>
            <a:lvl1pPr>
              <a:defRPr>
                <a:solidFill>
                  <a:schemeClr val="bg1"/>
                </a:solidFill>
              </a:defRPr>
            </a:lvl1pPr>
          </a:lstStyle>
          <a:p>
            <a:pPr>
              <a:defRPr/>
            </a:pPr>
            <a:fld id="{1281B722-B198-43A2-B3FE-A88F4C17EDEF}" type="slidenum">
              <a:rPr lang="en-US"/>
              <a:pPr>
                <a:defRPr/>
              </a:pPr>
              <a:t>‹#›</a:t>
            </a:fld>
            <a:endParaRPr lang="en-US"/>
          </a:p>
        </p:txBody>
      </p:sp>
      <p:pic>
        <p:nvPicPr>
          <p:cNvPr id="12" name="图片 11"/>
          <p:cNvPicPr/>
          <p:nvPr userDrawn="1"/>
        </p:nvPicPr>
        <p:blipFill>
          <a:blip r:embed="rId9"/>
          <a:stretch>
            <a:fillRect/>
          </a:stretch>
        </p:blipFill>
        <p:spPr>
          <a:xfrm>
            <a:off x="7454900" y="620785"/>
            <a:ext cx="1227138" cy="548684"/>
          </a:xfrm>
          <a:prstGeom prst="rect">
            <a:avLst/>
          </a:prstGeom>
          <a:noFill/>
          <a:ln w="9525">
            <a:noFill/>
          </a:ln>
        </p:spPr>
      </p:pic>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4" name="Object 85"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950" name="think-cell Slide" r:id="rId26" imgW="360" imgH="360" progId="">
                  <p:embed/>
                </p:oleObj>
              </mc:Choice>
              <mc:Fallback>
                <p:oleObj name="think-cell Slide" r:id="rId26" imgW="360" imgH="360" progId="">
                  <p:embed/>
                  <p:pic>
                    <p:nvPicPr>
                      <p:cNvPr id="0" name="Picture 465"/>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McK Slide Elements"/>
          <p:cNvGrpSpPr>
            <a:grpSpLocks/>
          </p:cNvGrpSpPr>
          <p:nvPr userDrawn="1"/>
        </p:nvGrpSpPr>
        <p:grpSpPr bwMode="auto">
          <a:xfrm>
            <a:off x="469900" y="4729163"/>
            <a:ext cx="7667625" cy="352425"/>
            <a:chOff x="296" y="2979"/>
            <a:chExt cx="4830" cy="222"/>
          </a:xfrm>
        </p:grpSpPr>
        <p:sp>
          <p:nvSpPr>
            <p:cNvPr id="6" name="McK 4. Footnote" hidden="1"/>
            <p:cNvSpPr txBox="1">
              <a:spLocks noChangeArrowheads="1"/>
            </p:cNvSpPr>
            <p:nvPr userDrawn="1"/>
          </p:nvSpPr>
          <p:spPr bwMode="gray">
            <a:xfrm>
              <a:off x="296" y="2979"/>
              <a:ext cx="4830" cy="96"/>
            </a:xfrm>
            <a:prstGeom prst="rect">
              <a:avLst/>
            </a:prstGeom>
            <a:noFill/>
            <a:ln w="9525">
              <a:noFill/>
              <a:miter lim="800000"/>
              <a:headEnd/>
              <a:tailEnd/>
            </a:ln>
            <a:effectLst/>
          </p:spPr>
          <p:txBody>
            <a:bodyPr lIns="0" tIns="0" rIns="0" bIns="0" anchor="b">
              <a:spAutoFit/>
            </a:bodyPr>
            <a:lstStyle/>
            <a:p>
              <a:pPr marL="104775" indent="-104775" algn="l" defTabSz="895350">
                <a:defRPr/>
              </a:pPr>
              <a:r>
                <a:rPr lang="en-US" altLang="zh-CN" sz="1000" b="0">
                  <a:solidFill>
                    <a:schemeClr val="tx1"/>
                  </a:solidFill>
                </a:rPr>
                <a:t>1 Footnote</a:t>
              </a:r>
            </a:p>
          </p:txBody>
        </p:sp>
        <p:sp>
          <p:nvSpPr>
            <p:cNvPr id="7" name="McK 5. Source" hidden="1"/>
            <p:cNvSpPr>
              <a:spLocks noChangeArrowheads="1"/>
            </p:cNvSpPr>
            <p:nvPr userDrawn="1"/>
          </p:nvSpPr>
          <p:spPr bwMode="gray">
            <a:xfrm>
              <a:off x="296" y="3105"/>
              <a:ext cx="4830" cy="96"/>
            </a:xfrm>
            <a:prstGeom prst="rect">
              <a:avLst/>
            </a:prstGeom>
            <a:noFill/>
            <a:ln w="9525">
              <a:noFill/>
              <a:miter lim="800000"/>
              <a:headEnd/>
              <a:tailEnd/>
            </a:ln>
            <a:effectLst/>
          </p:spPr>
          <p:txBody>
            <a:bodyPr lIns="0" tIns="0" rIns="0" bIns="0" anchor="b">
              <a:spAutoFit/>
            </a:bodyPr>
            <a:lstStyle/>
            <a:p>
              <a:pPr marL="495300" indent="-495300" algn="l" defTabSz="895350">
                <a:tabLst>
                  <a:tab pos="487363" algn="l"/>
                </a:tabLst>
                <a:defRPr/>
              </a:pPr>
              <a:r>
                <a:rPr lang="en-US" altLang="zh-CN" sz="1000" b="0">
                  <a:solidFill>
                    <a:srgbClr val="000000"/>
                  </a:solidFill>
                </a:rPr>
                <a:t>Source:	Source</a:t>
              </a:r>
            </a:p>
          </p:txBody>
        </p:sp>
      </p:grpSp>
      <p:sp>
        <p:nvSpPr>
          <p:cNvPr id="8" name="McK 3. Unit of measure" hidden="1"/>
          <p:cNvSpPr txBox="1">
            <a:spLocks noChangeArrowheads="1"/>
          </p:cNvSpPr>
          <p:nvPr>
            <p:custDataLst>
              <p:tags r:id="rId3"/>
            </p:custDataLst>
          </p:nvPr>
        </p:nvSpPr>
        <p:spPr bwMode="gray">
          <a:xfrm>
            <a:off x="473075" y="635000"/>
            <a:ext cx="6189663" cy="212725"/>
          </a:xfrm>
          <a:prstGeom prst="rect">
            <a:avLst/>
          </a:prstGeom>
          <a:noFill/>
          <a:ln w="9525" algn="ctr">
            <a:noFill/>
            <a:miter lim="800000"/>
            <a:headEnd/>
            <a:tailEnd/>
          </a:ln>
          <a:effectLst/>
        </p:spPr>
        <p:txBody>
          <a:bodyPr wrap="none" lIns="0" tIns="0" rIns="0" bIns="0">
            <a:spAutoFit/>
          </a:bodyPr>
          <a:lstStyle/>
          <a:p>
            <a:pPr algn="l">
              <a:defRPr/>
            </a:pPr>
            <a:r>
              <a:rPr lang="en-US" altLang="zh-CN">
                <a:solidFill>
                  <a:srgbClr val="808080"/>
                </a:solidFill>
              </a:rPr>
              <a:t>Subtitle or Unit of measure, when both Unit of measure goes into 2nd line</a:t>
            </a:r>
          </a:p>
        </p:txBody>
      </p:sp>
      <p:sp>
        <p:nvSpPr>
          <p:cNvPr id="9" name="McK 1. On-page tracker" hidden="1"/>
          <p:cNvSpPr>
            <a:spLocks noChangeArrowheads="1"/>
          </p:cNvSpPr>
          <p:nvPr>
            <p:custDataLst>
              <p:tags r:id="rId4"/>
            </p:custDataLst>
          </p:nvPr>
        </p:nvSpPr>
        <p:spPr bwMode="gray">
          <a:xfrm>
            <a:off x="473075" y="58738"/>
            <a:ext cx="850900" cy="212725"/>
          </a:xfrm>
          <a:prstGeom prst="rect">
            <a:avLst/>
          </a:prstGeom>
          <a:noFill/>
          <a:ln w="9525">
            <a:noFill/>
            <a:miter lim="800000"/>
            <a:headEnd/>
            <a:tailEnd/>
          </a:ln>
          <a:effectLst/>
        </p:spPr>
        <p:txBody>
          <a:bodyPr wrap="none" lIns="0" tIns="0" rIns="0" bIns="0">
            <a:spAutoFit/>
          </a:bodyPr>
          <a:lstStyle/>
          <a:p>
            <a:pPr algn="l">
              <a:defRPr/>
            </a:pPr>
            <a:r>
              <a:rPr lang="en-US" b="0">
                <a:solidFill>
                  <a:srgbClr val="808080"/>
                </a:solidFill>
              </a:rPr>
              <a:t>TRACKER</a:t>
            </a:r>
          </a:p>
        </p:txBody>
      </p:sp>
      <p:grpSp>
        <p:nvGrpSpPr>
          <p:cNvPr id="10" name="LegendBoxes" hidden="1"/>
          <p:cNvGrpSpPr>
            <a:grpSpLocks/>
          </p:cNvGrpSpPr>
          <p:nvPr>
            <p:custDataLst>
              <p:tags r:id="rId5"/>
            </p:custDataLst>
          </p:nvPr>
        </p:nvGrpSpPr>
        <p:grpSpPr bwMode="auto">
          <a:xfrm>
            <a:off x="7829550" y="746125"/>
            <a:ext cx="842963" cy="976313"/>
            <a:chOff x="3394" y="519"/>
            <a:chExt cx="531" cy="615"/>
          </a:xfrm>
        </p:grpSpPr>
        <p:sp>
          <p:nvSpPr>
            <p:cNvPr id="11"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p:spPr>
          <p:txBody>
            <a:bodyPr wrap="none"/>
            <a:lstStyle/>
            <a:p>
              <a:pPr>
                <a:defRPr/>
              </a:pPr>
              <a:endParaRPr lang="en-US"/>
            </a:p>
          </p:txBody>
        </p:sp>
        <p:sp>
          <p:nvSpPr>
            <p:cNvPr id="12"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p:spPr>
          <p:txBody>
            <a:bodyPr wrap="none"/>
            <a:lstStyle/>
            <a:p>
              <a:pPr>
                <a:defRPr/>
              </a:pPr>
              <a:endParaRPr lang="en-US"/>
            </a:p>
          </p:txBody>
        </p:sp>
        <p:sp>
          <p:nvSpPr>
            <p:cNvPr id="13"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p:spPr>
          <p:txBody>
            <a:bodyPr wrap="none"/>
            <a:lstStyle/>
            <a:p>
              <a:pPr>
                <a:defRPr/>
              </a:pPr>
              <a:endParaRPr lang="en-US"/>
            </a:p>
          </p:txBody>
        </p:sp>
        <p:sp>
          <p:nvSpPr>
            <p:cNvPr id="14"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p:spPr>
          <p:txBody>
            <a:bodyPr wrap="none"/>
            <a:lstStyle/>
            <a:p>
              <a:pPr>
                <a:defRPr/>
              </a:pPr>
              <a:endParaRPr lang="en-US"/>
            </a:p>
          </p:txBody>
        </p:sp>
        <p:sp>
          <p:nvSpPr>
            <p:cNvPr id="15" name="Legend1" hidden="1"/>
            <p:cNvSpPr>
              <a:spLocks noChangeArrowheads="1"/>
            </p:cNvSpPr>
            <p:nvPr userDrawn="1"/>
          </p:nvSpPr>
          <p:spPr bwMode="gray">
            <a:xfrm>
              <a:off x="3554" y="519"/>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Legend1</a:t>
              </a:r>
            </a:p>
          </p:txBody>
        </p:sp>
        <p:sp>
          <p:nvSpPr>
            <p:cNvPr id="16" name="Legend2" hidden="1"/>
            <p:cNvSpPr>
              <a:spLocks noChangeArrowheads="1"/>
            </p:cNvSpPr>
            <p:nvPr userDrawn="1"/>
          </p:nvSpPr>
          <p:spPr bwMode="gray">
            <a:xfrm>
              <a:off x="3554" y="684"/>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Legend2</a:t>
              </a:r>
            </a:p>
          </p:txBody>
        </p:sp>
        <p:sp>
          <p:nvSpPr>
            <p:cNvPr id="17" name="Legend3" hidden="1"/>
            <p:cNvSpPr>
              <a:spLocks noChangeArrowheads="1"/>
            </p:cNvSpPr>
            <p:nvPr userDrawn="1"/>
          </p:nvSpPr>
          <p:spPr bwMode="gray">
            <a:xfrm>
              <a:off x="3554" y="849"/>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Legend3</a:t>
              </a:r>
            </a:p>
          </p:txBody>
        </p:sp>
        <p:sp>
          <p:nvSpPr>
            <p:cNvPr id="18" name="Legend4" hidden="1"/>
            <p:cNvSpPr>
              <a:spLocks noChangeArrowheads="1"/>
            </p:cNvSpPr>
            <p:nvPr userDrawn="1"/>
          </p:nvSpPr>
          <p:spPr bwMode="gray">
            <a:xfrm>
              <a:off x="3554" y="1019"/>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Legend4</a:t>
              </a:r>
            </a:p>
          </p:txBody>
        </p:sp>
      </p:grpSp>
      <p:grpSp>
        <p:nvGrpSpPr>
          <p:cNvPr id="19" name="LegendLines" hidden="1"/>
          <p:cNvGrpSpPr>
            <a:grpSpLocks/>
          </p:cNvGrpSpPr>
          <p:nvPr>
            <p:custDataLst>
              <p:tags r:id="rId6"/>
            </p:custDataLst>
          </p:nvPr>
        </p:nvGrpSpPr>
        <p:grpSpPr bwMode="auto">
          <a:xfrm>
            <a:off x="7512050" y="746125"/>
            <a:ext cx="1160463" cy="706438"/>
            <a:chOff x="2411" y="2750"/>
            <a:chExt cx="731" cy="445"/>
          </a:xfrm>
        </p:grpSpPr>
        <p:sp>
          <p:nvSpPr>
            <p:cNvPr id="20"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p:spPr>
          <p:txBody>
            <a:bodyPr/>
            <a:lstStyle/>
            <a:p>
              <a:pPr>
                <a:defRPr/>
              </a:pPr>
              <a:endParaRPr lang="en-US"/>
            </a:p>
          </p:txBody>
        </p:sp>
        <p:sp>
          <p:nvSpPr>
            <p:cNvPr id="21"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p:spPr>
          <p:txBody>
            <a:bodyPr/>
            <a:lstStyle/>
            <a:p>
              <a:pPr>
                <a:defRPr/>
              </a:pPr>
              <a:endParaRPr lang="en-US"/>
            </a:p>
          </p:txBody>
        </p:sp>
        <p:sp>
          <p:nvSpPr>
            <p:cNvPr id="22"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p:spPr>
          <p:txBody>
            <a:bodyPr/>
            <a:lstStyle/>
            <a:p>
              <a:pPr>
                <a:defRPr/>
              </a:pPr>
              <a:endParaRPr lang="en-US"/>
            </a:p>
          </p:txBody>
        </p:sp>
        <p:sp>
          <p:nvSpPr>
            <p:cNvPr id="23" name="Legend1" hidden="1"/>
            <p:cNvSpPr>
              <a:spLocks noChangeArrowheads="1"/>
            </p:cNvSpPr>
            <p:nvPr userDrawn="1"/>
          </p:nvSpPr>
          <p:spPr bwMode="gray">
            <a:xfrm>
              <a:off x="2771" y="2750"/>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Legend1</a:t>
              </a:r>
            </a:p>
          </p:txBody>
        </p:sp>
        <p:sp>
          <p:nvSpPr>
            <p:cNvPr id="24" name="Legend2" hidden="1"/>
            <p:cNvSpPr>
              <a:spLocks noChangeArrowheads="1"/>
            </p:cNvSpPr>
            <p:nvPr userDrawn="1"/>
          </p:nvSpPr>
          <p:spPr bwMode="gray">
            <a:xfrm>
              <a:off x="2771" y="2915"/>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Legend2</a:t>
              </a:r>
            </a:p>
          </p:txBody>
        </p:sp>
        <p:sp>
          <p:nvSpPr>
            <p:cNvPr id="25" name="Legend3" hidden="1"/>
            <p:cNvSpPr>
              <a:spLocks noChangeArrowheads="1"/>
            </p:cNvSpPr>
            <p:nvPr userDrawn="1"/>
          </p:nvSpPr>
          <p:spPr bwMode="gray">
            <a:xfrm>
              <a:off x="2771" y="3080"/>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Legend3</a:t>
              </a:r>
            </a:p>
          </p:txBody>
        </p:sp>
      </p:grpSp>
      <p:grpSp>
        <p:nvGrpSpPr>
          <p:cNvPr id="26" name="ACET" hidden="1"/>
          <p:cNvGrpSpPr>
            <a:grpSpLocks/>
          </p:cNvGrpSpPr>
          <p:nvPr>
            <p:custDataLst>
              <p:tags r:id="rId7"/>
            </p:custDataLst>
          </p:nvPr>
        </p:nvGrpSpPr>
        <p:grpSpPr bwMode="auto">
          <a:xfrm>
            <a:off x="935038" y="1417638"/>
            <a:ext cx="4264025" cy="508000"/>
            <a:chOff x="915" y="710"/>
            <a:chExt cx="2686" cy="320"/>
          </a:xfrm>
        </p:grpSpPr>
        <p:cxnSp>
          <p:nvCxnSpPr>
            <p:cNvPr id="27" name="AutoShape 53" hidden="1"/>
            <p:cNvCxnSpPr>
              <a:cxnSpLocks noChangeShapeType="1"/>
            </p:cNvCxnSpPr>
            <p:nvPr/>
          </p:nvCxnSpPr>
          <p:spPr bwMode="gray">
            <a:xfrm>
              <a:off x="915" y="1030"/>
              <a:ext cx="2686" cy="0"/>
            </a:xfrm>
            <a:prstGeom prst="straightConnector1">
              <a:avLst/>
            </a:prstGeom>
            <a:noFill/>
            <a:ln w="9525">
              <a:solidFill>
                <a:schemeClr val="tx1"/>
              </a:solidFill>
              <a:round/>
              <a:headEnd/>
              <a:tailEnd/>
            </a:ln>
          </p:spPr>
        </p:cxnSp>
        <p:sp>
          <p:nvSpPr>
            <p:cNvPr id="28" name="AutoShape 54" hidden="1"/>
            <p:cNvSpPr>
              <a:spLocks noChangeArrowheads="1"/>
            </p:cNvSpPr>
            <p:nvPr/>
          </p:nvSpPr>
          <p:spPr bwMode="gray">
            <a:xfrm>
              <a:off x="915" y="710"/>
              <a:ext cx="2686" cy="320"/>
            </a:xfrm>
            <a:prstGeom prst="leftRightArrow">
              <a:avLst>
                <a:gd name="adj1" fmla="val 100000"/>
                <a:gd name="adj2" fmla="val 0"/>
              </a:avLst>
            </a:prstGeom>
            <a:noFill/>
            <a:ln w="9525">
              <a:noFill/>
              <a:miter lim="800000"/>
              <a:headEnd/>
              <a:tailEnd/>
            </a:ln>
            <a:effectLst/>
          </p:spPr>
          <p:txBody>
            <a:bodyPr lIns="0" tIns="0" rIns="0" bIns="18288" anchor="b">
              <a:spAutoFit/>
            </a:bodyPr>
            <a:lstStyle/>
            <a:p>
              <a:pPr algn="l">
                <a:defRPr/>
              </a:pPr>
              <a:r>
                <a:rPr lang="en-US" sz="1600">
                  <a:solidFill>
                    <a:schemeClr val="tx1"/>
                  </a:solidFill>
                </a:rPr>
                <a:t>Title</a:t>
              </a:r>
            </a:p>
            <a:p>
              <a:pPr algn="l">
                <a:defRPr/>
              </a:pPr>
              <a:r>
                <a:rPr lang="en-US" sz="1600" b="0">
                  <a:solidFill>
                    <a:srgbClr val="808080"/>
                  </a:solidFill>
                </a:rPr>
                <a:t>Unit of measure</a:t>
              </a:r>
            </a:p>
          </p:txBody>
        </p:sp>
      </p:grpSp>
      <p:grpSp>
        <p:nvGrpSpPr>
          <p:cNvPr id="29" name="Sticker" hidden="1"/>
          <p:cNvGrpSpPr>
            <a:grpSpLocks/>
          </p:cNvGrpSpPr>
          <p:nvPr>
            <p:custDataLst>
              <p:tags r:id="rId8"/>
            </p:custDataLst>
          </p:nvPr>
        </p:nvGrpSpPr>
        <p:grpSpPr bwMode="auto">
          <a:xfrm>
            <a:off x="7578725" y="746125"/>
            <a:ext cx="1093788" cy="209550"/>
            <a:chOff x="4817" y="376"/>
            <a:chExt cx="689" cy="132"/>
          </a:xfrm>
        </p:grpSpPr>
        <p:cxnSp>
          <p:nvCxnSpPr>
            <p:cNvPr id="30" name="AutoShape 56" hidden="1"/>
            <p:cNvCxnSpPr>
              <a:cxnSpLocks noChangeShapeType="1"/>
            </p:cNvCxnSpPr>
            <p:nvPr userDrawn="1"/>
          </p:nvCxnSpPr>
          <p:spPr bwMode="gray">
            <a:xfrm>
              <a:off x="4817" y="508"/>
              <a:ext cx="689" cy="0"/>
            </a:xfrm>
            <a:prstGeom prst="straightConnector1">
              <a:avLst/>
            </a:prstGeom>
            <a:noFill/>
            <a:ln w="25400">
              <a:solidFill>
                <a:srgbClr val="808080"/>
              </a:solidFill>
              <a:round/>
              <a:headEnd/>
              <a:tailEnd/>
            </a:ln>
          </p:spPr>
        </p:cxnSp>
        <p:sp>
          <p:nvSpPr>
            <p:cNvPr id="31" name="AutoShape 57" hidden="1"/>
            <p:cNvSpPr>
              <a:spLocks noChangeArrowheads="1"/>
            </p:cNvSpPr>
            <p:nvPr userDrawn="1"/>
          </p:nvSpPr>
          <p:spPr bwMode="gray">
            <a:xfrm>
              <a:off x="4817" y="376"/>
              <a:ext cx="689" cy="132"/>
            </a:xfrm>
            <a:prstGeom prst="leftRightArrow">
              <a:avLst>
                <a:gd name="adj1" fmla="val 100000"/>
                <a:gd name="adj2" fmla="val 0"/>
              </a:avLst>
            </a:prstGeom>
            <a:noFill/>
            <a:ln w="9525" algn="ctr">
              <a:noFill/>
              <a:miter lim="800000"/>
              <a:headEnd/>
              <a:tailEnd/>
            </a:ln>
            <a:effectLst/>
          </p:spPr>
          <p:txBody>
            <a:bodyPr wrap="none" lIns="27432" tIns="0" rIns="0" bIns="27432">
              <a:spAutoFit/>
            </a:bodyPr>
            <a:lstStyle/>
            <a:p>
              <a:pPr algn="r" defTabSz="895350">
                <a:buClr>
                  <a:schemeClr val="tx2"/>
                </a:buClr>
                <a:defRPr/>
              </a:pPr>
              <a:r>
                <a:rPr lang="en-US" sz="1200" b="0">
                  <a:solidFill>
                    <a:srgbClr val="808080"/>
                  </a:solidFill>
                </a:rPr>
                <a:t>ILLUSTRATIVE</a:t>
              </a:r>
            </a:p>
          </p:txBody>
        </p:sp>
        <p:cxnSp>
          <p:nvCxnSpPr>
            <p:cNvPr id="32" name="AutoShape 58" hidden="1"/>
            <p:cNvCxnSpPr>
              <a:cxnSpLocks noChangeShapeType="1"/>
            </p:cNvCxnSpPr>
            <p:nvPr userDrawn="1"/>
          </p:nvCxnSpPr>
          <p:spPr bwMode="gray">
            <a:xfrm>
              <a:off x="4817" y="376"/>
              <a:ext cx="0" cy="132"/>
            </a:xfrm>
            <a:prstGeom prst="straightConnector1">
              <a:avLst/>
            </a:prstGeom>
            <a:noFill/>
            <a:ln w="9525">
              <a:solidFill>
                <a:srgbClr val="808080"/>
              </a:solidFill>
              <a:round/>
              <a:headEnd/>
              <a:tailEnd/>
            </a:ln>
          </p:spPr>
        </p:cxnSp>
      </p:grpSp>
      <p:grpSp>
        <p:nvGrpSpPr>
          <p:cNvPr id="33" name="LegendMoons" hidden="1"/>
          <p:cNvGrpSpPr>
            <a:grpSpLocks/>
          </p:cNvGrpSpPr>
          <p:nvPr/>
        </p:nvGrpSpPr>
        <p:grpSpPr bwMode="auto">
          <a:xfrm>
            <a:off x="7813675" y="746125"/>
            <a:ext cx="858838" cy="1233488"/>
            <a:chOff x="4922" y="1053"/>
            <a:chExt cx="541" cy="777"/>
          </a:xfrm>
        </p:grpSpPr>
        <p:grpSp>
          <p:nvGrpSpPr>
            <p:cNvPr id="34" name="MoonLegend1" hidden="1"/>
            <p:cNvGrpSpPr>
              <a:grpSpLocks noChangeAspect="1"/>
            </p:cNvGrpSpPr>
            <p:nvPr>
              <p:custDataLst>
                <p:tags r:id="rId10"/>
              </p:custDataLst>
            </p:nvPr>
          </p:nvGrpSpPr>
          <p:grpSpPr bwMode="auto">
            <a:xfrm>
              <a:off x="4922" y="1055"/>
              <a:ext cx="112" cy="112"/>
              <a:chOff x="4533" y="183"/>
              <a:chExt cx="144" cy="144"/>
            </a:xfrm>
          </p:grpSpPr>
          <p:sp>
            <p:nvSpPr>
              <p:cNvPr id="52" name="Oval 33" hidden="1"/>
              <p:cNvSpPr>
                <a:spLocks noChangeAspect="1" noChangeArrowheads="1"/>
              </p:cNvSpPr>
              <p:nvPr>
                <p:custDataLst>
                  <p:tags r:id="rId23"/>
                </p:custDataLst>
              </p:nvPr>
            </p:nvSpPr>
            <p:spPr bwMode="gray">
              <a:xfrm>
                <a:off x="4533" y="183"/>
                <a:ext cx="144" cy="144"/>
              </a:xfrm>
              <a:prstGeom prst="ellipse">
                <a:avLst/>
              </a:prstGeom>
              <a:solidFill>
                <a:schemeClr val="bg1"/>
              </a:solidFill>
              <a:ln w="9525">
                <a:solidFill>
                  <a:schemeClr val="tx1"/>
                </a:solidFill>
                <a:round/>
                <a:headEnd/>
                <a:tailEnd/>
              </a:ln>
              <a:effectLst/>
            </p:spPr>
            <p:txBody>
              <a:bodyPr wrap="none"/>
              <a:lstStyle/>
              <a:p>
                <a:pPr>
                  <a:defRPr/>
                </a:pPr>
                <a:endParaRPr lang="en-US"/>
              </a:p>
            </p:txBody>
          </p:sp>
          <p:sp>
            <p:nvSpPr>
              <p:cNvPr id="53" name="Arc 34" hidden="1"/>
              <p:cNvSpPr>
                <a:spLocks noChangeAspect="1"/>
              </p:cNvSpPr>
              <p:nvPr>
                <p:custDataLst>
                  <p:tags r:id="rId24"/>
                </p:custDataLst>
              </p:nvPr>
            </p:nvSpPr>
            <p:spPr bwMode="gray">
              <a:xfrm>
                <a:off x="4533" y="183"/>
                <a:ext cx="144" cy="144"/>
              </a:xfrm>
              <a:custGeom>
                <a:avLst/>
                <a:gdLst>
                  <a:gd name="G0" fmla="+- 21600 0 0"/>
                  <a:gd name="G1" fmla="+- 21600 0 0"/>
                  <a:gd name="G2" fmla="+- 21600 0 0"/>
                  <a:gd name="T0" fmla="*/ 21600 w 43200"/>
                  <a:gd name="T1" fmla="*/ 0 h 43200"/>
                  <a:gd name="T2" fmla="*/ 21600 w 43200"/>
                  <a:gd name="T3" fmla="*/ 0 h 43200"/>
                  <a:gd name="T4" fmla="*/ 21600 w 43200"/>
                  <a:gd name="T5" fmla="*/ 21600 h 43200"/>
                </a:gdLst>
                <a:ahLst/>
                <a:cxnLst>
                  <a:cxn ang="0">
                    <a:pos x="T0" y="T1"/>
                  </a:cxn>
                  <a:cxn ang="0">
                    <a:pos x="T2" y="T3"/>
                  </a:cxn>
                  <a:cxn ang="0">
                    <a:pos x="T4" y="T5"/>
                  </a:cxn>
                </a:cxnLst>
                <a:rect l="0" t="0" r="r" b="b"/>
                <a:pathLst>
                  <a:path w="43200" h="43200" fill="none" extrusionOk="0">
                    <a:moveTo>
                      <a:pt x="21599" y="0"/>
                    </a:moveTo>
                  </a:path>
                  <a:path w="43200" h="43200" stroke="0" extrusionOk="0">
                    <a:moveTo>
                      <a:pt x="21599" y="0"/>
                    </a:moveTo>
                    <a:lnTo>
                      <a:pt x="21600" y="21600"/>
                    </a:lnTo>
                    <a:close/>
                  </a:path>
                </a:pathLst>
              </a:custGeom>
              <a:solidFill>
                <a:schemeClr val="bg1"/>
              </a:solidFill>
              <a:ln w="9525">
                <a:solidFill>
                  <a:schemeClr val="tx1"/>
                </a:solidFill>
                <a:round/>
                <a:headEnd/>
                <a:tailEnd/>
              </a:ln>
              <a:effectLst/>
            </p:spPr>
            <p:txBody>
              <a:bodyPr wrap="none"/>
              <a:lstStyle/>
              <a:p>
                <a:pPr>
                  <a:defRPr/>
                </a:pPr>
                <a:endParaRPr lang="en-US"/>
              </a:p>
            </p:txBody>
          </p:sp>
        </p:grpSp>
        <p:sp>
          <p:nvSpPr>
            <p:cNvPr id="35" name="Legend1" hidden="1"/>
            <p:cNvSpPr>
              <a:spLocks noChangeArrowheads="1"/>
            </p:cNvSpPr>
            <p:nvPr/>
          </p:nvSpPr>
          <p:spPr bwMode="gray">
            <a:xfrm>
              <a:off x="5092" y="1053"/>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Legend1</a:t>
              </a:r>
            </a:p>
          </p:txBody>
        </p:sp>
        <p:sp>
          <p:nvSpPr>
            <p:cNvPr id="36" name="Legend2" hidden="1"/>
            <p:cNvSpPr>
              <a:spLocks noChangeArrowheads="1"/>
            </p:cNvSpPr>
            <p:nvPr/>
          </p:nvSpPr>
          <p:spPr bwMode="gray">
            <a:xfrm>
              <a:off x="5092" y="1218"/>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Legend2</a:t>
              </a:r>
            </a:p>
          </p:txBody>
        </p:sp>
        <p:sp>
          <p:nvSpPr>
            <p:cNvPr id="37" name="Legend3" hidden="1"/>
            <p:cNvSpPr>
              <a:spLocks noChangeArrowheads="1"/>
            </p:cNvSpPr>
            <p:nvPr/>
          </p:nvSpPr>
          <p:spPr bwMode="gray">
            <a:xfrm>
              <a:off x="5092" y="1383"/>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Legend3</a:t>
              </a:r>
            </a:p>
          </p:txBody>
        </p:sp>
        <p:sp>
          <p:nvSpPr>
            <p:cNvPr id="38" name="Legend4" hidden="1"/>
            <p:cNvSpPr>
              <a:spLocks noChangeArrowheads="1"/>
            </p:cNvSpPr>
            <p:nvPr/>
          </p:nvSpPr>
          <p:spPr bwMode="gray">
            <a:xfrm>
              <a:off x="5092" y="1550"/>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Legend4</a:t>
              </a:r>
            </a:p>
          </p:txBody>
        </p:sp>
        <p:sp>
          <p:nvSpPr>
            <p:cNvPr id="39" name="Legend5" hidden="1"/>
            <p:cNvSpPr>
              <a:spLocks noChangeArrowheads="1"/>
            </p:cNvSpPr>
            <p:nvPr/>
          </p:nvSpPr>
          <p:spPr bwMode="gray">
            <a:xfrm>
              <a:off x="5092" y="1715"/>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Legend5</a:t>
              </a:r>
            </a:p>
          </p:txBody>
        </p:sp>
        <p:grpSp>
          <p:nvGrpSpPr>
            <p:cNvPr id="40" name="MoonLegend2" hidden="1"/>
            <p:cNvGrpSpPr>
              <a:grpSpLocks noChangeAspect="1"/>
            </p:cNvGrpSpPr>
            <p:nvPr userDrawn="1">
              <p:custDataLst>
                <p:tags r:id="rId11"/>
              </p:custDataLst>
            </p:nvPr>
          </p:nvGrpSpPr>
          <p:grpSpPr bwMode="auto">
            <a:xfrm>
              <a:off x="4922" y="1220"/>
              <a:ext cx="112" cy="112"/>
              <a:chOff x="4922" y="1182"/>
              <a:chExt cx="112" cy="112"/>
            </a:xfrm>
          </p:grpSpPr>
          <p:sp>
            <p:nvSpPr>
              <p:cNvPr id="50" name="Oval 92" hidden="1"/>
              <p:cNvSpPr>
                <a:spLocks noChangeAspect="1" noChangeArrowheads="1"/>
              </p:cNvSpPr>
              <p:nvPr userDrawn="1">
                <p:custDataLst>
                  <p:tags r:id="rId21"/>
                </p:custDataLst>
              </p:nvPr>
            </p:nvSpPr>
            <p:spPr bwMode="gray">
              <a:xfrm>
                <a:off x="4922" y="1182"/>
                <a:ext cx="112" cy="112"/>
              </a:xfrm>
              <a:prstGeom prst="ellipse">
                <a:avLst/>
              </a:prstGeom>
              <a:solidFill>
                <a:schemeClr val="bg1"/>
              </a:solidFill>
              <a:ln w="9525">
                <a:solidFill>
                  <a:schemeClr val="tx1"/>
                </a:solidFill>
                <a:round/>
                <a:headEnd/>
                <a:tailEnd/>
              </a:ln>
              <a:effectLst/>
            </p:spPr>
            <p:txBody>
              <a:bodyPr wrap="none"/>
              <a:lstStyle/>
              <a:p>
                <a:pPr>
                  <a:defRPr/>
                </a:pPr>
                <a:endParaRPr lang="en-US"/>
              </a:p>
            </p:txBody>
          </p:sp>
          <p:sp>
            <p:nvSpPr>
              <p:cNvPr id="51" name="Arc 93" hidden="1"/>
              <p:cNvSpPr>
                <a:spLocks noChangeAspect="1"/>
              </p:cNvSpPr>
              <p:nvPr userDrawn="1">
                <p:custDataLst>
                  <p:tags r:id="rId22"/>
                </p:custDataLst>
              </p:nvPr>
            </p:nvSpPr>
            <p:spPr bwMode="gray">
              <a:xfrm>
                <a:off x="4978" y="1182"/>
                <a:ext cx="56" cy="5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accent1"/>
              </a:solidFill>
              <a:ln w="9525">
                <a:solidFill>
                  <a:schemeClr val="tx1"/>
                </a:solidFill>
                <a:round/>
                <a:headEnd/>
                <a:tailEnd/>
              </a:ln>
              <a:effectLst/>
            </p:spPr>
            <p:txBody>
              <a:bodyPr wrap="none"/>
              <a:lstStyle/>
              <a:p>
                <a:pPr>
                  <a:defRPr/>
                </a:pPr>
                <a:endParaRPr lang="en-US"/>
              </a:p>
            </p:txBody>
          </p:sp>
        </p:grpSp>
        <p:grpSp>
          <p:nvGrpSpPr>
            <p:cNvPr id="41" name="MoonLegend3" hidden="1"/>
            <p:cNvGrpSpPr>
              <a:grpSpLocks noChangeAspect="1"/>
            </p:cNvGrpSpPr>
            <p:nvPr userDrawn="1">
              <p:custDataLst>
                <p:tags r:id="rId12"/>
              </p:custDataLst>
            </p:nvPr>
          </p:nvGrpSpPr>
          <p:grpSpPr bwMode="auto">
            <a:xfrm>
              <a:off x="4922" y="1385"/>
              <a:ext cx="112" cy="112"/>
              <a:chOff x="4922" y="1397"/>
              <a:chExt cx="112" cy="112"/>
            </a:xfrm>
          </p:grpSpPr>
          <p:sp>
            <p:nvSpPr>
              <p:cNvPr id="48" name="Oval 96" hidden="1"/>
              <p:cNvSpPr>
                <a:spLocks noChangeAspect="1" noChangeArrowheads="1"/>
              </p:cNvSpPr>
              <p:nvPr userDrawn="1">
                <p:custDataLst>
                  <p:tags r:id="rId19"/>
                </p:custDataLst>
              </p:nvPr>
            </p:nvSpPr>
            <p:spPr bwMode="gray">
              <a:xfrm>
                <a:off x="4922" y="1397"/>
                <a:ext cx="112" cy="112"/>
              </a:xfrm>
              <a:prstGeom prst="ellipse">
                <a:avLst/>
              </a:prstGeom>
              <a:solidFill>
                <a:schemeClr val="bg1"/>
              </a:solidFill>
              <a:ln w="9525">
                <a:solidFill>
                  <a:schemeClr val="tx1"/>
                </a:solidFill>
                <a:round/>
                <a:headEnd/>
                <a:tailEnd/>
              </a:ln>
              <a:effectLst/>
            </p:spPr>
            <p:txBody>
              <a:bodyPr wrap="none"/>
              <a:lstStyle/>
              <a:p>
                <a:pPr>
                  <a:defRPr/>
                </a:pPr>
                <a:endParaRPr lang="en-US"/>
              </a:p>
            </p:txBody>
          </p:sp>
          <p:sp>
            <p:nvSpPr>
              <p:cNvPr id="49" name="Arc 97" hidden="1"/>
              <p:cNvSpPr>
                <a:spLocks noChangeAspect="1"/>
              </p:cNvSpPr>
              <p:nvPr userDrawn="1">
                <p:custDataLst>
                  <p:tags r:id="rId20"/>
                </p:custDataLst>
              </p:nvPr>
            </p:nvSpPr>
            <p:spPr bwMode="gray">
              <a:xfrm>
                <a:off x="4978" y="1397"/>
                <a:ext cx="56" cy="112"/>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solidFill>
                <a:schemeClr val="accent1"/>
              </a:solidFill>
              <a:ln w="9525">
                <a:solidFill>
                  <a:schemeClr val="tx1"/>
                </a:solidFill>
                <a:round/>
                <a:headEnd/>
                <a:tailEnd/>
              </a:ln>
              <a:effectLst/>
            </p:spPr>
            <p:txBody>
              <a:bodyPr wrap="none"/>
              <a:lstStyle/>
              <a:p>
                <a:pPr>
                  <a:defRPr/>
                </a:pPr>
                <a:endParaRPr lang="en-US"/>
              </a:p>
            </p:txBody>
          </p:sp>
        </p:grpSp>
        <p:grpSp>
          <p:nvGrpSpPr>
            <p:cNvPr id="42" name="MoonLegend4" hidden="1"/>
            <p:cNvGrpSpPr>
              <a:grpSpLocks noChangeAspect="1"/>
            </p:cNvGrpSpPr>
            <p:nvPr userDrawn="1">
              <p:custDataLst>
                <p:tags r:id="rId13"/>
              </p:custDataLst>
            </p:nvPr>
          </p:nvGrpSpPr>
          <p:grpSpPr bwMode="auto">
            <a:xfrm>
              <a:off x="4922" y="1550"/>
              <a:ext cx="112" cy="112"/>
              <a:chOff x="4922" y="1537"/>
              <a:chExt cx="112" cy="112"/>
            </a:xfrm>
          </p:grpSpPr>
          <p:sp>
            <p:nvSpPr>
              <p:cNvPr id="46" name="Oval 100" hidden="1"/>
              <p:cNvSpPr>
                <a:spLocks noChangeAspect="1" noChangeArrowheads="1"/>
              </p:cNvSpPr>
              <p:nvPr userDrawn="1">
                <p:custDataLst>
                  <p:tags r:id="rId17"/>
                </p:custDataLst>
              </p:nvPr>
            </p:nvSpPr>
            <p:spPr bwMode="gray">
              <a:xfrm>
                <a:off x="4922" y="1537"/>
                <a:ext cx="112" cy="112"/>
              </a:xfrm>
              <a:prstGeom prst="ellipse">
                <a:avLst/>
              </a:prstGeom>
              <a:solidFill>
                <a:schemeClr val="bg1"/>
              </a:solidFill>
              <a:ln w="9525">
                <a:solidFill>
                  <a:schemeClr val="tx1"/>
                </a:solidFill>
                <a:round/>
                <a:headEnd/>
                <a:tailEnd/>
              </a:ln>
              <a:effectLst/>
            </p:spPr>
            <p:txBody>
              <a:bodyPr wrap="none"/>
              <a:lstStyle/>
              <a:p>
                <a:pPr>
                  <a:defRPr/>
                </a:pPr>
                <a:endParaRPr lang="en-US"/>
              </a:p>
            </p:txBody>
          </p:sp>
          <p:sp>
            <p:nvSpPr>
              <p:cNvPr id="47" name="Arc 101" hidden="1"/>
              <p:cNvSpPr>
                <a:spLocks noChangeAspect="1"/>
              </p:cNvSpPr>
              <p:nvPr userDrawn="1">
                <p:custDataLst>
                  <p:tags r:id="rId18"/>
                </p:custDataLst>
              </p:nvPr>
            </p:nvSpPr>
            <p:spPr bwMode="gray">
              <a:xfrm>
                <a:off x="4922" y="1537"/>
                <a:ext cx="112" cy="112"/>
              </a:xfrm>
              <a:custGeom>
                <a:avLst/>
                <a:gdLst>
                  <a:gd name="G0" fmla="+- 21600 0 0"/>
                  <a:gd name="G1" fmla="+- 21600 0 0"/>
                  <a:gd name="G2" fmla="+- 21600 0 0"/>
                  <a:gd name="T0" fmla="*/ 21600 w 43200"/>
                  <a:gd name="T1" fmla="*/ 0 h 43200"/>
                  <a:gd name="T2" fmla="*/ 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close/>
                  </a:path>
                </a:pathLst>
              </a:custGeom>
              <a:solidFill>
                <a:schemeClr val="accent1"/>
              </a:solidFill>
              <a:ln w="9525">
                <a:solidFill>
                  <a:schemeClr val="tx1"/>
                </a:solidFill>
                <a:round/>
                <a:headEnd/>
                <a:tailEnd/>
              </a:ln>
              <a:effectLst/>
            </p:spPr>
            <p:txBody>
              <a:bodyPr wrap="none"/>
              <a:lstStyle/>
              <a:p>
                <a:pPr>
                  <a:defRPr/>
                </a:pPr>
                <a:endParaRPr lang="en-US"/>
              </a:p>
            </p:txBody>
          </p:sp>
        </p:grpSp>
        <p:grpSp>
          <p:nvGrpSpPr>
            <p:cNvPr id="43" name="MoonLegend5" hidden="1"/>
            <p:cNvGrpSpPr>
              <a:grpSpLocks noChangeAspect="1"/>
            </p:cNvGrpSpPr>
            <p:nvPr userDrawn="1">
              <p:custDataLst>
                <p:tags r:id="rId14"/>
              </p:custDataLst>
            </p:nvPr>
          </p:nvGrpSpPr>
          <p:grpSpPr bwMode="auto">
            <a:xfrm>
              <a:off x="4922" y="1716"/>
              <a:ext cx="112" cy="112"/>
              <a:chOff x="4922" y="1657"/>
              <a:chExt cx="112" cy="112"/>
            </a:xfrm>
          </p:grpSpPr>
          <p:sp>
            <p:nvSpPr>
              <p:cNvPr id="44" name="Oval 104" hidden="1"/>
              <p:cNvSpPr>
                <a:spLocks noChangeAspect="1" noChangeArrowheads="1"/>
              </p:cNvSpPr>
              <p:nvPr userDrawn="1">
                <p:custDataLst>
                  <p:tags r:id="rId15"/>
                </p:custDataLst>
              </p:nvPr>
            </p:nvSpPr>
            <p:spPr bwMode="gray">
              <a:xfrm>
                <a:off x="4922" y="1657"/>
                <a:ext cx="112" cy="112"/>
              </a:xfrm>
              <a:prstGeom prst="ellipse">
                <a:avLst/>
              </a:prstGeom>
              <a:solidFill>
                <a:schemeClr val="bg1"/>
              </a:solidFill>
              <a:ln w="9525">
                <a:solidFill>
                  <a:schemeClr val="tx1"/>
                </a:solidFill>
                <a:round/>
                <a:headEnd/>
                <a:tailEnd/>
              </a:ln>
              <a:effectLst/>
            </p:spPr>
            <p:txBody>
              <a:bodyPr wrap="none"/>
              <a:lstStyle/>
              <a:p>
                <a:pPr>
                  <a:defRPr/>
                </a:pPr>
                <a:endParaRPr lang="en-US"/>
              </a:p>
            </p:txBody>
          </p:sp>
          <p:sp>
            <p:nvSpPr>
              <p:cNvPr id="45" name="Oval 105" hidden="1"/>
              <p:cNvSpPr>
                <a:spLocks noChangeAspect="1" noChangeArrowheads="1"/>
              </p:cNvSpPr>
              <p:nvPr userDrawn="1">
                <p:custDataLst>
                  <p:tags r:id="rId16"/>
                </p:custDataLst>
              </p:nvPr>
            </p:nvSpPr>
            <p:spPr bwMode="gray">
              <a:xfrm>
                <a:off x="4922" y="1657"/>
                <a:ext cx="112" cy="112"/>
              </a:xfrm>
              <a:prstGeom prst="ellipse">
                <a:avLst/>
              </a:prstGeom>
              <a:solidFill>
                <a:schemeClr val="accent1"/>
              </a:solidFill>
              <a:ln w="9525">
                <a:solidFill>
                  <a:schemeClr val="tx1"/>
                </a:solidFill>
                <a:round/>
                <a:headEnd/>
                <a:tailEnd/>
              </a:ln>
              <a:effectLst/>
            </p:spPr>
            <p:txBody>
              <a:bodyPr wrap="none"/>
              <a:lstStyle/>
              <a:p>
                <a:pPr>
                  <a:defRPr/>
                </a:pPr>
                <a:endParaRPr lang="en-US"/>
              </a:p>
            </p:txBody>
          </p:sp>
        </p:grpSp>
      </p:grpSp>
      <p:sp>
        <p:nvSpPr>
          <p:cNvPr id="2" name="Title 1"/>
          <p:cNvSpPr>
            <a:spLocks noGrp="1"/>
          </p:cNvSpPr>
          <p:nvPr>
            <p:ph type="title"/>
          </p:nvPr>
        </p:nvSpPr>
        <p:spPr>
          <a:xfrm>
            <a:off x="473075" y="264964"/>
            <a:ext cx="7304088" cy="304800"/>
          </a:xfrm>
        </p:spPr>
        <p:txBody>
          <a:bodyPr/>
          <a:lstStyle>
            <a:lvl1pPr>
              <a:defRPr>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pg num"/>
          <p:cNvSpPr>
            <a:spLocks noGrp="1"/>
          </p:cNvSpPr>
          <p:nvPr>
            <p:ph type="sldNum" sz="quarter" idx="10"/>
            <p:custDataLst>
              <p:tags r:id="rId9"/>
            </p:custDataLst>
          </p:nvPr>
        </p:nvSpPr>
        <p:spPr/>
        <p:txBody>
          <a:bodyPr/>
          <a:lstStyle>
            <a:lvl1pPr>
              <a:defRPr/>
            </a:lvl1pPr>
          </a:lstStyle>
          <a:p>
            <a:pPr>
              <a:defRPr/>
            </a:pPr>
            <a:fld id="{5F2F3CC2-4F08-407C-93B6-F094B82ED66D}" type="slidenum">
              <a:rPr lang="en-US"/>
              <a:pPr>
                <a:defRPr/>
              </a:pPr>
              <a:t>‹#›</a:t>
            </a:fld>
            <a:endParaRPr lang="en-US"/>
          </a:p>
        </p:txBody>
      </p:sp>
      <p:pic>
        <p:nvPicPr>
          <p:cNvPr id="56" name="图片 55"/>
          <p:cNvPicPr/>
          <p:nvPr userDrawn="1"/>
        </p:nvPicPr>
        <p:blipFill>
          <a:blip r:embed="rId28"/>
          <a:stretch>
            <a:fillRect/>
          </a:stretch>
        </p:blipFill>
        <p:spPr>
          <a:xfrm>
            <a:off x="7777163" y="143022"/>
            <a:ext cx="1227138" cy="548684"/>
          </a:xfrm>
          <a:prstGeom prst="rect">
            <a:avLst/>
          </a:prstGeom>
          <a:noFill/>
          <a:ln w="9525">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dirty="0"/>
              <a:t>协新科技</a:t>
            </a:r>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a:t>
            </a:fld>
            <a:endParaRPr lang="zh-CN" altLang="en-US"/>
          </a:p>
        </p:txBody>
      </p:sp>
      <p:pic>
        <p:nvPicPr>
          <p:cNvPr id="7" name="图片 6"/>
          <p:cNvPicPr/>
          <p:nvPr userDrawn="1"/>
        </p:nvPicPr>
        <p:blipFill>
          <a:blip r:embed="rId2"/>
          <a:stretch>
            <a:fillRect/>
          </a:stretch>
        </p:blipFill>
        <p:spPr>
          <a:xfrm>
            <a:off x="7777163" y="174921"/>
            <a:ext cx="1227138" cy="548684"/>
          </a:xfrm>
          <a:prstGeom prst="rect">
            <a:avLst/>
          </a:prstGeom>
          <a:noFill/>
          <a:ln w="9525">
            <a:noFill/>
          </a:ln>
        </p:spPr>
      </p:pic>
    </p:spTree>
    <p:extLst>
      <p:ext uri="{BB962C8B-B14F-4D97-AF65-F5344CB8AC3E}">
        <p14:creationId xmlns:p14="http://schemas.microsoft.com/office/powerpoint/2010/main" val="1446233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326975" y="195486"/>
            <a:ext cx="7886700" cy="307777"/>
          </a:xfrm>
          <a:prstGeom prst="rect">
            <a:avLst/>
          </a:prstGeom>
        </p:spPr>
        <p:txBody>
          <a:bodyPr/>
          <a:lstStyle>
            <a:lvl1pPr algn="l">
              <a:defRPr sz="2539">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8034824" y="4939028"/>
            <a:ext cx="1043608" cy="214354"/>
          </a:xfrm>
          <a:prstGeom prst="rect">
            <a:avLst/>
          </a:prstGeom>
          <a:noFill/>
        </p:spPr>
        <p:txBody>
          <a:bodyPr wrap="square" rtlCol="0">
            <a:spAutoFit/>
          </a:bodyPr>
          <a:lstStyle/>
          <a:p>
            <a:pPr algn="r"/>
            <a:fld id="{459B5867-DE59-46F3-AFF3-A11EED7B06D6}" type="slidenum">
              <a:rPr lang="zh-CN" altLang="en-US" sz="793" smtClean="0">
                <a:solidFill>
                  <a:schemeClr val="bg1"/>
                </a:solidFill>
                <a:latin typeface="Arial Unicode MS" pitchFamily="34" charset="-122"/>
                <a:ea typeface="Arial Unicode MS" pitchFamily="34" charset="-122"/>
                <a:cs typeface="Arial Unicode MS" pitchFamily="34" charset="-122"/>
              </a:rPr>
              <a:pPr algn="r"/>
              <a:t>‹#›</a:t>
            </a:fld>
            <a:endParaRPr lang="zh-CN" altLang="en-US" sz="793"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051180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sp>
        <p:nvSpPr>
          <p:cNvPr id="4" name="Working Draft Text" hidden="1"/>
          <p:cNvSpPr txBox="1">
            <a:spLocks noChangeArrowheads="1"/>
          </p:cNvSpPr>
          <p:nvPr/>
        </p:nvSpPr>
        <p:spPr bwMode="auto">
          <a:xfrm>
            <a:off x="360364" y="131119"/>
            <a:ext cx="921727"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defTabSz="914400" eaLnBrk="1" hangingPunct="1">
              <a:defRPr/>
            </a:pPr>
            <a:r>
              <a:rPr lang="en-US" sz="900" dirty="0">
                <a:solidFill>
                  <a:srgbClr val="000000"/>
                </a:solidFill>
                <a:latin typeface="Century Gothic"/>
                <a:ea typeface="ＭＳ Ｐゴシック"/>
              </a:rPr>
              <a:t>WORKING DRAFT</a:t>
            </a:r>
          </a:p>
        </p:txBody>
      </p:sp>
      <p:sp>
        <p:nvSpPr>
          <p:cNvPr id="6" name="Working Draft" hidden="1"/>
          <p:cNvSpPr txBox="1">
            <a:spLocks noChangeArrowheads="1"/>
          </p:cNvSpPr>
          <p:nvPr/>
        </p:nvSpPr>
        <p:spPr bwMode="auto">
          <a:xfrm>
            <a:off x="360344" y="268884"/>
            <a:ext cx="2927083"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defTabSz="914400" eaLnBrk="1" hangingPunct="1">
              <a:defRPr/>
            </a:pPr>
            <a:r>
              <a:rPr lang="en-GB" sz="900" b="0">
                <a:solidFill>
                  <a:srgbClr val="000000"/>
                </a:solidFill>
                <a:latin typeface="Century Gothic"/>
                <a:ea typeface="ＭＳ Ｐゴシック"/>
              </a:rPr>
              <a:t>Last Modified 6/3/2014 2:44 PM China Standard Time</a:t>
            </a:r>
            <a:endParaRPr lang="en-US" sz="900" b="0" dirty="0">
              <a:solidFill>
                <a:srgbClr val="000000"/>
              </a:solidFill>
              <a:latin typeface="Century Gothic"/>
              <a:ea typeface="ＭＳ Ｐゴシック"/>
            </a:endParaRPr>
          </a:p>
        </p:txBody>
      </p:sp>
      <p:sp>
        <p:nvSpPr>
          <p:cNvPr id="7" name="Printed" hidden="1"/>
          <p:cNvSpPr txBox="1">
            <a:spLocks noChangeArrowheads="1"/>
          </p:cNvSpPr>
          <p:nvPr/>
        </p:nvSpPr>
        <p:spPr bwMode="auto">
          <a:xfrm>
            <a:off x="360363" y="406650"/>
            <a:ext cx="2524730"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defTabSz="914400" eaLnBrk="1" hangingPunct="1">
              <a:defRPr/>
            </a:pPr>
            <a:r>
              <a:rPr lang="en-US" sz="900" b="0">
                <a:solidFill>
                  <a:srgbClr val="000000"/>
                </a:solidFill>
                <a:latin typeface="Century Gothic"/>
                <a:ea typeface="ＭＳ Ｐゴシック"/>
              </a:rPr>
              <a:t>Printed 29.05.2014 15:09 China Standard Time</a:t>
            </a:r>
            <a:endParaRPr lang="en-US" sz="900" b="0" dirty="0">
              <a:solidFill>
                <a:srgbClr val="000000"/>
              </a:solidFill>
              <a:latin typeface="Century Gothic"/>
              <a:ea typeface="ＭＳ Ｐゴシック"/>
            </a:endParaRPr>
          </a:p>
        </p:txBody>
      </p:sp>
      <p:grpSp>
        <p:nvGrpSpPr>
          <p:cNvPr id="8" name="McK Title Elements" hidden="1"/>
          <p:cNvGrpSpPr>
            <a:grpSpLocks/>
          </p:cNvGrpSpPr>
          <p:nvPr userDrawn="1"/>
        </p:nvGrpSpPr>
        <p:grpSpPr bwMode="auto">
          <a:xfrm>
            <a:off x="360364" y="3956576"/>
            <a:ext cx="5036084" cy="470130"/>
            <a:chOff x="1663" y="3065"/>
            <a:chExt cx="3109" cy="387"/>
          </a:xfrm>
        </p:grpSpPr>
        <p:sp>
          <p:nvSpPr>
            <p:cNvPr id="9" name="McK Document type"/>
            <p:cNvSpPr txBox="1">
              <a:spLocks noChangeArrowheads="1"/>
            </p:cNvSpPr>
            <p:nvPr/>
          </p:nvSpPr>
          <p:spPr bwMode="auto">
            <a:xfrm>
              <a:off x="1663" y="3065"/>
              <a:ext cx="3109" cy="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defTabSz="914400" eaLnBrk="1" hangingPunct="1">
                <a:defRPr/>
              </a:pPr>
              <a:r>
                <a:rPr lang="en-US" sz="1400" b="0" dirty="0">
                  <a:solidFill>
                    <a:srgbClr val="000000"/>
                  </a:solidFill>
                  <a:latin typeface="Century Gothic"/>
                  <a:ea typeface="ＭＳ Ｐゴシック"/>
                </a:rPr>
                <a:t>Document type</a:t>
              </a:r>
            </a:p>
          </p:txBody>
        </p:sp>
        <p:sp>
          <p:nvSpPr>
            <p:cNvPr id="10" name="McK Date"/>
            <p:cNvSpPr txBox="1">
              <a:spLocks noChangeArrowheads="1"/>
            </p:cNvSpPr>
            <p:nvPr/>
          </p:nvSpPr>
          <p:spPr bwMode="auto">
            <a:xfrm>
              <a:off x="1663" y="3275"/>
              <a:ext cx="3109" cy="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defTabSz="914400" eaLnBrk="1" hangingPunct="1">
                <a:defRPr/>
              </a:pPr>
              <a:r>
                <a:rPr lang="en-US" sz="1400" b="0" dirty="0">
                  <a:solidFill>
                    <a:srgbClr val="000000"/>
                  </a:solidFill>
                  <a:latin typeface="Century Gothic"/>
                  <a:ea typeface="ＭＳ Ｐゴシック"/>
                </a:rPr>
                <a:t>Date</a:t>
              </a:r>
            </a:p>
          </p:txBody>
        </p:sp>
      </p:grpSp>
      <p:sp>
        <p:nvSpPr>
          <p:cNvPr id="13314" name="Rectangle 1026"/>
          <p:cNvSpPr>
            <a:spLocks noGrp="1" noChangeArrowheads="1"/>
          </p:cNvSpPr>
          <p:nvPr userDrawn="1">
            <p:ph type="ctrTitle"/>
          </p:nvPr>
        </p:nvSpPr>
        <p:spPr bwMode="auto">
          <a:xfrm>
            <a:off x="360418" y="1175507"/>
            <a:ext cx="7177087" cy="492443"/>
          </a:xfrm>
          <a:prstGeom prst="rect">
            <a:avLst/>
          </a:prstGeom>
        </p:spPr>
        <p:txBody>
          <a:bodyPr>
            <a:spAutoFit/>
          </a:bodyPr>
          <a:lstStyle>
            <a:lvl1pPr>
              <a:defRPr sz="3200" b="1" baseline="0">
                <a:latin typeface="+mj-lt"/>
                <a:ea typeface="+mj-ea"/>
              </a:defRPr>
            </a:lvl1pPr>
          </a:lstStyle>
          <a:p>
            <a:pPr lvl="0"/>
            <a:r>
              <a:rPr lang="en-US" noProof="0"/>
              <a:t>Click to edit Master title style</a:t>
            </a:r>
            <a:endParaRPr lang="en-US" noProof="0" dirty="0"/>
          </a:p>
        </p:txBody>
      </p:sp>
      <p:sp>
        <p:nvSpPr>
          <p:cNvPr id="13315" name="Rectangle 1027"/>
          <p:cNvSpPr>
            <a:spLocks noGrp="1" noChangeArrowheads="1"/>
          </p:cNvSpPr>
          <p:nvPr userDrawn="1">
            <p:ph type="subTitle" idx="1"/>
          </p:nvPr>
        </p:nvSpPr>
        <p:spPr bwMode="auto">
          <a:xfrm>
            <a:off x="360418" y="2689036"/>
            <a:ext cx="7177087" cy="246221"/>
          </a:xfrm>
        </p:spPr>
        <p:txBody>
          <a:bodyPr>
            <a:spAutoFit/>
          </a:bodyPr>
          <a:lstStyle>
            <a:lvl1pPr>
              <a:defRPr sz="1600" baseline="0">
                <a:latin typeface="+mj-lt"/>
                <a:ea typeface="+mj-ea"/>
              </a:defRPr>
            </a:lvl1pPr>
          </a:lstStyle>
          <a:p>
            <a:pPr lvl="0"/>
            <a:r>
              <a:rPr lang="en-US" noProof="0"/>
              <a:t>Click to edit Master subtitle style</a:t>
            </a:r>
            <a:endParaRPr lang="en-US" noProof="0" dirty="0"/>
          </a:p>
        </p:txBody>
      </p:sp>
      <p:cxnSp>
        <p:nvCxnSpPr>
          <p:cNvPr id="19" name="Straight Connector 18"/>
          <p:cNvCxnSpPr>
            <a:cxnSpLocks/>
          </p:cNvCxnSpPr>
          <p:nvPr userDrawn="1"/>
        </p:nvCxnSpPr>
        <p:spPr bwMode="auto">
          <a:xfrm>
            <a:off x="360418" y="679849"/>
            <a:ext cx="7177087" cy="1190"/>
          </a:xfrm>
          <a:prstGeom prst="line">
            <a:avLst/>
          </a:prstGeom>
          <a:ln w="15875" cmpd="sng">
            <a:solidFill>
              <a:srgbClr val="00B050"/>
            </a:solidFill>
          </a:ln>
          <a:effectLst/>
        </p:spPr>
        <p:style>
          <a:lnRef idx="2">
            <a:schemeClr val="accent1"/>
          </a:lnRef>
          <a:fillRef idx="0">
            <a:schemeClr val="accent1"/>
          </a:fillRef>
          <a:effectRef idx="1">
            <a:schemeClr val="accent1"/>
          </a:effectRef>
          <a:fontRef idx="minor">
            <a:schemeClr val="tx1"/>
          </a:fontRef>
        </p:style>
      </p:cxnSp>
      <p:sp>
        <p:nvSpPr>
          <p:cNvPr id="26" name="doc id"/>
          <p:cNvSpPr>
            <a:spLocks noChangeArrowheads="1"/>
          </p:cNvSpPr>
          <p:nvPr userDrawn="1">
            <p:custDataLst>
              <p:tags r:id="rId1"/>
            </p:custDataLst>
          </p:nvPr>
        </p:nvSpPr>
        <p:spPr bwMode="auto">
          <a:xfrm>
            <a:off x="7164536" y="27941"/>
            <a:ext cx="670614" cy="93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479"/>
            <a:endParaRPr lang="en-US" sz="800" b="0" dirty="0">
              <a:solidFill>
                <a:srgbClr val="000000"/>
              </a:solidFill>
              <a:latin typeface="Century Gothic"/>
              <a:ea typeface="ＭＳ Ｐゴシック"/>
            </a:endParaRPr>
          </a:p>
        </p:txBody>
      </p:sp>
      <p:pic>
        <p:nvPicPr>
          <p:cNvPr id="13" name="图片 12"/>
          <p:cNvPicPr/>
          <p:nvPr userDrawn="1"/>
        </p:nvPicPr>
        <p:blipFill>
          <a:blip r:embed="rId3"/>
          <a:stretch>
            <a:fillRect/>
          </a:stretch>
        </p:blipFill>
        <p:spPr>
          <a:xfrm>
            <a:off x="7835150" y="254130"/>
            <a:ext cx="1227138" cy="548684"/>
          </a:xfrm>
          <a:prstGeom prst="rect">
            <a:avLst/>
          </a:prstGeom>
          <a:noFill/>
          <a:ln w="9525">
            <a:noFill/>
          </a:ln>
        </p:spPr>
      </p:pic>
    </p:spTree>
    <p:extLst>
      <p:ext uri="{BB962C8B-B14F-4D97-AF65-F5344CB8AC3E}">
        <p14:creationId xmlns:p14="http://schemas.microsoft.com/office/powerpoint/2010/main" val="3385333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McK 2. Slide Title"/>
          <p:cNvSpPr>
            <a:spLocks noGrp="1"/>
          </p:cNvSpPr>
          <p:nvPr>
            <p:ph type="title"/>
          </p:nvPr>
        </p:nvSpPr>
        <p:spPr bwMode="gray"/>
        <p:txBody>
          <a:bodyPr/>
          <a:lstStyle/>
          <a:p>
            <a:r>
              <a:rPr lang="en-US"/>
              <a:t>Click to edit Master title style</a:t>
            </a:r>
            <a:endParaRPr lang="en-US" dirty="0"/>
          </a:p>
        </p:txBody>
      </p:sp>
      <p:sp>
        <p:nvSpPr>
          <p:cNvPr id="5" name="Slide Number"/>
          <p:cNvSpPr txBox="1">
            <a:spLocks/>
          </p:cNvSpPr>
          <p:nvPr userDrawn="1"/>
        </p:nvSpPr>
        <p:spPr bwMode="auto">
          <a:xfrm>
            <a:off x="8719296" y="4917801"/>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algn="r" defTabSz="914400"/>
            <a:fld id="{42C328C1-A84F-4A39-A664-DBA00541A8C6}" type="slidenum">
              <a:rPr lang="en-US" sz="800" b="0" smtClean="0">
                <a:solidFill>
                  <a:srgbClr val="000000"/>
                </a:solidFill>
                <a:ea typeface="ＭＳ Ｐゴシック"/>
              </a:rPr>
              <a:pPr algn="r" defTabSz="914400"/>
              <a:t>‹#›</a:t>
            </a:fld>
            <a:endParaRPr lang="en-US" sz="800" b="0" dirty="0">
              <a:solidFill>
                <a:srgbClr val="000000"/>
              </a:solidFill>
              <a:ea typeface="ＭＳ Ｐゴシック"/>
            </a:endParaRPr>
          </a:p>
        </p:txBody>
      </p:sp>
    </p:spTree>
    <p:extLst>
      <p:ext uri="{BB962C8B-B14F-4D97-AF65-F5344CB8AC3E}">
        <p14:creationId xmlns:p14="http://schemas.microsoft.com/office/powerpoint/2010/main" val="2116452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grpSp>
        <p:nvGrpSpPr>
          <p:cNvPr id="5" name="McK Slide Elements"/>
          <p:cNvGrpSpPr>
            <a:grpSpLocks/>
          </p:cNvGrpSpPr>
          <p:nvPr userDrawn="1"/>
        </p:nvGrpSpPr>
        <p:grpSpPr bwMode="auto">
          <a:xfrm>
            <a:off x="469900" y="4729163"/>
            <a:ext cx="7667625" cy="352425"/>
            <a:chOff x="296" y="2979"/>
            <a:chExt cx="4830" cy="222"/>
          </a:xfrm>
        </p:grpSpPr>
        <p:sp>
          <p:nvSpPr>
            <p:cNvPr id="6" name="McK 4. Footnote" hidden="1"/>
            <p:cNvSpPr txBox="1">
              <a:spLocks noChangeArrowheads="1"/>
            </p:cNvSpPr>
            <p:nvPr userDrawn="1"/>
          </p:nvSpPr>
          <p:spPr bwMode="gray">
            <a:xfrm>
              <a:off x="296" y="2979"/>
              <a:ext cx="4830" cy="96"/>
            </a:xfrm>
            <a:prstGeom prst="rect">
              <a:avLst/>
            </a:prstGeom>
            <a:noFill/>
            <a:ln>
              <a:noFill/>
            </a:ln>
            <a:extLst/>
          </p:spPr>
          <p:txBody>
            <a:bodyPr lIns="0" tIns="0" rIns="0" bIns="0" anchor="b">
              <a:spAutoFit/>
            </a:bodyPr>
            <a:lstStyle>
              <a:lvl1pPr marL="104775" indent="-104775" defTabSz="895350" eaLnBrk="0" hangingPunct="0">
                <a:defRPr sz="1400" b="1">
                  <a:solidFill>
                    <a:schemeClr val="bg1"/>
                  </a:solidFill>
                  <a:latin typeface="Arial" charset="0"/>
                  <a:ea typeface="MS PGothic" charset="0"/>
                  <a:cs typeface="MS PGothic" charset="0"/>
                </a:defRPr>
              </a:lvl1pPr>
              <a:lvl2pPr marL="742950" indent="-285750" defTabSz="895350" eaLnBrk="0" hangingPunct="0">
                <a:defRPr sz="1400" b="1">
                  <a:solidFill>
                    <a:schemeClr val="bg1"/>
                  </a:solidFill>
                  <a:latin typeface="Arial" charset="0"/>
                  <a:ea typeface="MS PGothic" charset="0"/>
                  <a:cs typeface="MS PGothic" charset="0"/>
                </a:defRPr>
              </a:lvl2pPr>
              <a:lvl3pPr marL="1143000" indent="-228600" defTabSz="895350" eaLnBrk="0" hangingPunct="0">
                <a:defRPr sz="1400" b="1">
                  <a:solidFill>
                    <a:schemeClr val="bg1"/>
                  </a:solidFill>
                  <a:latin typeface="Arial" charset="0"/>
                  <a:ea typeface="MS PGothic" charset="0"/>
                  <a:cs typeface="MS PGothic" charset="0"/>
                </a:defRPr>
              </a:lvl3pPr>
              <a:lvl4pPr marL="1600200" indent="-228600" defTabSz="895350" eaLnBrk="0" hangingPunct="0">
                <a:defRPr sz="1400" b="1">
                  <a:solidFill>
                    <a:schemeClr val="bg1"/>
                  </a:solidFill>
                  <a:latin typeface="Arial" charset="0"/>
                  <a:ea typeface="MS PGothic" charset="0"/>
                  <a:cs typeface="MS PGothic" charset="0"/>
                </a:defRPr>
              </a:lvl4pPr>
              <a:lvl5pPr marL="2057400" indent="-228600" defTabSz="895350" eaLnBrk="0" hangingPunct="0">
                <a:defRPr sz="1400" b="1">
                  <a:solidFill>
                    <a:schemeClr val="bg1"/>
                  </a:solidFill>
                  <a:latin typeface="Arial" charset="0"/>
                  <a:ea typeface="MS PGothic" charset="0"/>
                  <a:cs typeface="MS PGothic" charset="0"/>
                </a:defRPr>
              </a:lvl5pPr>
              <a:lvl6pPr marL="2514600" indent="-228600" algn="ctr" defTabSz="895350" eaLnBrk="0" fontAlgn="base" hangingPunct="0">
                <a:spcBef>
                  <a:spcPct val="0"/>
                </a:spcBef>
                <a:spcAft>
                  <a:spcPct val="0"/>
                </a:spcAft>
                <a:defRPr sz="1400" b="1">
                  <a:solidFill>
                    <a:schemeClr val="bg1"/>
                  </a:solidFill>
                  <a:latin typeface="Arial" charset="0"/>
                  <a:ea typeface="MS PGothic" charset="0"/>
                  <a:cs typeface="MS PGothic" charset="0"/>
                </a:defRPr>
              </a:lvl6pPr>
              <a:lvl7pPr marL="2971800" indent="-228600" algn="ctr" defTabSz="895350" eaLnBrk="0" fontAlgn="base" hangingPunct="0">
                <a:spcBef>
                  <a:spcPct val="0"/>
                </a:spcBef>
                <a:spcAft>
                  <a:spcPct val="0"/>
                </a:spcAft>
                <a:defRPr sz="1400" b="1">
                  <a:solidFill>
                    <a:schemeClr val="bg1"/>
                  </a:solidFill>
                  <a:latin typeface="Arial" charset="0"/>
                  <a:ea typeface="MS PGothic" charset="0"/>
                  <a:cs typeface="MS PGothic" charset="0"/>
                </a:defRPr>
              </a:lvl7pPr>
              <a:lvl8pPr marL="3429000" indent="-228600" algn="ctr" defTabSz="895350" eaLnBrk="0" fontAlgn="base" hangingPunct="0">
                <a:spcBef>
                  <a:spcPct val="0"/>
                </a:spcBef>
                <a:spcAft>
                  <a:spcPct val="0"/>
                </a:spcAft>
                <a:defRPr sz="1400" b="1">
                  <a:solidFill>
                    <a:schemeClr val="bg1"/>
                  </a:solidFill>
                  <a:latin typeface="Arial" charset="0"/>
                  <a:ea typeface="MS PGothic" charset="0"/>
                  <a:cs typeface="MS PGothic" charset="0"/>
                </a:defRPr>
              </a:lvl8pPr>
              <a:lvl9pPr marL="3886200" indent="-228600" algn="ctr" defTabSz="895350" eaLnBrk="0" fontAlgn="base" hangingPunct="0">
                <a:spcBef>
                  <a:spcPct val="0"/>
                </a:spcBef>
                <a:spcAft>
                  <a:spcPct val="0"/>
                </a:spcAft>
                <a:defRPr sz="1400" b="1">
                  <a:solidFill>
                    <a:schemeClr val="bg1"/>
                  </a:solidFill>
                  <a:latin typeface="Arial" charset="0"/>
                  <a:ea typeface="MS PGothic" charset="0"/>
                  <a:cs typeface="MS PGothic" charset="0"/>
                </a:defRPr>
              </a:lvl9pPr>
            </a:lstStyle>
            <a:p>
              <a:pPr algn="l" eaLnBrk="1" hangingPunct="1">
                <a:defRPr/>
              </a:pPr>
              <a:r>
                <a:rPr lang="en-US" altLang="zh-CN" sz="1000" b="0">
                  <a:solidFill>
                    <a:srgbClr val="000000"/>
                  </a:solidFill>
                  <a:cs typeface="Arial" charset="0"/>
                </a:rPr>
                <a:t>1 Footnote</a:t>
              </a:r>
            </a:p>
          </p:txBody>
        </p:sp>
        <p:sp>
          <p:nvSpPr>
            <p:cNvPr id="7" name="McK 5. Source" hidden="1"/>
            <p:cNvSpPr>
              <a:spLocks noChangeArrowheads="1"/>
            </p:cNvSpPr>
            <p:nvPr userDrawn="1"/>
          </p:nvSpPr>
          <p:spPr bwMode="gray">
            <a:xfrm>
              <a:off x="296" y="3105"/>
              <a:ext cx="483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p>
              <a:pPr marL="495300" indent="-495300" algn="l" defTabSz="895350">
                <a:tabLst>
                  <a:tab pos="487363" algn="l"/>
                </a:tabLst>
              </a:pPr>
              <a:r>
                <a:rPr lang="en-US" altLang="zh-CN" sz="1000" b="0">
                  <a:solidFill>
                    <a:srgbClr val="000000"/>
                  </a:solidFill>
                  <a:latin typeface="Arial" charset="0"/>
                </a:rPr>
                <a:t>Source:	Source</a:t>
              </a:r>
            </a:p>
          </p:txBody>
        </p:sp>
      </p:grpSp>
      <p:sp>
        <p:nvSpPr>
          <p:cNvPr id="2" name="Title 1"/>
          <p:cNvSpPr>
            <a:spLocks noGrp="1"/>
          </p:cNvSpPr>
          <p:nvPr>
            <p:ph type="title"/>
          </p:nvPr>
        </p:nvSpPr>
        <p:spPr>
          <a:xfrm>
            <a:off x="473075" y="264964"/>
            <a:ext cx="7304088" cy="304800"/>
          </a:xfrm>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5" name="pg num"/>
          <p:cNvSpPr>
            <a:spLocks noGrp="1"/>
          </p:cNvSpPr>
          <p:nvPr>
            <p:ph type="sldNum" sz="quarter" idx="10"/>
          </p:nvPr>
        </p:nvSpPr>
        <p:spPr>
          <a:xfrm>
            <a:off x="8682038" y="4929188"/>
            <a:ext cx="339725" cy="152400"/>
          </a:xfrm>
          <a:prstGeom prst="rect">
            <a:avLst/>
          </a:prstGeom>
        </p:spPr>
        <p:txBody>
          <a:bodyPr/>
          <a:lstStyle>
            <a:lvl1pPr>
              <a:defRPr/>
            </a:lvl1pPr>
          </a:lstStyle>
          <a:p>
            <a:pPr>
              <a:defRPr/>
            </a:pPr>
            <a:fld id="{5FC392B7-B5D4-48CD-BD44-9052FF3BAD5A}" type="slidenum">
              <a:rPr lang="en-US" altLang="zh-CN">
                <a:solidFill>
                  <a:srgbClr val="FFFFFF"/>
                </a:solidFill>
                <a:latin typeface="Arial" charset="0"/>
              </a:rPr>
              <a:pPr>
                <a:defRPr/>
              </a:pPr>
              <a:t>‹#›</a:t>
            </a:fld>
            <a:endParaRPr lang="en-US" altLang="zh-CN">
              <a:solidFill>
                <a:srgbClr val="FFFFFF"/>
              </a:solidFill>
              <a:latin typeface="Arial" charset="0"/>
            </a:endParaRPr>
          </a:p>
        </p:txBody>
      </p:sp>
      <p:pic>
        <p:nvPicPr>
          <p:cNvPr id="9" name="图片 8"/>
          <p:cNvPicPr/>
          <p:nvPr userDrawn="1"/>
        </p:nvPicPr>
        <p:blipFill>
          <a:blip r:embed="rId2"/>
          <a:stretch>
            <a:fillRect/>
          </a:stretch>
        </p:blipFill>
        <p:spPr>
          <a:xfrm>
            <a:off x="7834943" y="23123"/>
            <a:ext cx="1227138" cy="548684"/>
          </a:xfrm>
          <a:prstGeom prst="rect">
            <a:avLst/>
          </a:prstGeom>
          <a:noFill/>
          <a:ln w="9525">
            <a:noFill/>
          </a:ln>
        </p:spPr>
      </p:pic>
    </p:spTree>
    <p:extLst>
      <p:ext uri="{BB962C8B-B14F-4D97-AF65-F5344CB8AC3E}">
        <p14:creationId xmlns:p14="http://schemas.microsoft.com/office/powerpoint/2010/main" val="2836238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tags" Target="../tags/tag39.xml"/><Relationship Id="rId18" Type="http://schemas.openxmlformats.org/officeDocument/2006/relationships/tags" Target="../tags/tag44.xml"/><Relationship Id="rId3" Type="http://schemas.openxmlformats.org/officeDocument/2006/relationships/slideLayout" Target="../slideLayouts/slideLayout7.xml"/><Relationship Id="rId21" Type="http://schemas.openxmlformats.org/officeDocument/2006/relationships/tags" Target="../tags/tag47.xml"/><Relationship Id="rId7" Type="http://schemas.openxmlformats.org/officeDocument/2006/relationships/tags" Target="../tags/tag33.xml"/><Relationship Id="rId12" Type="http://schemas.openxmlformats.org/officeDocument/2006/relationships/tags" Target="../tags/tag38.xml"/><Relationship Id="rId17" Type="http://schemas.openxmlformats.org/officeDocument/2006/relationships/tags" Target="../tags/tag43.xml"/><Relationship Id="rId2" Type="http://schemas.openxmlformats.org/officeDocument/2006/relationships/slideLayout" Target="../slideLayouts/slideLayout6.xml"/><Relationship Id="rId16" Type="http://schemas.openxmlformats.org/officeDocument/2006/relationships/tags" Target="../tags/tag42.xml"/><Relationship Id="rId20" Type="http://schemas.openxmlformats.org/officeDocument/2006/relationships/tags" Target="../tags/tag46.xml"/><Relationship Id="rId1" Type="http://schemas.openxmlformats.org/officeDocument/2006/relationships/slideLayout" Target="../slideLayouts/slideLayout5.xml"/><Relationship Id="rId6" Type="http://schemas.openxmlformats.org/officeDocument/2006/relationships/tags" Target="../tags/tag32.xml"/><Relationship Id="rId11" Type="http://schemas.openxmlformats.org/officeDocument/2006/relationships/tags" Target="../tags/tag37.xml"/><Relationship Id="rId24" Type="http://schemas.openxmlformats.org/officeDocument/2006/relationships/image" Target="../media/image2.png"/><Relationship Id="rId5" Type="http://schemas.openxmlformats.org/officeDocument/2006/relationships/vmlDrawing" Target="../drawings/vmlDrawing3.vml"/><Relationship Id="rId15" Type="http://schemas.openxmlformats.org/officeDocument/2006/relationships/tags" Target="../tags/tag41.xml"/><Relationship Id="rId23" Type="http://schemas.openxmlformats.org/officeDocument/2006/relationships/image" Target="../media/image3.emf"/><Relationship Id="rId10" Type="http://schemas.openxmlformats.org/officeDocument/2006/relationships/tags" Target="../tags/tag36.xml"/><Relationship Id="rId19" Type="http://schemas.openxmlformats.org/officeDocument/2006/relationships/tags" Target="../tags/tag45.xml"/><Relationship Id="rId4" Type="http://schemas.openxmlformats.org/officeDocument/2006/relationships/theme" Target="../theme/theme2.xml"/><Relationship Id="rId9" Type="http://schemas.openxmlformats.org/officeDocument/2006/relationships/tags" Target="../tags/tag35.xml"/><Relationship Id="rId14" Type="http://schemas.openxmlformats.org/officeDocument/2006/relationships/tags" Target="../tags/tag40.xml"/><Relationship Id="rId22" Type="http://schemas.openxmlformats.org/officeDocument/2006/relationships/oleObject" Target="../embeddings/oleObject3.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94" name="McK 2. Slide Title"/>
          <p:cNvSpPr>
            <a:spLocks noGrp="1"/>
          </p:cNvSpPr>
          <p:nvPr>
            <p:ph type="title"/>
            <p:custDataLst>
              <p:tags r:id="rId6"/>
            </p:custDataLst>
          </p:nvPr>
        </p:nvSpPr>
        <p:spPr bwMode="gray">
          <a:xfrm>
            <a:off x="473075" y="296863"/>
            <a:ext cx="7304088" cy="3048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ltLang="zh-TW" dirty="0"/>
              <a:t>Click to edit Master title style</a:t>
            </a:r>
            <a:endParaRPr lang="en-US" dirty="0"/>
          </a:p>
        </p:txBody>
      </p:sp>
      <p:sp>
        <p:nvSpPr>
          <p:cNvPr id="8195" name="Text Placeholder 2"/>
          <p:cNvSpPr>
            <a:spLocks noGrp="1"/>
          </p:cNvSpPr>
          <p:nvPr>
            <p:ph type="body" idx="1"/>
            <p:custDataLst>
              <p:tags r:id="rId7"/>
            </p:custDataLst>
          </p:nvPr>
        </p:nvSpPr>
        <p:spPr bwMode="gray">
          <a:xfrm>
            <a:off x="935038" y="1970088"/>
            <a:ext cx="4264025" cy="12223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10" name="pg num"/>
          <p:cNvSpPr>
            <a:spLocks noGrp="1"/>
          </p:cNvSpPr>
          <p:nvPr>
            <p:ph type="sldNum" sz="quarter" idx="4"/>
            <p:custDataLst>
              <p:tags r:id="rId8"/>
            </p:custDataLst>
          </p:nvPr>
        </p:nvSpPr>
        <p:spPr bwMode="gray">
          <a:xfrm>
            <a:off x="8682038" y="4929188"/>
            <a:ext cx="339725" cy="152400"/>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l">
              <a:defRPr sz="1000" b="0">
                <a:solidFill>
                  <a:schemeClr val="tx1"/>
                </a:solidFill>
                <a:latin typeface="Arial" pitchFamily="34" charset="0"/>
                <a:cs typeface="+mn-cs"/>
              </a:defRPr>
            </a:lvl1pPr>
          </a:lstStyle>
          <a:p>
            <a:pPr>
              <a:defRPr/>
            </a:pPr>
            <a:fld id="{8CEB61D3-D97A-49A6-AA67-C1EC68C6A10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46" r:id="rId1"/>
    <p:sldLayoutId id="2147483947" r:id="rId2"/>
    <p:sldLayoutId id="2147483952" r:id="rId3"/>
    <p:sldLayoutId id="2147483953" r:id="rId4"/>
  </p:sldLayoutIdLst>
  <p:hf hdr="0" ftr="0" dt="0"/>
  <p:txStyles>
    <p:titleStyle>
      <a:lvl1pPr algn="l" defTabSz="457200" rtl="0" eaLnBrk="1" fontAlgn="base" hangingPunct="1">
        <a:lnSpc>
          <a:spcPts val="2400"/>
        </a:lnSpc>
        <a:spcBef>
          <a:spcPct val="0"/>
        </a:spcBef>
        <a:spcAft>
          <a:spcPct val="0"/>
        </a:spcAft>
        <a:defRPr sz="2200" b="1" kern="1200">
          <a:solidFill>
            <a:schemeClr val="accent6"/>
          </a:solidFill>
          <a:latin typeface="+mj-lt"/>
          <a:ea typeface="MS PGothic" pitchFamily="34" charset="-128"/>
          <a:cs typeface="+mj-cs"/>
        </a:defRPr>
      </a:lvl1pPr>
      <a:lvl2pPr algn="l" defTabSz="457200" rtl="0" eaLnBrk="1" fontAlgn="base" hangingPunct="1">
        <a:lnSpc>
          <a:spcPts val="2400"/>
        </a:lnSpc>
        <a:spcBef>
          <a:spcPct val="0"/>
        </a:spcBef>
        <a:spcAft>
          <a:spcPct val="0"/>
        </a:spcAft>
        <a:defRPr sz="2200" b="1">
          <a:solidFill>
            <a:schemeClr val="tx2"/>
          </a:solidFill>
          <a:latin typeface="Arial" charset="-52"/>
          <a:ea typeface="MS PGothic" pitchFamily="34" charset="-128"/>
          <a:cs typeface="Arial" charset="0"/>
        </a:defRPr>
      </a:lvl2pPr>
      <a:lvl3pPr algn="l" defTabSz="457200" rtl="0" eaLnBrk="1" fontAlgn="base" hangingPunct="1">
        <a:lnSpc>
          <a:spcPts val="2400"/>
        </a:lnSpc>
        <a:spcBef>
          <a:spcPct val="0"/>
        </a:spcBef>
        <a:spcAft>
          <a:spcPct val="0"/>
        </a:spcAft>
        <a:defRPr sz="2200" b="1">
          <a:solidFill>
            <a:schemeClr val="tx2"/>
          </a:solidFill>
          <a:latin typeface="Arial" charset="-52"/>
          <a:ea typeface="MS PGothic" pitchFamily="34" charset="-128"/>
          <a:cs typeface="Arial" charset="0"/>
        </a:defRPr>
      </a:lvl3pPr>
      <a:lvl4pPr algn="l" defTabSz="457200" rtl="0" eaLnBrk="1" fontAlgn="base" hangingPunct="1">
        <a:lnSpc>
          <a:spcPts val="2400"/>
        </a:lnSpc>
        <a:spcBef>
          <a:spcPct val="0"/>
        </a:spcBef>
        <a:spcAft>
          <a:spcPct val="0"/>
        </a:spcAft>
        <a:defRPr sz="2200" b="1">
          <a:solidFill>
            <a:schemeClr val="tx2"/>
          </a:solidFill>
          <a:latin typeface="Arial" charset="-52"/>
          <a:ea typeface="MS PGothic" pitchFamily="34" charset="-128"/>
          <a:cs typeface="Arial" charset="0"/>
        </a:defRPr>
      </a:lvl4pPr>
      <a:lvl5pPr algn="l" defTabSz="457200" rtl="0" eaLnBrk="1" fontAlgn="base" hangingPunct="1">
        <a:lnSpc>
          <a:spcPts val="2400"/>
        </a:lnSpc>
        <a:spcBef>
          <a:spcPct val="0"/>
        </a:spcBef>
        <a:spcAft>
          <a:spcPct val="0"/>
        </a:spcAft>
        <a:defRPr sz="2200" b="1">
          <a:solidFill>
            <a:schemeClr val="tx2"/>
          </a:solidFill>
          <a:latin typeface="Arial" charset="-52"/>
          <a:ea typeface="MS PGothic" pitchFamily="34" charset="-128"/>
          <a:cs typeface="Arial" charset="0"/>
        </a:defRPr>
      </a:lvl5pPr>
      <a:lvl6pPr marL="457200" algn="l" defTabSz="457200" rtl="0" eaLnBrk="1" fontAlgn="base" hangingPunct="1">
        <a:spcBef>
          <a:spcPct val="0"/>
        </a:spcBef>
        <a:spcAft>
          <a:spcPct val="0"/>
        </a:spcAft>
        <a:defRPr sz="2600" b="1">
          <a:solidFill>
            <a:schemeClr val="tx2"/>
          </a:solidFill>
          <a:latin typeface="Arial" charset="-52"/>
          <a:ea typeface="ＭＳ Ｐゴシック" charset="-128"/>
        </a:defRPr>
      </a:lvl6pPr>
      <a:lvl7pPr marL="914400" algn="l" defTabSz="457200" rtl="0" eaLnBrk="1" fontAlgn="base" hangingPunct="1">
        <a:spcBef>
          <a:spcPct val="0"/>
        </a:spcBef>
        <a:spcAft>
          <a:spcPct val="0"/>
        </a:spcAft>
        <a:defRPr sz="2600" b="1">
          <a:solidFill>
            <a:schemeClr val="tx2"/>
          </a:solidFill>
          <a:latin typeface="Arial" charset="-52"/>
          <a:ea typeface="ＭＳ Ｐゴシック" charset="-128"/>
        </a:defRPr>
      </a:lvl7pPr>
      <a:lvl8pPr marL="1371600" algn="l" defTabSz="457200" rtl="0" eaLnBrk="1" fontAlgn="base" hangingPunct="1">
        <a:spcBef>
          <a:spcPct val="0"/>
        </a:spcBef>
        <a:spcAft>
          <a:spcPct val="0"/>
        </a:spcAft>
        <a:defRPr sz="2600" b="1">
          <a:solidFill>
            <a:schemeClr val="tx2"/>
          </a:solidFill>
          <a:latin typeface="Arial" charset="-52"/>
          <a:ea typeface="ＭＳ Ｐゴシック" charset="-128"/>
        </a:defRPr>
      </a:lvl8pPr>
      <a:lvl9pPr marL="1828800" algn="l" defTabSz="457200" rtl="0" eaLnBrk="1" fontAlgn="base" hangingPunct="1">
        <a:spcBef>
          <a:spcPct val="0"/>
        </a:spcBef>
        <a:spcAft>
          <a:spcPct val="0"/>
        </a:spcAft>
        <a:defRPr sz="2600" b="1">
          <a:solidFill>
            <a:schemeClr val="tx2"/>
          </a:solidFill>
          <a:latin typeface="Arial" charset="-52"/>
          <a:ea typeface="ＭＳ Ｐゴシック" charset="-128"/>
        </a:defRPr>
      </a:lvl9pPr>
    </p:titleStyle>
    <p:bodyStyle>
      <a:lvl1pPr marL="342900" indent="-342900" algn="l" defTabSz="895350" rtl="0" eaLnBrk="1" fontAlgn="base" hangingPunct="1">
        <a:spcBef>
          <a:spcPct val="0"/>
        </a:spcBef>
        <a:spcAft>
          <a:spcPct val="0"/>
        </a:spcAft>
        <a:buClr>
          <a:schemeClr val="tx2"/>
        </a:buClr>
        <a:buChar char="•"/>
        <a:defRPr sz="1600" kern="1200">
          <a:solidFill>
            <a:schemeClr val="tx1"/>
          </a:solidFill>
          <a:latin typeface="Verdana" pitchFamily="34" charset="0"/>
          <a:ea typeface="Verdana" pitchFamily="34" charset="0"/>
          <a:cs typeface="Verdana" pitchFamily="34" charset="0"/>
        </a:defRPr>
      </a:lvl1pPr>
      <a:lvl2pPr marL="193675" indent="-192088" algn="l" defTabSz="895350" rtl="0" eaLnBrk="1" fontAlgn="base" hangingPunct="1">
        <a:spcBef>
          <a:spcPct val="0"/>
        </a:spcBef>
        <a:spcAft>
          <a:spcPct val="0"/>
        </a:spcAft>
        <a:buClr>
          <a:schemeClr val="tx1"/>
        </a:buClr>
        <a:buSzPct val="125000"/>
        <a:buFont typeface="Arial" pitchFamily="34" charset="0"/>
        <a:buChar char="▪"/>
        <a:defRPr sz="1600" kern="1200">
          <a:solidFill>
            <a:schemeClr val="tx1"/>
          </a:solidFill>
          <a:latin typeface="Verdana" pitchFamily="34" charset="0"/>
          <a:ea typeface="Verdana" pitchFamily="34" charset="0"/>
          <a:cs typeface="Verdana" pitchFamily="34" charset="0"/>
        </a:defRPr>
      </a:lvl2pPr>
      <a:lvl3pPr marL="457200" indent="-261938" algn="l" defTabSz="895350" rtl="0" eaLnBrk="1" fontAlgn="base" hangingPunct="1">
        <a:spcBef>
          <a:spcPct val="0"/>
        </a:spcBef>
        <a:spcAft>
          <a:spcPct val="0"/>
        </a:spcAft>
        <a:buClr>
          <a:schemeClr val="tx1"/>
        </a:buClr>
        <a:buSzPct val="120000"/>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614363" indent="-155575" algn="l" defTabSz="895350" rtl="0" eaLnBrk="1" fontAlgn="base" hangingPunct="1">
        <a:spcBef>
          <a:spcPct val="0"/>
        </a:spcBef>
        <a:spcAft>
          <a:spcPct val="0"/>
        </a:spcAft>
        <a:buClr>
          <a:schemeClr val="tx1"/>
        </a:buClr>
        <a:buSzPct val="120000"/>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746125" indent="-130175" algn="l" defTabSz="895350" rtl="0" eaLnBrk="1" fontAlgn="base" hangingPunct="1">
        <a:spcBef>
          <a:spcPct val="0"/>
        </a:spcBef>
        <a:spcAft>
          <a:spcPct val="0"/>
        </a:spcAft>
        <a:buClr>
          <a:schemeClr val="tx1"/>
        </a:buClr>
        <a:buFont typeface="Arial" pitchFamily="34" charset="0"/>
        <a:buChar char="-"/>
        <a:tabLst>
          <a:tab pos="2065338" algn="l"/>
        </a:tabLst>
        <a:defRPr sz="1600" kern="1200">
          <a:solidFill>
            <a:schemeClr val="tx1"/>
          </a:solidFill>
          <a:latin typeface="Verdana" pitchFamily="34" charset="0"/>
          <a:ea typeface="Verdana" pitchFamily="34" charset="0"/>
          <a:cs typeface="Verdana"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6"/>
            </p:custDataLst>
            <p:extLst>
              <p:ext uri="{D42A27DB-BD31-4B8C-83A1-F6EECF244321}">
                <p14:modId xmlns:p14="http://schemas.microsoft.com/office/powerpoint/2010/main" val="3383770276"/>
              </p:ext>
            </p:extLst>
          </p:nvPr>
        </p:nvGraphicFramePr>
        <p:xfrm>
          <a:off x="0" y="1"/>
          <a:ext cx="161984" cy="121481"/>
        </p:xfrm>
        <a:graphic>
          <a:graphicData uri="http://schemas.openxmlformats.org/presentationml/2006/ole">
            <mc:AlternateContent xmlns:mc="http://schemas.openxmlformats.org/markup-compatibility/2006">
              <mc:Choice xmlns:v="urn:schemas-microsoft-com:vml" Requires="v">
                <p:oleObj spid="_x0000_s34011" name="think-cell Slide" r:id="rId22" imgW="360" imgH="360" progId="">
                  <p:embed/>
                </p:oleObj>
              </mc:Choice>
              <mc:Fallback>
                <p:oleObj name="think-cell Slide" r:id="rId22" imgW="360" imgH="360" progId="">
                  <p:embed/>
                  <p:pic>
                    <p:nvPicPr>
                      <p:cNvPr id="0" name="Picture 214"/>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1"/>
                        <a:ext cx="161984" cy="1214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3" name="doc id"/>
          <p:cNvSpPr>
            <a:spLocks noChangeArrowheads="1"/>
          </p:cNvSpPr>
          <p:nvPr/>
        </p:nvSpPr>
        <p:spPr bwMode="auto">
          <a:xfrm>
            <a:off x="7164536" y="27941"/>
            <a:ext cx="670614" cy="93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479"/>
            <a:endParaRPr lang="en-US" sz="800" b="0" dirty="0">
              <a:solidFill>
                <a:srgbClr val="000000"/>
              </a:solidFill>
              <a:latin typeface="Century Gothic"/>
              <a:ea typeface="ＭＳ Ｐゴシック"/>
            </a:endParaRPr>
          </a:p>
        </p:txBody>
      </p:sp>
      <p:sp>
        <p:nvSpPr>
          <p:cNvPr id="1034" name="Working Draft" hidden="1"/>
          <p:cNvSpPr txBox="1">
            <a:spLocks noChangeArrowheads="1"/>
          </p:cNvSpPr>
          <p:nvPr/>
        </p:nvSpPr>
        <p:spPr bwMode="auto">
          <a:xfrm rot="5400000">
            <a:off x="8095770" y="1474170"/>
            <a:ext cx="1954061"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defTabSz="914400" eaLnBrk="1" hangingPunct="1">
              <a:defRPr/>
            </a:pPr>
            <a:r>
              <a:rPr lang="en-GB" sz="600" b="0">
                <a:solidFill>
                  <a:srgbClr val="000000"/>
                </a:solidFill>
                <a:latin typeface="Century Gothic"/>
                <a:ea typeface="ＭＳ Ｐゴシック"/>
              </a:rPr>
              <a:t>Last Modified 6/3/2014 2:44 PM China Standard Time</a:t>
            </a:r>
            <a:endParaRPr lang="en-US" b="0" dirty="0">
              <a:solidFill>
                <a:srgbClr val="000000"/>
              </a:solidFill>
              <a:latin typeface="Century Gothic"/>
              <a:ea typeface="ＭＳ Ｐゴシック"/>
            </a:endParaRPr>
          </a:p>
        </p:txBody>
      </p:sp>
      <p:sp>
        <p:nvSpPr>
          <p:cNvPr id="1035" name="Printed" hidden="1"/>
          <p:cNvSpPr txBox="1">
            <a:spLocks noChangeArrowheads="1"/>
          </p:cNvSpPr>
          <p:nvPr/>
        </p:nvSpPr>
        <p:spPr bwMode="auto">
          <a:xfrm rot="5400000">
            <a:off x="8231177" y="3137659"/>
            <a:ext cx="168315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defTabSz="914400" eaLnBrk="1" hangingPunct="1">
              <a:defRPr/>
            </a:pPr>
            <a:r>
              <a:rPr lang="en-US" sz="600" b="0">
                <a:solidFill>
                  <a:srgbClr val="000000"/>
                </a:solidFill>
                <a:latin typeface="Century Gothic"/>
                <a:ea typeface="ＭＳ Ｐゴシック"/>
              </a:rPr>
              <a:t>Printed 29.05.2014 15:09 China Standard Time</a:t>
            </a:r>
            <a:endParaRPr lang="en-US" b="0" dirty="0">
              <a:solidFill>
                <a:srgbClr val="000000"/>
              </a:solidFill>
              <a:latin typeface="Century Gothic"/>
              <a:ea typeface="ＭＳ Ｐゴシック"/>
            </a:endParaRPr>
          </a:p>
        </p:txBody>
      </p:sp>
      <p:sp>
        <p:nvSpPr>
          <p:cNvPr id="1036" name="Rectangle 286"/>
          <p:cNvSpPr>
            <a:spLocks noGrp="1" noChangeArrowheads="1"/>
          </p:cNvSpPr>
          <p:nvPr>
            <p:ph type="body" idx="1"/>
          </p:nvPr>
        </p:nvSpPr>
        <p:spPr bwMode="auto">
          <a:xfrm>
            <a:off x="2377117" y="1966190"/>
            <a:ext cx="4389768"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21490" y="169099"/>
            <a:ext cx="771366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a:t>Click to edit Master title style</a:t>
            </a:r>
          </a:p>
        </p:txBody>
      </p:sp>
      <p:sp>
        <p:nvSpPr>
          <p:cNvPr id="10" name="McK 1. On-page tracker" hidden="1"/>
          <p:cNvSpPr>
            <a:spLocks noChangeArrowheads="1"/>
          </p:cNvSpPr>
          <p:nvPr/>
        </p:nvSpPr>
        <p:spPr bwMode="auto">
          <a:xfrm>
            <a:off x="121517" y="7204"/>
            <a:ext cx="663643"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914400"/>
            <a:r>
              <a:rPr lang="en-US" sz="1200" b="0" dirty="0">
                <a:solidFill>
                  <a:srgbClr val="808080"/>
                </a:solidFill>
                <a:latin typeface="Century Gothic"/>
                <a:ea typeface="ＭＳ Ｐゴシック"/>
              </a:rPr>
              <a:t>TRACKER</a:t>
            </a:r>
          </a:p>
        </p:txBody>
      </p:sp>
      <p:sp>
        <p:nvSpPr>
          <p:cNvPr id="11" name="McK 3. Unit of measure" hidden="1"/>
          <p:cNvSpPr txBox="1">
            <a:spLocks noChangeArrowheads="1"/>
          </p:cNvSpPr>
          <p:nvPr/>
        </p:nvSpPr>
        <p:spPr bwMode="auto">
          <a:xfrm>
            <a:off x="121489" y="515664"/>
            <a:ext cx="462980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lgn="l">
              <a:defRPr/>
            </a:pPr>
            <a:r>
              <a:rPr lang="en-US" sz="1600" b="0" dirty="0">
                <a:solidFill>
                  <a:srgbClr val="808080"/>
                </a:solidFill>
                <a:latin typeface="Century Gothic"/>
                <a:ea typeface="ＭＳ Ｐゴシック"/>
              </a:rPr>
              <a:t>Unit of measure</a:t>
            </a:r>
          </a:p>
        </p:txBody>
      </p:sp>
      <p:grpSp>
        <p:nvGrpSpPr>
          <p:cNvPr id="3" name="McK Slide Elements" hidden="1"/>
          <p:cNvGrpSpPr/>
          <p:nvPr/>
        </p:nvGrpSpPr>
        <p:grpSpPr bwMode="auto">
          <a:xfrm>
            <a:off x="121489" y="4744925"/>
            <a:ext cx="8722842" cy="296111"/>
            <a:chOff x="121489" y="6326324"/>
            <a:chExt cx="8722842" cy="394814"/>
          </a:xfrm>
        </p:grpSpPr>
        <p:sp>
          <p:nvSpPr>
            <p:cNvPr id="13" name="McK 4. Footnote"/>
            <p:cNvSpPr txBox="1">
              <a:spLocks noChangeArrowheads="1"/>
            </p:cNvSpPr>
            <p:nvPr/>
          </p:nvSpPr>
          <p:spPr bwMode="auto">
            <a:xfrm>
              <a:off x="121491" y="6326324"/>
              <a:ext cx="8722840" cy="164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4134" indent="-84134" algn="l">
                <a:defRPr/>
              </a:pPr>
              <a:r>
                <a:rPr lang="en-US" sz="800" b="0" dirty="0">
                  <a:solidFill>
                    <a:srgbClr val="000000"/>
                  </a:solidFill>
                  <a:latin typeface="Century Gothic"/>
                  <a:ea typeface="ＭＳ Ｐゴシック"/>
                </a:rPr>
                <a:t>1 Footnote	</a:t>
              </a:r>
            </a:p>
          </p:txBody>
        </p:sp>
        <p:sp>
          <p:nvSpPr>
            <p:cNvPr id="14" name="McK 5. Source"/>
            <p:cNvSpPr>
              <a:spLocks noChangeArrowheads="1"/>
            </p:cNvSpPr>
            <p:nvPr/>
          </p:nvSpPr>
          <p:spPr bwMode="auto">
            <a:xfrm>
              <a:off x="121489" y="6556990"/>
              <a:ext cx="8323585" cy="164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398443" indent="-398443" algn="l" defTabSz="913479">
                <a:tabLst>
                  <a:tab pos="403205" algn="l"/>
                </a:tabLst>
              </a:pPr>
              <a:r>
                <a:rPr lang="en-US" sz="800" b="0" dirty="0">
                  <a:solidFill>
                    <a:srgbClr val="000000"/>
                  </a:solidFill>
                  <a:latin typeface="Century Gothic"/>
                  <a:ea typeface="ＭＳ Ｐゴシック"/>
                </a:rPr>
                <a:t>Source: McKinsey</a:t>
              </a:r>
            </a:p>
          </p:txBody>
        </p:sp>
      </p:grpSp>
      <p:grpSp>
        <p:nvGrpSpPr>
          <p:cNvPr id="15" name="ACET" hidden="1"/>
          <p:cNvGrpSpPr>
            <a:grpSpLocks/>
          </p:cNvGrpSpPr>
          <p:nvPr/>
        </p:nvGrpSpPr>
        <p:grpSpPr bwMode="auto">
          <a:xfrm>
            <a:off x="2377117" y="1395788"/>
            <a:ext cx="4389768" cy="511434"/>
            <a:chOff x="915" y="609"/>
            <a:chExt cx="2686" cy="421"/>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609"/>
              <a:ext cx="2686" cy="42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pPr algn="l" defTabSz="914400"/>
              <a:r>
                <a:rPr lang="en-US" sz="1600" dirty="0">
                  <a:solidFill>
                    <a:srgbClr val="000000"/>
                  </a:solidFill>
                  <a:latin typeface="Century Gothic"/>
                  <a:ea typeface="ＭＳ Ｐゴシック"/>
                </a:rPr>
                <a:t>Title</a:t>
              </a:r>
            </a:p>
            <a:p>
              <a:pPr algn="l" defTabSz="914400"/>
              <a:r>
                <a:rPr lang="en-US" sz="1600" b="0" dirty="0">
                  <a:solidFill>
                    <a:srgbClr val="808080"/>
                  </a:solidFill>
                  <a:latin typeface="Century Gothic"/>
                  <a:ea typeface="ＭＳ Ｐゴシック"/>
                </a:rPr>
                <a:t>Unit of measure</a:t>
              </a:r>
            </a:p>
          </p:txBody>
        </p:sp>
      </p:grpSp>
      <p:grpSp>
        <p:nvGrpSpPr>
          <p:cNvPr id="107" name="LegendBoxes" hidden="1"/>
          <p:cNvGrpSpPr>
            <a:grpSpLocks/>
          </p:cNvGrpSpPr>
          <p:nvPr/>
        </p:nvGrpSpPr>
        <p:grpSpPr bwMode="auto">
          <a:xfrm>
            <a:off x="7007855" y="212969"/>
            <a:ext cx="827088" cy="996951"/>
            <a:chOff x="4936" y="176"/>
            <a:chExt cx="521" cy="628"/>
          </a:xfrm>
        </p:grpSpPr>
        <p:sp>
          <p:nvSpPr>
            <p:cNvPr id="108" name="Legend1"/>
            <p:cNvSpPr>
              <a:spLocks noChangeArrowheads="1"/>
            </p:cNvSpPr>
            <p:nvPr/>
          </p:nvSpPr>
          <p:spPr bwMode="auto">
            <a:xfrm>
              <a:off x="5096" y="176"/>
              <a:ext cx="36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a:solidFill>
                    <a:srgbClr val="000000"/>
                  </a:solidFill>
                  <a:latin typeface="Century Gothic"/>
                  <a:ea typeface="ＭＳ Ｐゴシック"/>
                </a:rPr>
                <a:t>Legend</a:t>
              </a:r>
            </a:p>
          </p:txBody>
        </p:sp>
        <p:sp>
          <p:nvSpPr>
            <p:cNvPr id="109"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sp>
          <p:nvSpPr>
            <p:cNvPr id="110" name="Legend2"/>
            <p:cNvSpPr>
              <a:spLocks noChangeArrowheads="1"/>
            </p:cNvSpPr>
            <p:nvPr/>
          </p:nvSpPr>
          <p:spPr bwMode="auto">
            <a:xfrm>
              <a:off x="5096" y="346"/>
              <a:ext cx="36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a:solidFill>
                    <a:srgbClr val="000000"/>
                  </a:solidFill>
                  <a:latin typeface="Century Gothic"/>
                  <a:ea typeface="ＭＳ Ｐゴシック"/>
                </a:rPr>
                <a:t>Legend</a:t>
              </a:r>
            </a:p>
          </p:txBody>
        </p:sp>
        <p:sp>
          <p:nvSpPr>
            <p:cNvPr id="111"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sp>
          <p:nvSpPr>
            <p:cNvPr id="112" name="Legend3"/>
            <p:cNvSpPr>
              <a:spLocks noChangeArrowheads="1"/>
            </p:cNvSpPr>
            <p:nvPr/>
          </p:nvSpPr>
          <p:spPr bwMode="auto">
            <a:xfrm>
              <a:off x="5096" y="517"/>
              <a:ext cx="36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a:solidFill>
                    <a:srgbClr val="000000"/>
                  </a:solidFill>
                  <a:latin typeface="Century Gothic"/>
                  <a:ea typeface="ＭＳ Ｐゴシック"/>
                </a:rPr>
                <a:t>Legend</a:t>
              </a:r>
            </a:p>
          </p:txBody>
        </p:sp>
        <p:sp>
          <p:nvSpPr>
            <p:cNvPr id="113"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sp>
          <p:nvSpPr>
            <p:cNvPr id="114" name="Legend4"/>
            <p:cNvSpPr>
              <a:spLocks noChangeArrowheads="1"/>
            </p:cNvSpPr>
            <p:nvPr/>
          </p:nvSpPr>
          <p:spPr bwMode="auto">
            <a:xfrm>
              <a:off x="5096" y="688"/>
              <a:ext cx="36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a:solidFill>
                    <a:srgbClr val="000000"/>
                  </a:solidFill>
                  <a:latin typeface="Century Gothic"/>
                  <a:ea typeface="ＭＳ Ｐゴシック"/>
                </a:rPr>
                <a:t>Legend</a:t>
              </a:r>
            </a:p>
          </p:txBody>
        </p:sp>
        <p:sp>
          <p:nvSpPr>
            <p:cNvPr id="115"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grpSp>
      <p:grpSp>
        <p:nvGrpSpPr>
          <p:cNvPr id="116" name="LegendLines" hidden="1"/>
          <p:cNvGrpSpPr>
            <a:grpSpLocks/>
          </p:cNvGrpSpPr>
          <p:nvPr/>
        </p:nvGrpSpPr>
        <p:grpSpPr bwMode="auto">
          <a:xfrm>
            <a:off x="6700160" y="213031"/>
            <a:ext cx="1136638" cy="730253"/>
            <a:chOff x="4750" y="176"/>
            <a:chExt cx="716" cy="460"/>
          </a:xfrm>
        </p:grpSpPr>
        <p:sp>
          <p:nvSpPr>
            <p:cNvPr id="117"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914400"/>
              <a:endParaRPr lang="en-US" sz="1600" b="0">
                <a:solidFill>
                  <a:srgbClr val="000000"/>
                </a:solidFill>
                <a:latin typeface="Century Gothic"/>
                <a:ea typeface="ＭＳ Ｐゴシック"/>
              </a:endParaRPr>
            </a:p>
          </p:txBody>
        </p:sp>
        <p:sp>
          <p:nvSpPr>
            <p:cNvPr id="118"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914400"/>
              <a:endParaRPr lang="en-US" sz="1600" b="0">
                <a:solidFill>
                  <a:srgbClr val="000000"/>
                </a:solidFill>
                <a:latin typeface="Century Gothic"/>
                <a:ea typeface="ＭＳ Ｐゴシック"/>
              </a:endParaRPr>
            </a:p>
          </p:txBody>
        </p:sp>
        <p:sp>
          <p:nvSpPr>
            <p:cNvPr id="119"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914400"/>
              <a:endParaRPr lang="en-US" sz="1600" b="0">
                <a:solidFill>
                  <a:srgbClr val="000000"/>
                </a:solidFill>
                <a:latin typeface="Century Gothic"/>
                <a:ea typeface="ＭＳ Ｐゴシック"/>
              </a:endParaRPr>
            </a:p>
          </p:txBody>
        </p:sp>
        <p:sp>
          <p:nvSpPr>
            <p:cNvPr id="120" name="Legend1"/>
            <p:cNvSpPr>
              <a:spLocks noChangeArrowheads="1"/>
            </p:cNvSpPr>
            <p:nvPr/>
          </p:nvSpPr>
          <p:spPr bwMode="auto">
            <a:xfrm>
              <a:off x="5104" y="176"/>
              <a:ext cx="362"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a:solidFill>
                    <a:srgbClr val="000000"/>
                  </a:solidFill>
                  <a:latin typeface="Century Gothic"/>
                  <a:ea typeface="ＭＳ Ｐゴシック"/>
                </a:rPr>
                <a:t>Legend</a:t>
              </a:r>
            </a:p>
          </p:txBody>
        </p:sp>
        <p:sp>
          <p:nvSpPr>
            <p:cNvPr id="121" name="Legend2"/>
            <p:cNvSpPr>
              <a:spLocks noChangeArrowheads="1"/>
            </p:cNvSpPr>
            <p:nvPr/>
          </p:nvSpPr>
          <p:spPr bwMode="auto">
            <a:xfrm>
              <a:off x="5104" y="344"/>
              <a:ext cx="362"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a:solidFill>
                    <a:srgbClr val="000000"/>
                  </a:solidFill>
                  <a:latin typeface="Century Gothic"/>
                  <a:ea typeface="ＭＳ Ｐゴシック"/>
                </a:rPr>
                <a:t>Legend</a:t>
              </a:r>
            </a:p>
          </p:txBody>
        </p:sp>
        <p:sp>
          <p:nvSpPr>
            <p:cNvPr id="122" name="Legend3"/>
            <p:cNvSpPr>
              <a:spLocks noChangeArrowheads="1"/>
            </p:cNvSpPr>
            <p:nvPr/>
          </p:nvSpPr>
          <p:spPr bwMode="auto">
            <a:xfrm>
              <a:off x="5104" y="520"/>
              <a:ext cx="362"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a:solidFill>
                    <a:srgbClr val="000000"/>
                  </a:solidFill>
                  <a:latin typeface="Century Gothic"/>
                  <a:ea typeface="ＭＳ Ｐゴシック"/>
                </a:rPr>
                <a:t>Legend</a:t>
              </a:r>
            </a:p>
          </p:txBody>
        </p:sp>
      </p:grpSp>
      <p:grpSp>
        <p:nvGrpSpPr>
          <p:cNvPr id="123" name="McKSticker" hidden="1"/>
          <p:cNvGrpSpPr/>
          <p:nvPr/>
        </p:nvGrpSpPr>
        <p:grpSpPr bwMode="auto">
          <a:xfrm>
            <a:off x="6847440" y="212911"/>
            <a:ext cx="987898" cy="212366"/>
            <a:chOff x="7752852" y="285750"/>
            <a:chExt cx="987923" cy="212365"/>
          </a:xfrm>
        </p:grpSpPr>
        <p:sp>
          <p:nvSpPr>
            <p:cNvPr id="124" name="StickerRectangle"/>
            <p:cNvSpPr>
              <a:spLocks noChangeArrowheads="1"/>
            </p:cNvSpPr>
            <p:nvPr/>
          </p:nvSpPr>
          <p:spPr bwMode="auto">
            <a:xfrm>
              <a:off x="7752852" y="285750"/>
              <a:ext cx="987923" cy="21236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04">
                <a:buClr>
                  <a:srgbClr val="7D0A3C"/>
                </a:buClr>
              </a:pPr>
              <a:r>
                <a:rPr lang="en-US" sz="1200" b="0" dirty="0">
                  <a:solidFill>
                    <a:srgbClr val="808080"/>
                  </a:solidFill>
                  <a:latin typeface="Century Gothic"/>
                  <a:ea typeface="ＭＳ Ｐゴシック"/>
                </a:rPr>
                <a:t>PRELIMINARY</a:t>
              </a:r>
            </a:p>
          </p:txBody>
        </p:sp>
        <p:cxnSp>
          <p:nvCxnSpPr>
            <p:cNvPr id="125" name="AutoShape 31"/>
            <p:cNvCxnSpPr>
              <a:cxnSpLocks noChangeShapeType="1"/>
              <a:stCxn id="124" idx="2"/>
              <a:endCxn id="124" idx="4"/>
            </p:cNvCxnSpPr>
            <p:nvPr/>
          </p:nvCxnSpPr>
          <p:spPr bwMode="auto">
            <a:xfrm>
              <a:off x="7752852" y="285750"/>
              <a:ext cx="0" cy="212365"/>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126" name="AutoShape 32"/>
            <p:cNvCxnSpPr>
              <a:cxnSpLocks noChangeShapeType="1"/>
              <a:stCxn id="124" idx="4"/>
              <a:endCxn id="124" idx="6"/>
            </p:cNvCxnSpPr>
            <p:nvPr/>
          </p:nvCxnSpPr>
          <p:spPr bwMode="auto">
            <a:xfrm>
              <a:off x="7752852" y="498115"/>
              <a:ext cx="987923"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127" name="LegendMoons" hidden="1"/>
          <p:cNvGrpSpPr/>
          <p:nvPr/>
        </p:nvGrpSpPr>
        <p:grpSpPr bwMode="auto">
          <a:xfrm>
            <a:off x="6940774" y="212964"/>
            <a:ext cx="894550" cy="1306516"/>
            <a:chOff x="6655594" y="273840"/>
            <a:chExt cx="894550" cy="1306516"/>
          </a:xfrm>
        </p:grpSpPr>
        <p:grpSp>
          <p:nvGrpSpPr>
            <p:cNvPr id="128" name="MoonLegend1"/>
            <p:cNvGrpSpPr>
              <a:grpSpLocks noChangeAspect="1"/>
            </p:cNvGrpSpPr>
            <p:nvPr>
              <p:custDataLst>
                <p:tags r:id="rId7"/>
              </p:custDataLst>
            </p:nvPr>
          </p:nvGrpSpPr>
          <p:grpSpPr bwMode="auto">
            <a:xfrm>
              <a:off x="6655594" y="273840"/>
              <a:ext cx="209550" cy="209551"/>
              <a:chOff x="4533" y="183"/>
              <a:chExt cx="144" cy="144"/>
            </a:xfrm>
          </p:grpSpPr>
          <p:sp>
            <p:nvSpPr>
              <p:cNvPr id="146" name="Oval 38"/>
              <p:cNvSpPr>
                <a:spLocks noChangeAspect="1" noChangeArrowheads="1"/>
              </p:cNvSpPr>
              <p:nvPr>
                <p:custDataLst>
                  <p:tags r:id="rId20"/>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sp>
            <p:nvSpPr>
              <p:cNvPr id="147" name="Arc 39"/>
              <p:cNvSpPr>
                <a:spLocks noChangeAspect="1"/>
              </p:cNvSpPr>
              <p:nvPr>
                <p:custDataLst>
                  <p:tags r:id="rId21"/>
                </p:custDataLst>
              </p:nvPr>
            </p:nvSpPr>
            <p:spPr bwMode="auto">
              <a:xfrm>
                <a:off x="4533" y="183"/>
                <a:ext cx="144" cy="144"/>
              </a:xfrm>
              <a:prstGeom prst="arc">
                <a:avLst>
                  <a:gd name="adj1" fmla="val 16200000"/>
                  <a:gd name="adj2" fmla="val 54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grpSp>
        <p:grpSp>
          <p:nvGrpSpPr>
            <p:cNvPr id="129" name="MoonLegend2"/>
            <p:cNvGrpSpPr>
              <a:grpSpLocks noChangeAspect="1"/>
            </p:cNvGrpSpPr>
            <p:nvPr>
              <p:custDataLst>
                <p:tags r:id="rId8"/>
              </p:custDataLst>
            </p:nvPr>
          </p:nvGrpSpPr>
          <p:grpSpPr bwMode="auto">
            <a:xfrm>
              <a:off x="6655594" y="548081"/>
              <a:ext cx="209550" cy="209551"/>
              <a:chOff x="1694" y="2044"/>
              <a:chExt cx="160" cy="160"/>
            </a:xfrm>
          </p:grpSpPr>
          <p:sp>
            <p:nvSpPr>
              <p:cNvPr id="144"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sp>
            <p:nvSpPr>
              <p:cNvPr id="145" name="Arc 42"/>
              <p:cNvSpPr>
                <a:spLocks noChangeAspect="1"/>
              </p:cNvSpPr>
              <p:nvPr>
                <p:custDataLst>
                  <p:tags r:id="rId19"/>
                </p:custDataLst>
              </p:nvPr>
            </p:nvSpPr>
            <p:spPr bwMode="auto">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grpSp>
        <p:grpSp>
          <p:nvGrpSpPr>
            <p:cNvPr id="130" name="MoonLegend4"/>
            <p:cNvGrpSpPr>
              <a:grpSpLocks noChangeAspect="1"/>
            </p:cNvGrpSpPr>
            <p:nvPr>
              <p:custDataLst>
                <p:tags r:id="rId9"/>
              </p:custDataLst>
            </p:nvPr>
          </p:nvGrpSpPr>
          <p:grpSpPr bwMode="auto">
            <a:xfrm>
              <a:off x="6655594" y="1096563"/>
              <a:ext cx="209550" cy="209551"/>
              <a:chOff x="4495" y="1198"/>
              <a:chExt cx="160" cy="160"/>
            </a:xfrm>
          </p:grpSpPr>
          <p:sp>
            <p:nvSpPr>
              <p:cNvPr id="142" name="Oval 47"/>
              <p:cNvSpPr>
                <a:spLocks noChangeAspect="1" noChangeArrowheads="1"/>
              </p:cNvSpPr>
              <p:nvPr>
                <p:custDataLst>
                  <p:tags r:id="rId16"/>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sp>
            <p:nvSpPr>
              <p:cNvPr id="143" name="Arc 48"/>
              <p:cNvSpPr>
                <a:spLocks noChangeAspect="1"/>
              </p:cNvSpPr>
              <p:nvPr>
                <p:custDataLst>
                  <p:tags r:id="rId17"/>
                </p:custDataLst>
              </p:nvPr>
            </p:nvSpPr>
            <p:spPr bwMode="auto">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grpSp>
        <p:grpSp>
          <p:nvGrpSpPr>
            <p:cNvPr id="131" name="MoonLegend5"/>
            <p:cNvGrpSpPr>
              <a:grpSpLocks noChangeAspect="1"/>
            </p:cNvGrpSpPr>
            <p:nvPr>
              <p:custDataLst>
                <p:tags r:id="rId10"/>
              </p:custDataLst>
            </p:nvPr>
          </p:nvGrpSpPr>
          <p:grpSpPr bwMode="auto">
            <a:xfrm>
              <a:off x="6655594" y="1370805"/>
              <a:ext cx="209550" cy="209551"/>
              <a:chOff x="4495" y="1440"/>
              <a:chExt cx="160" cy="160"/>
            </a:xfrm>
          </p:grpSpPr>
          <p:sp>
            <p:nvSpPr>
              <p:cNvPr id="140" name="Oval 50"/>
              <p:cNvSpPr>
                <a:spLocks noChangeAspect="1" noChangeArrowheads="1"/>
              </p:cNvSpPr>
              <p:nvPr>
                <p:custDataLst>
                  <p:tags r:id="rId14"/>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sp>
            <p:nvSpPr>
              <p:cNvPr id="141" name="Oval 51"/>
              <p:cNvSpPr>
                <a:spLocks noChangeAspect="1" noChangeArrowheads="1"/>
              </p:cNvSpPr>
              <p:nvPr>
                <p:custDataLst>
                  <p:tags r:id="rId15"/>
                </p:custDataLst>
              </p:nvPr>
            </p:nvSpPr>
            <p:spPr bwMode="auto">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grpSp>
        <p:sp>
          <p:nvSpPr>
            <p:cNvPr id="132" name="Legend1"/>
            <p:cNvSpPr>
              <a:spLocks noChangeArrowheads="1"/>
            </p:cNvSpPr>
            <p:nvPr/>
          </p:nvSpPr>
          <p:spPr bwMode="auto">
            <a:xfrm>
              <a:off x="6976269" y="286540"/>
              <a:ext cx="57387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dirty="0">
                  <a:solidFill>
                    <a:srgbClr val="000000"/>
                  </a:solidFill>
                  <a:latin typeface="Century Gothic"/>
                  <a:ea typeface="ＭＳ Ｐゴシック"/>
                </a:rPr>
                <a:t>Legend</a:t>
              </a:r>
            </a:p>
          </p:txBody>
        </p:sp>
        <p:sp>
          <p:nvSpPr>
            <p:cNvPr id="133" name="Legend2"/>
            <p:cNvSpPr>
              <a:spLocks noChangeArrowheads="1"/>
            </p:cNvSpPr>
            <p:nvPr/>
          </p:nvSpPr>
          <p:spPr bwMode="auto">
            <a:xfrm>
              <a:off x="6976269" y="561178"/>
              <a:ext cx="57387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dirty="0">
                  <a:solidFill>
                    <a:srgbClr val="000000"/>
                  </a:solidFill>
                  <a:latin typeface="Century Gothic"/>
                  <a:ea typeface="ＭＳ Ｐゴシック"/>
                </a:rPr>
                <a:t>Legend</a:t>
              </a:r>
            </a:p>
          </p:txBody>
        </p:sp>
        <p:sp>
          <p:nvSpPr>
            <p:cNvPr id="134" name="Legend3"/>
            <p:cNvSpPr>
              <a:spLocks noChangeArrowheads="1"/>
            </p:cNvSpPr>
            <p:nvPr/>
          </p:nvSpPr>
          <p:spPr bwMode="auto">
            <a:xfrm>
              <a:off x="6976269" y="835817"/>
              <a:ext cx="57387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dirty="0">
                  <a:solidFill>
                    <a:srgbClr val="000000"/>
                  </a:solidFill>
                  <a:latin typeface="Century Gothic"/>
                  <a:ea typeface="ＭＳ Ｐゴシック"/>
                </a:rPr>
                <a:t>Legend</a:t>
              </a:r>
            </a:p>
          </p:txBody>
        </p:sp>
        <p:sp>
          <p:nvSpPr>
            <p:cNvPr id="135" name="Legend4"/>
            <p:cNvSpPr>
              <a:spLocks noChangeArrowheads="1"/>
            </p:cNvSpPr>
            <p:nvPr/>
          </p:nvSpPr>
          <p:spPr bwMode="auto">
            <a:xfrm>
              <a:off x="6976269" y="1107280"/>
              <a:ext cx="57387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a:solidFill>
                    <a:srgbClr val="000000"/>
                  </a:solidFill>
                  <a:latin typeface="Century Gothic"/>
                  <a:ea typeface="ＭＳ Ｐゴシック"/>
                </a:rPr>
                <a:t>Legend</a:t>
              </a:r>
            </a:p>
          </p:txBody>
        </p:sp>
        <p:sp>
          <p:nvSpPr>
            <p:cNvPr id="136" name="Legend5"/>
            <p:cNvSpPr>
              <a:spLocks noChangeArrowheads="1"/>
            </p:cNvSpPr>
            <p:nvPr/>
          </p:nvSpPr>
          <p:spPr bwMode="auto">
            <a:xfrm>
              <a:off x="6976269" y="1383505"/>
              <a:ext cx="57387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dirty="0">
                  <a:solidFill>
                    <a:srgbClr val="000000"/>
                  </a:solidFill>
                  <a:latin typeface="Century Gothic"/>
                  <a:ea typeface="ＭＳ Ｐゴシック"/>
                </a:rPr>
                <a:t>Legend</a:t>
              </a:r>
            </a:p>
          </p:txBody>
        </p:sp>
        <p:grpSp>
          <p:nvGrpSpPr>
            <p:cNvPr id="137" name="MoonLegend3"/>
            <p:cNvGrpSpPr>
              <a:grpSpLocks noChangeAspect="1"/>
            </p:cNvGrpSpPr>
            <p:nvPr>
              <p:custDataLst>
                <p:tags r:id="rId11"/>
              </p:custDataLst>
            </p:nvPr>
          </p:nvGrpSpPr>
          <p:grpSpPr bwMode="auto">
            <a:xfrm>
              <a:off x="6655594" y="822322"/>
              <a:ext cx="209550" cy="209551"/>
              <a:chOff x="4495" y="1198"/>
              <a:chExt cx="160" cy="160"/>
            </a:xfrm>
          </p:grpSpPr>
          <p:sp>
            <p:nvSpPr>
              <p:cNvPr id="138" name="Oval 47"/>
              <p:cNvSpPr>
                <a:spLocks noChangeAspect="1" noChangeArrowheads="1"/>
              </p:cNvSpPr>
              <p:nvPr>
                <p:custDataLst>
                  <p:tags r:id="rId12"/>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sp>
            <p:nvSpPr>
              <p:cNvPr id="139" name="Arc 48"/>
              <p:cNvSpPr>
                <a:spLocks noChangeAspect="1"/>
              </p:cNvSpPr>
              <p:nvPr>
                <p:custDataLst>
                  <p:tags r:id="rId13"/>
                </p:custDataLst>
              </p:nvPr>
            </p:nvSpPr>
            <p:spPr bwMode="auto">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grpSp>
      </p:grpSp>
      <p:pic>
        <p:nvPicPr>
          <p:cNvPr id="58" name="图片 57"/>
          <p:cNvPicPr/>
          <p:nvPr userDrawn="1"/>
        </p:nvPicPr>
        <p:blipFill>
          <a:blip r:embed="rId24"/>
          <a:stretch>
            <a:fillRect/>
          </a:stretch>
        </p:blipFill>
        <p:spPr>
          <a:xfrm>
            <a:off x="7834943" y="23123"/>
            <a:ext cx="1227138" cy="548684"/>
          </a:xfrm>
          <a:prstGeom prst="rect">
            <a:avLst/>
          </a:prstGeom>
          <a:noFill/>
          <a:ln w="9525">
            <a:noFill/>
          </a:ln>
        </p:spPr>
      </p:pic>
    </p:spTree>
    <p:extLst>
      <p:ext uri="{BB962C8B-B14F-4D97-AF65-F5344CB8AC3E}">
        <p14:creationId xmlns:p14="http://schemas.microsoft.com/office/powerpoint/2010/main" val="2002861678"/>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Lst>
  <p:hf hdr="0" ftr="0" dt="0"/>
  <p:txStyles>
    <p:titleStyle>
      <a:lvl1pPr algn="l" defTabSz="913479" rtl="0" eaLnBrk="1" fontAlgn="base" hangingPunct="1">
        <a:spcBef>
          <a:spcPct val="0"/>
        </a:spcBef>
        <a:spcAft>
          <a:spcPct val="0"/>
        </a:spcAft>
        <a:tabLst>
          <a:tab pos="275339" algn="l"/>
        </a:tabLst>
        <a:defRPr sz="2200" b="1" baseline="0">
          <a:solidFill>
            <a:srgbClr val="00B050"/>
          </a:solidFill>
          <a:latin typeface="+mj-lt"/>
          <a:ea typeface="+mj-ea"/>
          <a:cs typeface="+mj-cs"/>
        </a:defRPr>
      </a:lvl1pPr>
      <a:lvl2pPr algn="l" defTabSz="913479" rtl="0" eaLnBrk="1" fontAlgn="base" hangingPunct="1">
        <a:spcBef>
          <a:spcPct val="0"/>
        </a:spcBef>
        <a:spcAft>
          <a:spcPct val="0"/>
        </a:spcAft>
        <a:defRPr sz="1900" b="1">
          <a:solidFill>
            <a:schemeClr val="tx2"/>
          </a:solidFill>
          <a:latin typeface="Arial" charset="0"/>
        </a:defRPr>
      </a:lvl2pPr>
      <a:lvl3pPr algn="l" defTabSz="913479" rtl="0" eaLnBrk="1" fontAlgn="base" hangingPunct="1">
        <a:spcBef>
          <a:spcPct val="0"/>
        </a:spcBef>
        <a:spcAft>
          <a:spcPct val="0"/>
        </a:spcAft>
        <a:defRPr sz="1900" b="1">
          <a:solidFill>
            <a:schemeClr val="tx2"/>
          </a:solidFill>
          <a:latin typeface="Arial" charset="0"/>
        </a:defRPr>
      </a:lvl3pPr>
      <a:lvl4pPr algn="l" defTabSz="913479" rtl="0" eaLnBrk="1" fontAlgn="base" hangingPunct="1">
        <a:spcBef>
          <a:spcPct val="0"/>
        </a:spcBef>
        <a:spcAft>
          <a:spcPct val="0"/>
        </a:spcAft>
        <a:defRPr sz="1900" b="1">
          <a:solidFill>
            <a:schemeClr val="tx2"/>
          </a:solidFill>
          <a:latin typeface="Arial" charset="0"/>
        </a:defRPr>
      </a:lvl4pPr>
      <a:lvl5pPr algn="l" defTabSz="913479" rtl="0" eaLnBrk="1" fontAlgn="base" hangingPunct="1">
        <a:spcBef>
          <a:spcPct val="0"/>
        </a:spcBef>
        <a:spcAft>
          <a:spcPct val="0"/>
        </a:spcAft>
        <a:defRPr sz="1900" b="1">
          <a:solidFill>
            <a:schemeClr val="tx2"/>
          </a:solidFill>
          <a:latin typeface="Arial" charset="0"/>
        </a:defRPr>
      </a:lvl5pPr>
      <a:lvl6pPr marL="466457" algn="l" defTabSz="913479" rtl="0" eaLnBrk="1" fontAlgn="base" hangingPunct="1">
        <a:spcBef>
          <a:spcPct val="0"/>
        </a:spcBef>
        <a:spcAft>
          <a:spcPct val="0"/>
        </a:spcAft>
        <a:defRPr sz="1900" b="1">
          <a:solidFill>
            <a:schemeClr val="tx2"/>
          </a:solidFill>
          <a:latin typeface="Arial" charset="0"/>
        </a:defRPr>
      </a:lvl6pPr>
      <a:lvl7pPr marL="932914" algn="l" defTabSz="913479" rtl="0" eaLnBrk="1" fontAlgn="base" hangingPunct="1">
        <a:spcBef>
          <a:spcPct val="0"/>
        </a:spcBef>
        <a:spcAft>
          <a:spcPct val="0"/>
        </a:spcAft>
        <a:defRPr sz="1900" b="1">
          <a:solidFill>
            <a:schemeClr val="tx2"/>
          </a:solidFill>
          <a:latin typeface="Arial" charset="0"/>
        </a:defRPr>
      </a:lvl7pPr>
      <a:lvl8pPr marL="1399371" algn="l" defTabSz="913479" rtl="0" eaLnBrk="1" fontAlgn="base" hangingPunct="1">
        <a:spcBef>
          <a:spcPct val="0"/>
        </a:spcBef>
        <a:spcAft>
          <a:spcPct val="0"/>
        </a:spcAft>
        <a:defRPr sz="1900" b="1">
          <a:solidFill>
            <a:schemeClr val="tx2"/>
          </a:solidFill>
          <a:latin typeface="Arial" charset="0"/>
        </a:defRPr>
      </a:lvl8pPr>
      <a:lvl9pPr marL="1865830" algn="l" defTabSz="913479" rtl="0" eaLnBrk="1" fontAlgn="base" hangingPunct="1">
        <a:spcBef>
          <a:spcPct val="0"/>
        </a:spcBef>
        <a:spcAft>
          <a:spcPct val="0"/>
        </a:spcAft>
        <a:defRPr sz="1900" b="1">
          <a:solidFill>
            <a:schemeClr val="tx2"/>
          </a:solidFill>
          <a:latin typeface="Arial" charset="0"/>
        </a:defRPr>
      </a:lvl9pPr>
    </p:titleStyle>
    <p:bodyStyle>
      <a:lvl1pPr marL="0" indent="0" algn="l" defTabSz="91347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97" indent="-195977" algn="l" defTabSz="91347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52415" indent="-253987" algn="l" defTabSz="91347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09569" indent="-173029" algn="l" defTabSz="91347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76248" indent="-153980" algn="l" defTabSz="91347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90" indent="-132811" algn="l" defTabSz="91347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90" indent="-132811" algn="l" defTabSz="91347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90" indent="-132811" algn="l" defTabSz="91347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90" indent="-132811" algn="l" defTabSz="91347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14" rtl="0" eaLnBrk="1" latinLnBrk="0" hangingPunct="1">
        <a:defRPr sz="1800" kern="1200">
          <a:solidFill>
            <a:schemeClr val="tx1"/>
          </a:solidFill>
          <a:latin typeface="+mn-lt"/>
          <a:ea typeface="+mn-ea"/>
          <a:cs typeface="+mn-cs"/>
        </a:defRPr>
      </a:lvl1pPr>
      <a:lvl2pPr marL="466457" algn="l" defTabSz="932914" rtl="0" eaLnBrk="1" latinLnBrk="0" hangingPunct="1">
        <a:defRPr sz="1800" kern="1200">
          <a:solidFill>
            <a:schemeClr val="tx1"/>
          </a:solidFill>
          <a:latin typeface="+mn-lt"/>
          <a:ea typeface="+mn-ea"/>
          <a:cs typeface="+mn-cs"/>
        </a:defRPr>
      </a:lvl2pPr>
      <a:lvl3pPr marL="932914" algn="l" defTabSz="932914" rtl="0" eaLnBrk="1" latinLnBrk="0" hangingPunct="1">
        <a:defRPr sz="1800" kern="1200">
          <a:solidFill>
            <a:schemeClr val="tx1"/>
          </a:solidFill>
          <a:latin typeface="+mn-lt"/>
          <a:ea typeface="+mn-ea"/>
          <a:cs typeface="+mn-cs"/>
        </a:defRPr>
      </a:lvl3pPr>
      <a:lvl4pPr marL="1399371" algn="l" defTabSz="932914" rtl="0" eaLnBrk="1" latinLnBrk="0" hangingPunct="1">
        <a:defRPr sz="1800" kern="1200">
          <a:solidFill>
            <a:schemeClr val="tx1"/>
          </a:solidFill>
          <a:latin typeface="+mn-lt"/>
          <a:ea typeface="+mn-ea"/>
          <a:cs typeface="+mn-cs"/>
        </a:defRPr>
      </a:lvl4pPr>
      <a:lvl5pPr marL="1865830" algn="l" defTabSz="932914" rtl="0" eaLnBrk="1" latinLnBrk="0" hangingPunct="1">
        <a:defRPr sz="1800" kern="1200">
          <a:solidFill>
            <a:schemeClr val="tx1"/>
          </a:solidFill>
          <a:latin typeface="+mn-lt"/>
          <a:ea typeface="+mn-ea"/>
          <a:cs typeface="+mn-cs"/>
        </a:defRPr>
      </a:lvl5pPr>
      <a:lvl6pPr marL="2332286" algn="l" defTabSz="932914" rtl="0" eaLnBrk="1" latinLnBrk="0" hangingPunct="1">
        <a:defRPr sz="1800" kern="1200">
          <a:solidFill>
            <a:schemeClr val="tx1"/>
          </a:solidFill>
          <a:latin typeface="+mn-lt"/>
          <a:ea typeface="+mn-ea"/>
          <a:cs typeface="+mn-cs"/>
        </a:defRPr>
      </a:lvl6pPr>
      <a:lvl7pPr marL="2798743" algn="l" defTabSz="932914" rtl="0" eaLnBrk="1" latinLnBrk="0" hangingPunct="1">
        <a:defRPr sz="1800" kern="1200">
          <a:solidFill>
            <a:schemeClr val="tx1"/>
          </a:solidFill>
          <a:latin typeface="+mn-lt"/>
          <a:ea typeface="+mn-ea"/>
          <a:cs typeface="+mn-cs"/>
        </a:defRPr>
      </a:lvl7pPr>
      <a:lvl8pPr marL="3265200" algn="l" defTabSz="932914" rtl="0" eaLnBrk="1" latinLnBrk="0" hangingPunct="1">
        <a:defRPr sz="1800" kern="1200">
          <a:solidFill>
            <a:schemeClr val="tx1"/>
          </a:solidFill>
          <a:latin typeface="+mn-lt"/>
          <a:ea typeface="+mn-ea"/>
          <a:cs typeface="+mn-cs"/>
        </a:defRPr>
      </a:lvl8pPr>
      <a:lvl9pPr marL="3731658" algn="l" defTabSz="93291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image" Target="../media/image1.emf"/><Relationship Id="rId2" Type="http://schemas.openxmlformats.org/officeDocument/2006/relationships/tags" Target="../tags/tag50.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18" Type="http://schemas.openxmlformats.org/officeDocument/2006/relationships/image" Target="../media/image35.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2.png"/><Relationship Id="rId17" Type="http://schemas.openxmlformats.org/officeDocument/2006/relationships/image" Target="../media/image34.png"/><Relationship Id="rId2" Type="http://schemas.openxmlformats.org/officeDocument/2006/relationships/notesSlide" Target="../notesSlides/notesSlide7.xml"/><Relationship Id="rId16" Type="http://schemas.openxmlformats.org/officeDocument/2006/relationships/image" Target="../media/image32.png"/><Relationship Id="rId20" Type="http://schemas.openxmlformats.org/officeDocument/2006/relationships/image" Target="../media/image37.png"/><Relationship Id="rId1" Type="http://schemas.openxmlformats.org/officeDocument/2006/relationships/slideLayout" Target="../slideLayouts/slideLayout4.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5" Type="http://schemas.openxmlformats.org/officeDocument/2006/relationships/image" Target="../media/image31.png"/><Relationship Id="rId10" Type="http://schemas.openxmlformats.org/officeDocument/2006/relationships/image" Target="../media/image50.png"/><Relationship Id="rId19" Type="http://schemas.openxmlformats.org/officeDocument/2006/relationships/image" Target="../media/image36.png"/><Relationship Id="rId4" Type="http://schemas.openxmlformats.org/officeDocument/2006/relationships/image" Target="../media/image44.png"/><Relationship Id="rId9" Type="http://schemas.openxmlformats.org/officeDocument/2006/relationships/image" Target="../media/image49.png"/><Relationship Id="rId14"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notesSlide" Target="../notesSlides/notesSlide3.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6.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17" Type="http://schemas.openxmlformats.org/officeDocument/2006/relationships/image" Target="../media/image42.png"/><Relationship Id="rId2" Type="http://schemas.openxmlformats.org/officeDocument/2006/relationships/notesSlide" Target="../notesSlides/notesSlide6.xml"/><Relationship Id="rId16" Type="http://schemas.openxmlformats.org/officeDocument/2006/relationships/image" Target="../media/image41.png"/><Relationship Id="rId1" Type="http://schemas.openxmlformats.org/officeDocument/2006/relationships/slideLayout" Target="../slideLayouts/slideLayout3.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8" hidden="1"/>
          <p:cNvGraphicFramePr>
            <a:graphicFrameLocks noChangeAspect="1"/>
          </p:cNvGraphicFramePr>
          <p:nvPr>
            <p:custDataLst>
              <p:tags r:id="rId2"/>
            </p:custDataLst>
            <p:extLst>
              <p:ext uri="{D42A27DB-BD31-4B8C-83A1-F6EECF244321}">
                <p14:modId xmlns:p14="http://schemas.microsoft.com/office/powerpoint/2010/main" val="57782624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3038" name="think-cell Slide" r:id="rId6" imgW="360" imgH="360" progId="">
                  <p:embed/>
                </p:oleObj>
              </mc:Choice>
              <mc:Fallback>
                <p:oleObj name="think-cell Slide" r:id="rId6" imgW="360" imgH="360" progId="">
                  <p:embed/>
                  <p:pic>
                    <p:nvPicPr>
                      <p:cNvPr id="0" name="Picture 26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9" name="Rectangle 6"/>
          <p:cNvSpPr>
            <a:spLocks noGrp="1"/>
          </p:cNvSpPr>
          <p:nvPr>
            <p:ph type="ctrTitle" idx="4294967295"/>
            <p:custDataLst>
              <p:tags r:id="rId3"/>
            </p:custDataLst>
          </p:nvPr>
        </p:nvSpPr>
        <p:spPr>
          <a:xfrm>
            <a:off x="334708" y="1444686"/>
            <a:ext cx="8363438" cy="400110"/>
          </a:xfrm>
        </p:spPr>
        <p:txBody>
          <a:bodyPr/>
          <a:lstStyle/>
          <a:p>
            <a:pPr>
              <a:lnSpc>
                <a:spcPct val="100000"/>
              </a:lnSpc>
            </a:pPr>
            <a:r>
              <a:rPr lang="zh-CN" altLang="en-US" sz="2600" dirty="0">
                <a:latin typeface="微软雅黑" pitchFamily="34" charset="-122"/>
                <a:ea typeface="微软雅黑" pitchFamily="34" charset="-122"/>
                <a:cs typeface="Arial Unicode MS" pitchFamily="34" charset="-122"/>
              </a:rPr>
              <a:t>技术方案</a:t>
            </a:r>
            <a:endParaRPr lang="en-US" altLang="zh-CN" sz="1800" dirty="0">
              <a:latin typeface="微软雅黑" pitchFamily="34" charset="-122"/>
              <a:ea typeface="微软雅黑" pitchFamily="34" charset="-122"/>
              <a:cs typeface="Arial Unicode MS" pitchFamily="34" charset="-122"/>
            </a:endParaRPr>
          </a:p>
        </p:txBody>
      </p:sp>
      <p:sp>
        <p:nvSpPr>
          <p:cNvPr id="2" name="文本框 1"/>
          <p:cNvSpPr txBox="1"/>
          <p:nvPr/>
        </p:nvSpPr>
        <p:spPr>
          <a:xfrm>
            <a:off x="334708" y="2641600"/>
            <a:ext cx="3994150" cy="738664"/>
          </a:xfrm>
          <a:prstGeom prst="rect">
            <a:avLst/>
          </a:prstGeom>
          <a:noFill/>
        </p:spPr>
        <p:txBody>
          <a:bodyPr wrap="square" rtlCol="0">
            <a:spAutoFit/>
          </a:bodyPr>
          <a:lstStyle/>
          <a:p>
            <a:pPr algn="l"/>
            <a:r>
              <a:rPr lang="zh-CN" altLang="en-US" dirty="0">
                <a:solidFill>
                  <a:schemeClr val="tx1"/>
                </a:solidFill>
                <a:latin typeface="Verdana" pitchFamily="34" charset="0"/>
                <a:ea typeface="Verdana" pitchFamily="34" charset="0"/>
                <a:cs typeface="Verdana" pitchFamily="34" charset="0"/>
              </a:rPr>
              <a:t>杭州协新信息科技有限公司</a:t>
            </a:r>
            <a:endParaRPr lang="en-US" altLang="zh-CN" dirty="0">
              <a:solidFill>
                <a:schemeClr val="tx1"/>
              </a:solidFill>
              <a:latin typeface="Verdana" pitchFamily="34" charset="0"/>
              <a:ea typeface="Verdana" pitchFamily="34" charset="0"/>
              <a:cs typeface="Verdana" pitchFamily="34" charset="0"/>
            </a:endParaRPr>
          </a:p>
          <a:p>
            <a:pPr algn="l"/>
            <a:endParaRPr lang="en-US" altLang="zh-CN" dirty="0">
              <a:solidFill>
                <a:schemeClr val="bg2"/>
              </a:solidFill>
              <a:latin typeface="Verdana" pitchFamily="34" charset="0"/>
              <a:ea typeface="Verdana" pitchFamily="34" charset="0"/>
              <a:cs typeface="Verdana" pitchFamily="34" charset="0"/>
            </a:endParaRPr>
          </a:p>
          <a:p>
            <a:pPr algn="l"/>
            <a:r>
              <a:rPr lang="en-US" altLang="zh-CN" dirty="0">
                <a:solidFill>
                  <a:schemeClr val="tx1"/>
                </a:solidFill>
                <a:latin typeface="Verdana" pitchFamily="34" charset="0"/>
                <a:ea typeface="Verdana" pitchFamily="34" charset="0"/>
                <a:cs typeface="Verdana" pitchFamily="34" charset="0"/>
              </a:rPr>
              <a:t>2018-3-27</a:t>
            </a:r>
            <a:endParaRPr lang="zh-CN" altLang="en-US" dirty="0" err="1">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689781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矩形 110"/>
          <p:cNvSpPr/>
          <p:nvPr/>
        </p:nvSpPr>
        <p:spPr>
          <a:xfrm>
            <a:off x="2915323" y="1508945"/>
            <a:ext cx="1603963" cy="795969"/>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sz="1111" dirty="0">
              <a:solidFill>
                <a:schemeClr val="tx1"/>
              </a:solidFill>
            </a:endParaRPr>
          </a:p>
        </p:txBody>
      </p:sp>
      <p:sp>
        <p:nvSpPr>
          <p:cNvPr id="13" name="标题 1"/>
          <p:cNvSpPr>
            <a:spLocks noGrp="1"/>
          </p:cNvSpPr>
          <p:nvPr>
            <p:ph type="title"/>
          </p:nvPr>
        </p:nvSpPr>
        <p:spPr>
          <a:xfrm>
            <a:off x="355806" y="134647"/>
            <a:ext cx="4582165" cy="307777"/>
          </a:xfrm>
        </p:spPr>
        <p:txBody>
          <a:bodyPr/>
          <a:lstStyle/>
          <a:p>
            <a:r>
              <a:rPr lang="zh-CN" altLang="en-US" sz="2200" dirty="0">
                <a:solidFill>
                  <a:schemeClr val="accent6"/>
                </a:solidFill>
                <a:cs typeface="Verdana" pitchFamily="34" charset="0"/>
              </a:rPr>
              <a:t>系统部署设计</a:t>
            </a:r>
            <a:r>
              <a:rPr lang="en-US" altLang="zh-CN" sz="2200" dirty="0">
                <a:solidFill>
                  <a:schemeClr val="accent6"/>
                </a:solidFill>
                <a:cs typeface="Verdana" pitchFamily="34" charset="0"/>
              </a:rPr>
              <a:t>——</a:t>
            </a:r>
            <a:r>
              <a:rPr lang="zh-CN" altLang="en-US" sz="2200" dirty="0">
                <a:solidFill>
                  <a:schemeClr val="accent6"/>
                </a:solidFill>
                <a:cs typeface="Verdana" pitchFamily="34" charset="0"/>
              </a:rPr>
              <a:t>系统拓扑</a:t>
            </a:r>
          </a:p>
        </p:txBody>
      </p:sp>
      <p:grpSp>
        <p:nvGrpSpPr>
          <p:cNvPr id="36" name="组 35"/>
          <p:cNvGrpSpPr/>
          <p:nvPr/>
        </p:nvGrpSpPr>
        <p:grpSpPr>
          <a:xfrm>
            <a:off x="3221541" y="651569"/>
            <a:ext cx="991527" cy="463044"/>
            <a:chOff x="4704927" y="422839"/>
            <a:chExt cx="1249814" cy="583664"/>
          </a:xfrm>
        </p:grpSpPr>
        <p:pic>
          <p:nvPicPr>
            <p:cNvPr id="38" name="图片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4927" y="422839"/>
              <a:ext cx="465132" cy="465132"/>
            </a:xfrm>
            <a:prstGeom prst="rect">
              <a:avLst/>
            </a:prstGeom>
          </p:spPr>
        </p:pic>
        <p:grpSp>
          <p:nvGrpSpPr>
            <p:cNvPr id="39" name="组 38"/>
            <p:cNvGrpSpPr/>
            <p:nvPr/>
          </p:nvGrpSpPr>
          <p:grpSpPr>
            <a:xfrm>
              <a:off x="5094338" y="422839"/>
              <a:ext cx="860403" cy="583664"/>
              <a:chOff x="1420754" y="642998"/>
              <a:chExt cx="860403" cy="583664"/>
            </a:xfrm>
          </p:grpSpPr>
          <p:pic>
            <p:nvPicPr>
              <p:cNvPr id="40" name="图片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0754" y="662143"/>
                <a:ext cx="465132" cy="465132"/>
              </a:xfrm>
              <a:prstGeom prst="rect">
                <a:avLst/>
              </a:prstGeom>
            </p:spPr>
          </p:pic>
          <p:pic>
            <p:nvPicPr>
              <p:cNvPr id="41" name="图片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6025" y="642998"/>
                <a:ext cx="465132" cy="465132"/>
              </a:xfrm>
              <a:prstGeom prst="rect">
                <a:avLst/>
              </a:prstGeom>
            </p:spPr>
          </p:pic>
          <p:pic>
            <p:nvPicPr>
              <p:cNvPr id="42" name="图片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1445" y="761530"/>
                <a:ext cx="465132" cy="465132"/>
              </a:xfrm>
              <a:prstGeom prst="rect">
                <a:avLst/>
              </a:prstGeom>
            </p:spPr>
          </p:pic>
        </p:grpSp>
      </p:grpSp>
      <p:grpSp>
        <p:nvGrpSpPr>
          <p:cNvPr id="50" name="组 49"/>
          <p:cNvGrpSpPr/>
          <p:nvPr/>
        </p:nvGrpSpPr>
        <p:grpSpPr>
          <a:xfrm>
            <a:off x="3842599" y="3553464"/>
            <a:ext cx="388248" cy="537323"/>
            <a:chOff x="949889" y="1322406"/>
            <a:chExt cx="489384" cy="677292"/>
          </a:xfrm>
        </p:grpSpPr>
        <p:pic>
          <p:nvPicPr>
            <p:cNvPr id="55" name="图片 5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0029" y="1322406"/>
              <a:ext cx="465132" cy="465132"/>
            </a:xfrm>
            <a:prstGeom prst="rect">
              <a:avLst/>
            </a:prstGeom>
          </p:spPr>
        </p:pic>
        <p:sp>
          <p:nvSpPr>
            <p:cNvPr id="56" name="文本框 55"/>
            <p:cNvSpPr txBox="1"/>
            <p:nvPr/>
          </p:nvSpPr>
          <p:spPr>
            <a:xfrm>
              <a:off x="949889" y="1729506"/>
              <a:ext cx="489384" cy="270192"/>
            </a:xfrm>
            <a:prstGeom prst="rect">
              <a:avLst/>
            </a:prstGeom>
            <a:noFill/>
          </p:spPr>
          <p:txBody>
            <a:bodyPr wrap="none" rtlCol="0">
              <a:spAutoFit/>
            </a:bodyPr>
            <a:lstStyle/>
            <a:p>
              <a:r>
                <a:rPr kumimoji="1" lang="en-US" altLang="zh-CN" sz="793" dirty="0">
                  <a:solidFill>
                    <a:schemeClr val="tx1"/>
                  </a:solidFill>
                </a:rPr>
                <a:t>SLB</a:t>
              </a:r>
              <a:endParaRPr kumimoji="1" lang="zh-CN" altLang="en-US" sz="793" dirty="0">
                <a:solidFill>
                  <a:schemeClr val="tx1"/>
                </a:solidFill>
              </a:endParaRPr>
            </a:p>
          </p:txBody>
        </p:sp>
      </p:grpSp>
      <p:grpSp>
        <p:nvGrpSpPr>
          <p:cNvPr id="57" name="组 56"/>
          <p:cNvGrpSpPr/>
          <p:nvPr/>
        </p:nvGrpSpPr>
        <p:grpSpPr>
          <a:xfrm>
            <a:off x="3120585" y="1709986"/>
            <a:ext cx="415498" cy="534866"/>
            <a:chOff x="1968838" y="1287678"/>
            <a:chExt cx="523732" cy="674195"/>
          </a:xfrm>
        </p:grpSpPr>
        <p:pic>
          <p:nvPicPr>
            <p:cNvPr id="59" name="图片 5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98138" y="1287678"/>
              <a:ext cx="465132" cy="465132"/>
            </a:xfrm>
            <a:prstGeom prst="rect">
              <a:avLst/>
            </a:prstGeom>
          </p:spPr>
        </p:pic>
        <p:sp>
          <p:nvSpPr>
            <p:cNvPr id="60" name="文本框 59"/>
            <p:cNvSpPr txBox="1"/>
            <p:nvPr/>
          </p:nvSpPr>
          <p:spPr>
            <a:xfrm>
              <a:off x="1968838" y="1683922"/>
              <a:ext cx="523732" cy="277951"/>
            </a:xfrm>
            <a:prstGeom prst="rect">
              <a:avLst/>
            </a:prstGeom>
            <a:noFill/>
          </p:spPr>
          <p:txBody>
            <a:bodyPr wrap="none" rtlCol="0">
              <a:spAutoFit/>
            </a:bodyPr>
            <a:lstStyle/>
            <a:p>
              <a:r>
                <a:rPr kumimoji="1" lang="en-US" altLang="zh-CN" sz="833" dirty="0">
                  <a:solidFill>
                    <a:schemeClr val="tx1"/>
                  </a:solidFill>
                </a:rPr>
                <a:t>CDN</a:t>
              </a:r>
              <a:endParaRPr kumimoji="1" lang="zh-CN" altLang="en-US" sz="833" dirty="0">
                <a:solidFill>
                  <a:schemeClr val="tx1"/>
                </a:solidFill>
              </a:endParaRPr>
            </a:p>
          </p:txBody>
        </p:sp>
      </p:grpSp>
      <p:grpSp>
        <p:nvGrpSpPr>
          <p:cNvPr id="5" name="组 4"/>
          <p:cNvGrpSpPr/>
          <p:nvPr/>
        </p:nvGrpSpPr>
        <p:grpSpPr>
          <a:xfrm>
            <a:off x="4781369" y="2711505"/>
            <a:ext cx="726046" cy="2056565"/>
            <a:chOff x="4483650" y="2203414"/>
            <a:chExt cx="915177" cy="2592288"/>
          </a:xfrm>
        </p:grpSpPr>
        <p:sp>
          <p:nvSpPr>
            <p:cNvPr id="75" name="矩形 74"/>
            <p:cNvSpPr/>
            <p:nvPr/>
          </p:nvSpPr>
          <p:spPr>
            <a:xfrm>
              <a:off x="4483650" y="2203414"/>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sz="1111" dirty="0">
                <a:solidFill>
                  <a:schemeClr val="tx1"/>
                </a:solidFill>
              </a:endParaRPr>
            </a:p>
          </p:txBody>
        </p:sp>
        <p:grpSp>
          <p:nvGrpSpPr>
            <p:cNvPr id="76" name="组 75"/>
            <p:cNvGrpSpPr/>
            <p:nvPr/>
          </p:nvGrpSpPr>
          <p:grpSpPr>
            <a:xfrm>
              <a:off x="4685565" y="2328593"/>
              <a:ext cx="507569" cy="678673"/>
              <a:chOff x="4034075" y="600401"/>
              <a:chExt cx="507569" cy="678673"/>
            </a:xfrm>
          </p:grpSpPr>
          <p:pic>
            <p:nvPicPr>
              <p:cNvPr id="77" name="图片 7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53437" y="600401"/>
                <a:ext cx="465132" cy="465132"/>
              </a:xfrm>
              <a:prstGeom prst="rect">
                <a:avLst/>
              </a:prstGeom>
            </p:spPr>
          </p:pic>
          <p:sp>
            <p:nvSpPr>
              <p:cNvPr id="78" name="文本框 77"/>
              <p:cNvSpPr txBox="1"/>
              <p:nvPr/>
            </p:nvSpPr>
            <p:spPr>
              <a:xfrm>
                <a:off x="4034075" y="1001122"/>
                <a:ext cx="507569" cy="277952"/>
              </a:xfrm>
              <a:prstGeom prst="rect">
                <a:avLst/>
              </a:prstGeom>
              <a:noFill/>
            </p:spPr>
            <p:txBody>
              <a:bodyPr wrap="none" rtlCol="0">
                <a:spAutoFit/>
              </a:bodyPr>
              <a:lstStyle/>
              <a:p>
                <a:r>
                  <a:rPr kumimoji="1" lang="en-US" altLang="zh-CN" sz="833" dirty="0">
                    <a:solidFill>
                      <a:schemeClr val="tx1"/>
                    </a:solidFill>
                  </a:rPr>
                  <a:t>ECS</a:t>
                </a:r>
                <a:endParaRPr kumimoji="1" lang="zh-CN" altLang="en-US" sz="833" dirty="0">
                  <a:solidFill>
                    <a:schemeClr val="tx1"/>
                  </a:solidFill>
                </a:endParaRPr>
              </a:p>
            </p:txBody>
          </p:sp>
        </p:grpSp>
        <p:grpSp>
          <p:nvGrpSpPr>
            <p:cNvPr id="79" name="组 78"/>
            <p:cNvGrpSpPr/>
            <p:nvPr/>
          </p:nvGrpSpPr>
          <p:grpSpPr>
            <a:xfrm>
              <a:off x="4685565" y="3264697"/>
              <a:ext cx="507569" cy="678673"/>
              <a:chOff x="4034075" y="449820"/>
              <a:chExt cx="507569" cy="678673"/>
            </a:xfrm>
          </p:grpSpPr>
          <p:pic>
            <p:nvPicPr>
              <p:cNvPr id="80" name="图片 7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53437" y="449820"/>
                <a:ext cx="465132" cy="465132"/>
              </a:xfrm>
              <a:prstGeom prst="rect">
                <a:avLst/>
              </a:prstGeom>
            </p:spPr>
          </p:pic>
          <p:sp>
            <p:nvSpPr>
              <p:cNvPr id="81" name="文本框 80"/>
              <p:cNvSpPr txBox="1"/>
              <p:nvPr/>
            </p:nvSpPr>
            <p:spPr>
              <a:xfrm>
                <a:off x="4034075" y="850541"/>
                <a:ext cx="507569" cy="277952"/>
              </a:xfrm>
              <a:prstGeom prst="rect">
                <a:avLst/>
              </a:prstGeom>
              <a:noFill/>
            </p:spPr>
            <p:txBody>
              <a:bodyPr wrap="none" rtlCol="0">
                <a:spAutoFit/>
              </a:bodyPr>
              <a:lstStyle/>
              <a:p>
                <a:r>
                  <a:rPr kumimoji="1" lang="en-US" altLang="zh-CN" sz="833" dirty="0">
                    <a:solidFill>
                      <a:schemeClr val="tx1"/>
                    </a:solidFill>
                  </a:rPr>
                  <a:t>ECS</a:t>
                </a:r>
                <a:endParaRPr kumimoji="1" lang="zh-CN" altLang="en-US" sz="833" dirty="0">
                  <a:solidFill>
                    <a:schemeClr val="tx1"/>
                  </a:solidFill>
                </a:endParaRPr>
              </a:p>
            </p:txBody>
          </p:sp>
        </p:grpSp>
      </p:grpSp>
      <p:grpSp>
        <p:nvGrpSpPr>
          <p:cNvPr id="4" name="组 3"/>
          <p:cNvGrpSpPr/>
          <p:nvPr/>
        </p:nvGrpSpPr>
        <p:grpSpPr>
          <a:xfrm>
            <a:off x="6132273" y="2711505"/>
            <a:ext cx="726046" cy="2056565"/>
            <a:chOff x="6245119" y="2222251"/>
            <a:chExt cx="915177" cy="2592288"/>
          </a:xfrm>
        </p:grpSpPr>
        <p:sp>
          <p:nvSpPr>
            <p:cNvPr id="82" name="矩形 81"/>
            <p:cNvSpPr/>
            <p:nvPr/>
          </p:nvSpPr>
          <p:spPr>
            <a:xfrm>
              <a:off x="6245119" y="2222251"/>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sz="1111" dirty="0">
                <a:solidFill>
                  <a:schemeClr val="tx1"/>
                </a:solidFill>
              </a:endParaRPr>
            </a:p>
          </p:txBody>
        </p:sp>
        <p:grpSp>
          <p:nvGrpSpPr>
            <p:cNvPr id="90" name="组 89"/>
            <p:cNvGrpSpPr/>
            <p:nvPr/>
          </p:nvGrpSpPr>
          <p:grpSpPr>
            <a:xfrm>
              <a:off x="6444881" y="2347430"/>
              <a:ext cx="515652" cy="692731"/>
              <a:chOff x="5341252" y="729138"/>
              <a:chExt cx="515652" cy="692731"/>
            </a:xfrm>
          </p:grpSpPr>
          <p:pic>
            <p:nvPicPr>
              <p:cNvPr id="91" name="图片 9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65078" y="729138"/>
                <a:ext cx="468000" cy="468000"/>
              </a:xfrm>
              <a:prstGeom prst="rect">
                <a:avLst/>
              </a:prstGeom>
            </p:spPr>
          </p:pic>
          <p:sp>
            <p:nvSpPr>
              <p:cNvPr id="92" name="文本框 91"/>
              <p:cNvSpPr txBox="1"/>
              <p:nvPr/>
            </p:nvSpPr>
            <p:spPr>
              <a:xfrm>
                <a:off x="5341252" y="1143917"/>
                <a:ext cx="515652" cy="277952"/>
              </a:xfrm>
              <a:prstGeom prst="rect">
                <a:avLst/>
              </a:prstGeom>
              <a:noFill/>
            </p:spPr>
            <p:txBody>
              <a:bodyPr wrap="none" rtlCol="0">
                <a:spAutoFit/>
              </a:bodyPr>
              <a:lstStyle/>
              <a:p>
                <a:r>
                  <a:rPr kumimoji="1" lang="en-US" altLang="zh-CN" sz="833" dirty="0">
                    <a:solidFill>
                      <a:schemeClr val="tx1"/>
                    </a:solidFill>
                  </a:rPr>
                  <a:t>RDS</a:t>
                </a:r>
                <a:endParaRPr kumimoji="1" lang="zh-CN" altLang="en-US" sz="833" dirty="0">
                  <a:solidFill>
                    <a:schemeClr val="tx1"/>
                  </a:solidFill>
                </a:endParaRPr>
              </a:p>
            </p:txBody>
          </p:sp>
        </p:grpSp>
        <p:grpSp>
          <p:nvGrpSpPr>
            <p:cNvPr id="93" name="组 92"/>
            <p:cNvGrpSpPr/>
            <p:nvPr/>
          </p:nvGrpSpPr>
          <p:grpSpPr>
            <a:xfrm>
              <a:off x="6476742" y="3283534"/>
              <a:ext cx="515652" cy="692731"/>
              <a:chOff x="5341252" y="564499"/>
              <a:chExt cx="515652" cy="692731"/>
            </a:xfrm>
          </p:grpSpPr>
          <p:pic>
            <p:nvPicPr>
              <p:cNvPr id="94" name="图片 9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65078" y="564499"/>
                <a:ext cx="468000" cy="468000"/>
              </a:xfrm>
              <a:prstGeom prst="rect">
                <a:avLst/>
              </a:prstGeom>
            </p:spPr>
          </p:pic>
          <p:sp>
            <p:nvSpPr>
              <p:cNvPr id="95" name="文本框 94"/>
              <p:cNvSpPr txBox="1"/>
              <p:nvPr/>
            </p:nvSpPr>
            <p:spPr>
              <a:xfrm>
                <a:off x="5341252" y="979278"/>
                <a:ext cx="515652" cy="277952"/>
              </a:xfrm>
              <a:prstGeom prst="rect">
                <a:avLst/>
              </a:prstGeom>
              <a:noFill/>
            </p:spPr>
            <p:txBody>
              <a:bodyPr wrap="none" rtlCol="0">
                <a:spAutoFit/>
              </a:bodyPr>
              <a:lstStyle/>
              <a:p>
                <a:r>
                  <a:rPr kumimoji="1" lang="en-US" altLang="zh-CN" sz="833" dirty="0">
                    <a:solidFill>
                      <a:schemeClr val="tx1"/>
                    </a:solidFill>
                  </a:rPr>
                  <a:t>RDS</a:t>
                </a:r>
                <a:endParaRPr kumimoji="1" lang="zh-CN" altLang="en-US" sz="833" dirty="0">
                  <a:solidFill>
                    <a:schemeClr val="tx1"/>
                  </a:solidFill>
                </a:endParaRPr>
              </a:p>
            </p:txBody>
          </p:sp>
        </p:grpSp>
      </p:grpSp>
      <p:grpSp>
        <p:nvGrpSpPr>
          <p:cNvPr id="3" name="组 2"/>
          <p:cNvGrpSpPr/>
          <p:nvPr/>
        </p:nvGrpSpPr>
        <p:grpSpPr>
          <a:xfrm>
            <a:off x="7483177" y="2711505"/>
            <a:ext cx="726046" cy="2056565"/>
            <a:chOff x="7991318" y="2206004"/>
            <a:chExt cx="915177" cy="2592288"/>
          </a:xfrm>
        </p:grpSpPr>
        <p:sp>
          <p:nvSpPr>
            <p:cNvPr id="89" name="矩形 88"/>
            <p:cNvSpPr/>
            <p:nvPr/>
          </p:nvSpPr>
          <p:spPr>
            <a:xfrm>
              <a:off x="7991318" y="2206004"/>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sz="1111" dirty="0">
                <a:solidFill>
                  <a:schemeClr val="tx1"/>
                </a:solidFill>
              </a:endParaRPr>
            </a:p>
          </p:txBody>
        </p:sp>
        <p:grpSp>
          <p:nvGrpSpPr>
            <p:cNvPr id="96" name="组 95"/>
            <p:cNvGrpSpPr/>
            <p:nvPr/>
          </p:nvGrpSpPr>
          <p:grpSpPr>
            <a:xfrm>
              <a:off x="8148648" y="2432920"/>
              <a:ext cx="600515" cy="655256"/>
              <a:chOff x="6276652" y="882263"/>
              <a:chExt cx="600515" cy="655256"/>
            </a:xfrm>
          </p:grpSpPr>
          <p:pic>
            <p:nvPicPr>
              <p:cNvPr id="97" name="图片 9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39584" y="882263"/>
                <a:ext cx="465132" cy="465132"/>
              </a:xfrm>
              <a:prstGeom prst="rect">
                <a:avLst/>
              </a:prstGeom>
            </p:spPr>
          </p:pic>
          <p:sp>
            <p:nvSpPr>
              <p:cNvPr id="98" name="文本框 97"/>
              <p:cNvSpPr txBox="1"/>
              <p:nvPr/>
            </p:nvSpPr>
            <p:spPr>
              <a:xfrm>
                <a:off x="6276652" y="1259568"/>
                <a:ext cx="600515" cy="277951"/>
              </a:xfrm>
              <a:prstGeom prst="rect">
                <a:avLst/>
              </a:prstGeom>
              <a:noFill/>
            </p:spPr>
            <p:txBody>
              <a:bodyPr wrap="none" rtlCol="0">
                <a:spAutoFit/>
              </a:bodyPr>
              <a:lstStyle/>
              <a:p>
                <a:r>
                  <a:rPr kumimoji="1" lang="en-US" altLang="zh-CN" sz="833" dirty="0" err="1">
                    <a:solidFill>
                      <a:schemeClr val="tx1"/>
                    </a:solidFill>
                  </a:rPr>
                  <a:t>Redis</a:t>
                </a:r>
                <a:endParaRPr kumimoji="1" lang="zh-CN" altLang="en-US" sz="833" dirty="0">
                  <a:solidFill>
                    <a:schemeClr val="tx1"/>
                  </a:solidFill>
                </a:endParaRPr>
              </a:p>
            </p:txBody>
          </p:sp>
        </p:grpSp>
        <p:grpSp>
          <p:nvGrpSpPr>
            <p:cNvPr id="99" name="组 98"/>
            <p:cNvGrpSpPr/>
            <p:nvPr/>
          </p:nvGrpSpPr>
          <p:grpSpPr>
            <a:xfrm>
              <a:off x="8220868" y="3601715"/>
              <a:ext cx="600515" cy="655256"/>
              <a:chOff x="6276652" y="882263"/>
              <a:chExt cx="600515" cy="655256"/>
            </a:xfrm>
          </p:grpSpPr>
          <p:pic>
            <p:nvPicPr>
              <p:cNvPr id="100" name="图片 9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39584" y="882263"/>
                <a:ext cx="465132" cy="465132"/>
              </a:xfrm>
              <a:prstGeom prst="rect">
                <a:avLst/>
              </a:prstGeom>
            </p:spPr>
          </p:pic>
          <p:sp>
            <p:nvSpPr>
              <p:cNvPr id="101" name="文本框 100"/>
              <p:cNvSpPr txBox="1"/>
              <p:nvPr/>
            </p:nvSpPr>
            <p:spPr>
              <a:xfrm>
                <a:off x="6276652" y="1259568"/>
                <a:ext cx="600515" cy="277951"/>
              </a:xfrm>
              <a:prstGeom prst="rect">
                <a:avLst/>
              </a:prstGeom>
              <a:noFill/>
            </p:spPr>
            <p:txBody>
              <a:bodyPr wrap="none" rtlCol="0">
                <a:spAutoFit/>
              </a:bodyPr>
              <a:lstStyle/>
              <a:p>
                <a:r>
                  <a:rPr kumimoji="1" lang="en-US" altLang="zh-CN" sz="833" dirty="0" err="1">
                    <a:solidFill>
                      <a:schemeClr val="tx1"/>
                    </a:solidFill>
                  </a:rPr>
                  <a:t>Redis</a:t>
                </a:r>
                <a:endParaRPr kumimoji="1" lang="zh-CN" altLang="en-US" sz="833" dirty="0">
                  <a:solidFill>
                    <a:schemeClr val="tx1"/>
                  </a:solidFill>
                </a:endParaRPr>
              </a:p>
            </p:txBody>
          </p:sp>
        </p:grpSp>
      </p:grpSp>
      <p:grpSp>
        <p:nvGrpSpPr>
          <p:cNvPr id="2" name="组 1"/>
          <p:cNvGrpSpPr/>
          <p:nvPr/>
        </p:nvGrpSpPr>
        <p:grpSpPr>
          <a:xfrm>
            <a:off x="1952057" y="2674095"/>
            <a:ext cx="726046" cy="2056565"/>
            <a:chOff x="9865493" y="2222251"/>
            <a:chExt cx="915177" cy="2592288"/>
          </a:xfrm>
        </p:grpSpPr>
        <p:sp>
          <p:nvSpPr>
            <p:cNvPr id="102" name="矩形 101"/>
            <p:cNvSpPr/>
            <p:nvPr/>
          </p:nvSpPr>
          <p:spPr>
            <a:xfrm>
              <a:off x="9865493" y="2222251"/>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sz="1111" dirty="0">
                <a:solidFill>
                  <a:schemeClr val="tx1"/>
                </a:solidFill>
              </a:endParaRPr>
            </a:p>
          </p:txBody>
        </p:sp>
        <p:grpSp>
          <p:nvGrpSpPr>
            <p:cNvPr id="103" name="组 102"/>
            <p:cNvGrpSpPr/>
            <p:nvPr/>
          </p:nvGrpSpPr>
          <p:grpSpPr>
            <a:xfrm>
              <a:off x="10059763" y="2418699"/>
              <a:ext cx="515652" cy="656581"/>
              <a:chOff x="4856248" y="270035"/>
              <a:chExt cx="515652" cy="656581"/>
            </a:xfrm>
          </p:grpSpPr>
          <p:pic>
            <p:nvPicPr>
              <p:cNvPr id="104" name="图片 10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85566" y="270035"/>
                <a:ext cx="468000" cy="468000"/>
              </a:xfrm>
              <a:prstGeom prst="rect">
                <a:avLst/>
              </a:prstGeom>
            </p:spPr>
          </p:pic>
          <p:sp>
            <p:nvSpPr>
              <p:cNvPr id="105" name="文本框 104"/>
              <p:cNvSpPr txBox="1"/>
              <p:nvPr/>
            </p:nvSpPr>
            <p:spPr>
              <a:xfrm>
                <a:off x="4856248" y="648665"/>
                <a:ext cx="515652" cy="277951"/>
              </a:xfrm>
              <a:prstGeom prst="rect">
                <a:avLst/>
              </a:prstGeom>
              <a:noFill/>
            </p:spPr>
            <p:txBody>
              <a:bodyPr wrap="none" rtlCol="0">
                <a:spAutoFit/>
              </a:bodyPr>
              <a:lstStyle/>
              <a:p>
                <a:r>
                  <a:rPr kumimoji="1" lang="en-US" altLang="zh-CN" sz="833" dirty="0">
                    <a:solidFill>
                      <a:schemeClr val="tx1"/>
                    </a:solidFill>
                  </a:rPr>
                  <a:t>OSS</a:t>
                </a:r>
                <a:endParaRPr kumimoji="1" lang="zh-CN" altLang="en-US" sz="833" dirty="0">
                  <a:solidFill>
                    <a:schemeClr val="tx1"/>
                  </a:solidFill>
                </a:endParaRPr>
              </a:p>
            </p:txBody>
          </p:sp>
        </p:grpSp>
        <p:grpSp>
          <p:nvGrpSpPr>
            <p:cNvPr id="106" name="组 105"/>
            <p:cNvGrpSpPr/>
            <p:nvPr/>
          </p:nvGrpSpPr>
          <p:grpSpPr>
            <a:xfrm>
              <a:off x="10088537" y="3605075"/>
              <a:ext cx="515652" cy="656581"/>
              <a:chOff x="4856248" y="270035"/>
              <a:chExt cx="515652" cy="656581"/>
            </a:xfrm>
          </p:grpSpPr>
          <p:pic>
            <p:nvPicPr>
              <p:cNvPr id="107" name="图片 10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85566" y="270035"/>
                <a:ext cx="468000" cy="468000"/>
              </a:xfrm>
              <a:prstGeom prst="rect">
                <a:avLst/>
              </a:prstGeom>
            </p:spPr>
          </p:pic>
          <p:sp>
            <p:nvSpPr>
              <p:cNvPr id="108" name="文本框 107"/>
              <p:cNvSpPr txBox="1"/>
              <p:nvPr/>
            </p:nvSpPr>
            <p:spPr>
              <a:xfrm>
                <a:off x="4856248" y="648665"/>
                <a:ext cx="515652" cy="277951"/>
              </a:xfrm>
              <a:prstGeom prst="rect">
                <a:avLst/>
              </a:prstGeom>
              <a:noFill/>
            </p:spPr>
            <p:txBody>
              <a:bodyPr wrap="none" rtlCol="0">
                <a:spAutoFit/>
              </a:bodyPr>
              <a:lstStyle/>
              <a:p>
                <a:r>
                  <a:rPr kumimoji="1" lang="en-US" altLang="zh-CN" sz="833" dirty="0">
                    <a:solidFill>
                      <a:schemeClr val="tx1"/>
                    </a:solidFill>
                  </a:rPr>
                  <a:t>OSS</a:t>
                </a:r>
                <a:endParaRPr kumimoji="1" lang="zh-CN" altLang="en-US" sz="833" dirty="0">
                  <a:solidFill>
                    <a:schemeClr val="tx1"/>
                  </a:solidFill>
                </a:endParaRPr>
              </a:p>
            </p:txBody>
          </p:sp>
        </p:grpSp>
      </p:grpSp>
      <p:grpSp>
        <p:nvGrpSpPr>
          <p:cNvPr id="7" name="组 6"/>
          <p:cNvGrpSpPr/>
          <p:nvPr/>
        </p:nvGrpSpPr>
        <p:grpSpPr>
          <a:xfrm>
            <a:off x="3788981" y="1722092"/>
            <a:ext cx="492444" cy="546131"/>
            <a:chOff x="6089536" y="1663545"/>
            <a:chExt cx="620722" cy="688395"/>
          </a:xfrm>
        </p:grpSpPr>
        <p:pic>
          <p:nvPicPr>
            <p:cNvPr id="6" name="图片 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187559" y="1663545"/>
              <a:ext cx="468000" cy="468000"/>
            </a:xfrm>
            <a:prstGeom prst="rect">
              <a:avLst/>
            </a:prstGeom>
          </p:spPr>
        </p:pic>
        <p:sp>
          <p:nvSpPr>
            <p:cNvPr id="109" name="文本框 108"/>
            <p:cNvSpPr txBox="1"/>
            <p:nvPr/>
          </p:nvSpPr>
          <p:spPr>
            <a:xfrm>
              <a:off x="6089536" y="2073988"/>
              <a:ext cx="620722" cy="277952"/>
            </a:xfrm>
            <a:prstGeom prst="rect">
              <a:avLst/>
            </a:prstGeom>
            <a:noFill/>
          </p:spPr>
          <p:txBody>
            <a:bodyPr wrap="none" rtlCol="0">
              <a:spAutoFit/>
            </a:bodyPr>
            <a:lstStyle/>
            <a:p>
              <a:r>
                <a:rPr kumimoji="1" lang="en-US" altLang="zh-CN" sz="833" dirty="0">
                  <a:solidFill>
                    <a:schemeClr val="tx1"/>
                  </a:solidFill>
                </a:rPr>
                <a:t>DDOS</a:t>
              </a:r>
              <a:endParaRPr kumimoji="1" lang="zh-CN" altLang="en-US" sz="833" dirty="0">
                <a:solidFill>
                  <a:schemeClr val="tx1"/>
                </a:solidFill>
              </a:endParaRPr>
            </a:p>
          </p:txBody>
        </p:sp>
      </p:grpSp>
      <p:sp>
        <p:nvSpPr>
          <p:cNvPr id="8" name="矩形 7"/>
          <p:cNvSpPr/>
          <p:nvPr/>
        </p:nvSpPr>
        <p:spPr>
          <a:xfrm>
            <a:off x="3600844" y="2525180"/>
            <a:ext cx="5027160" cy="2513580"/>
          </a:xfrm>
          <a:prstGeom prst="rect">
            <a:avLst/>
          </a:prstGeom>
          <a:noFill/>
          <a:ln w="3175">
            <a:solidFill>
              <a:schemeClr val="accent1">
                <a:shade val="95000"/>
                <a:satMod val="105000"/>
                <a:alpha val="48000"/>
              </a:schemeClr>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11"/>
          </a:p>
        </p:txBody>
      </p:sp>
      <p:sp>
        <p:nvSpPr>
          <p:cNvPr id="118" name="矩形 117"/>
          <p:cNvSpPr/>
          <p:nvPr/>
        </p:nvSpPr>
        <p:spPr>
          <a:xfrm>
            <a:off x="1487152" y="2525180"/>
            <a:ext cx="1590023" cy="2513580"/>
          </a:xfrm>
          <a:prstGeom prst="rect">
            <a:avLst/>
          </a:prstGeom>
          <a:noFill/>
          <a:ln w="3175">
            <a:solidFill>
              <a:schemeClr val="accent1">
                <a:shade val="95000"/>
                <a:satMod val="105000"/>
                <a:alpha val="48000"/>
              </a:schemeClr>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11"/>
          </a:p>
        </p:txBody>
      </p:sp>
      <p:cxnSp>
        <p:nvCxnSpPr>
          <p:cNvPr id="16" name="直线箭头连接符 15"/>
          <p:cNvCxnSpPr>
            <a:stCxn id="75" idx="3"/>
            <a:endCxn id="82" idx="1"/>
          </p:cNvCxnSpPr>
          <p:nvPr/>
        </p:nvCxnSpPr>
        <p:spPr>
          <a:xfrm>
            <a:off x="5507416" y="3739787"/>
            <a:ext cx="62485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肘形连接符 24"/>
          <p:cNvCxnSpPr>
            <a:stCxn id="60" idx="2"/>
            <a:endCxn id="102" idx="3"/>
          </p:cNvCxnSpPr>
          <p:nvPr/>
        </p:nvCxnSpPr>
        <p:spPr>
          <a:xfrm rot="5400000">
            <a:off x="2274456" y="2648500"/>
            <a:ext cx="1457526" cy="65023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1" name="直线箭头连接符 120"/>
          <p:cNvCxnSpPr>
            <a:stCxn id="40" idx="2"/>
            <a:endCxn id="111" idx="0"/>
          </p:cNvCxnSpPr>
          <p:nvPr/>
        </p:nvCxnSpPr>
        <p:spPr>
          <a:xfrm>
            <a:off x="3714980" y="1035765"/>
            <a:ext cx="2324" cy="4731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4" name="直线箭头连接符 123"/>
          <p:cNvCxnSpPr>
            <a:stCxn id="55" idx="3"/>
            <a:endCxn id="75" idx="1"/>
          </p:cNvCxnSpPr>
          <p:nvPr/>
        </p:nvCxnSpPr>
        <p:spPr>
          <a:xfrm>
            <a:off x="4227585" y="3737967"/>
            <a:ext cx="553784" cy="18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8" name="直线箭头连接符 127"/>
          <p:cNvCxnSpPr>
            <a:stCxn id="109" idx="2"/>
            <a:endCxn id="55" idx="0"/>
          </p:cNvCxnSpPr>
          <p:nvPr/>
        </p:nvCxnSpPr>
        <p:spPr>
          <a:xfrm>
            <a:off x="4035203" y="2268223"/>
            <a:ext cx="7878" cy="1285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4" name="肘形连接符 133"/>
          <p:cNvCxnSpPr>
            <a:stCxn id="75" idx="2"/>
            <a:endCxn id="102" idx="2"/>
          </p:cNvCxnSpPr>
          <p:nvPr/>
        </p:nvCxnSpPr>
        <p:spPr>
          <a:xfrm rot="5400000" flipH="1">
            <a:off x="3711032" y="3334710"/>
            <a:ext cx="37409" cy="2829313"/>
          </a:xfrm>
          <a:prstGeom prst="bentConnector3">
            <a:avLst>
              <a:gd name="adj1" fmla="val -48479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肘形连接符 9"/>
          <p:cNvCxnSpPr>
            <a:stCxn id="75" idx="0"/>
            <a:endCxn id="89" idx="0"/>
          </p:cNvCxnSpPr>
          <p:nvPr/>
        </p:nvCxnSpPr>
        <p:spPr>
          <a:xfrm rot="5400000" flipH="1" flipV="1">
            <a:off x="6495296" y="1360600"/>
            <a:ext cx="10075" cy="2701808"/>
          </a:xfrm>
          <a:prstGeom prst="bentConnector3">
            <a:avLst>
              <a:gd name="adj1" fmla="val 1800000"/>
            </a:avLst>
          </a:prstGeom>
          <a:ln>
            <a:tailEnd type="triangle"/>
          </a:ln>
        </p:spPr>
        <p:style>
          <a:lnRef idx="2">
            <a:schemeClr val="accent1"/>
          </a:lnRef>
          <a:fillRef idx="0">
            <a:schemeClr val="accent1"/>
          </a:fillRef>
          <a:effectRef idx="1">
            <a:schemeClr val="accent1"/>
          </a:effectRef>
          <a:fontRef idx="minor">
            <a:schemeClr val="tx1"/>
          </a:fontRef>
        </p:style>
      </p:cxnSp>
      <p:pic>
        <p:nvPicPr>
          <p:cNvPr id="66" name="图片 6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56659" y="4249702"/>
            <a:ext cx="371283" cy="371283"/>
          </a:xfrm>
          <a:prstGeom prst="rect">
            <a:avLst/>
          </a:prstGeom>
        </p:spPr>
      </p:pic>
      <p:sp>
        <p:nvSpPr>
          <p:cNvPr id="67" name="文本框 66"/>
          <p:cNvSpPr txBox="1"/>
          <p:nvPr/>
        </p:nvSpPr>
        <p:spPr>
          <a:xfrm>
            <a:off x="6337757" y="4578762"/>
            <a:ext cx="409087" cy="220510"/>
          </a:xfrm>
          <a:prstGeom prst="rect">
            <a:avLst/>
          </a:prstGeom>
          <a:noFill/>
        </p:spPr>
        <p:txBody>
          <a:bodyPr wrap="none" rtlCol="0">
            <a:spAutoFit/>
          </a:bodyPr>
          <a:lstStyle/>
          <a:p>
            <a:r>
              <a:rPr kumimoji="1" lang="en-US" altLang="zh-CN" sz="833" dirty="0">
                <a:solidFill>
                  <a:schemeClr val="tx1"/>
                </a:solidFill>
              </a:rPr>
              <a:t>RDS</a:t>
            </a:r>
            <a:endParaRPr kumimoji="1" lang="zh-CN" altLang="en-US" sz="833" dirty="0">
              <a:solidFill>
                <a:schemeClr val="tx1"/>
              </a:solidFill>
            </a:endParaRPr>
          </a:p>
        </p:txBody>
      </p:sp>
      <p:pic>
        <p:nvPicPr>
          <p:cNvPr id="68" name="图片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53333" y="4187785"/>
            <a:ext cx="369008" cy="369008"/>
          </a:xfrm>
          <a:prstGeom prst="rect">
            <a:avLst/>
          </a:prstGeom>
        </p:spPr>
      </p:pic>
      <p:sp>
        <p:nvSpPr>
          <p:cNvPr id="69" name="文本框 68"/>
          <p:cNvSpPr txBox="1"/>
          <p:nvPr/>
        </p:nvSpPr>
        <p:spPr>
          <a:xfrm>
            <a:off x="4937971" y="4505693"/>
            <a:ext cx="402675" cy="220510"/>
          </a:xfrm>
          <a:prstGeom prst="rect">
            <a:avLst/>
          </a:prstGeom>
          <a:noFill/>
        </p:spPr>
        <p:txBody>
          <a:bodyPr wrap="none" rtlCol="0">
            <a:spAutoFit/>
          </a:bodyPr>
          <a:lstStyle/>
          <a:p>
            <a:r>
              <a:rPr kumimoji="1" lang="en-US" altLang="zh-CN" sz="833" dirty="0">
                <a:solidFill>
                  <a:schemeClr val="tx1"/>
                </a:solidFill>
              </a:rPr>
              <a:t>ECS</a:t>
            </a:r>
            <a:endParaRPr kumimoji="1" lang="zh-CN" altLang="en-US" sz="833" dirty="0">
              <a:solidFill>
                <a:schemeClr val="tx1"/>
              </a:solidFill>
            </a:endParaRPr>
          </a:p>
        </p:txBody>
      </p:sp>
      <p:sp>
        <p:nvSpPr>
          <p:cNvPr id="64" name="文本框 63"/>
          <p:cNvSpPr txBox="1"/>
          <p:nvPr/>
        </p:nvSpPr>
        <p:spPr>
          <a:xfrm>
            <a:off x="3792270" y="2871313"/>
            <a:ext cx="1008237" cy="215444"/>
          </a:xfrm>
          <a:prstGeom prst="rect">
            <a:avLst/>
          </a:prstGeom>
          <a:noFill/>
        </p:spPr>
        <p:txBody>
          <a:bodyPr wrap="square" rtlCol="0">
            <a:spAutoFit/>
          </a:bodyPr>
          <a:lstStyle/>
          <a:p>
            <a:r>
              <a:rPr lang="en-US" altLang="zh-CN" sz="800" dirty="0">
                <a:solidFill>
                  <a:schemeClr val="tx1"/>
                </a:solidFill>
                <a:latin typeface="Verdana" pitchFamily="34" charset="0"/>
                <a:ea typeface="Verdana" pitchFamily="34" charset="0"/>
                <a:cs typeface="Verdana" pitchFamily="34" charset="0"/>
              </a:rPr>
              <a:t>WEB</a:t>
            </a:r>
            <a:r>
              <a:rPr lang="zh-CN" altLang="en-US" sz="800" dirty="0">
                <a:solidFill>
                  <a:schemeClr val="tx1"/>
                </a:solidFill>
                <a:latin typeface="Verdana" pitchFamily="34" charset="0"/>
                <a:ea typeface="Verdana" pitchFamily="34" charset="0"/>
                <a:cs typeface="Verdana" pitchFamily="34" charset="0"/>
              </a:rPr>
              <a:t>应用防火墙</a:t>
            </a:r>
          </a:p>
        </p:txBody>
      </p:sp>
      <p:pic>
        <p:nvPicPr>
          <p:cNvPr id="65" name="图片 6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059189" y="2564315"/>
            <a:ext cx="284304" cy="284304"/>
          </a:xfrm>
          <a:prstGeom prst="rect">
            <a:avLst/>
          </a:prstGeom>
        </p:spPr>
      </p:pic>
      <p:pic>
        <p:nvPicPr>
          <p:cNvPr id="70" name="图片 6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359166" y="2789836"/>
            <a:ext cx="284304" cy="284304"/>
          </a:xfrm>
          <a:prstGeom prst="rect">
            <a:avLst/>
          </a:prstGeom>
        </p:spPr>
      </p:pic>
      <p:sp>
        <p:nvSpPr>
          <p:cNvPr id="71" name="文本框 70"/>
          <p:cNvSpPr txBox="1"/>
          <p:nvPr/>
        </p:nvSpPr>
        <p:spPr>
          <a:xfrm>
            <a:off x="5309482" y="3079177"/>
            <a:ext cx="505246" cy="215444"/>
          </a:xfrm>
          <a:prstGeom prst="rect">
            <a:avLst/>
          </a:prstGeom>
          <a:noFill/>
        </p:spPr>
        <p:txBody>
          <a:bodyPr wrap="square" rtlCol="0">
            <a:spAutoFit/>
          </a:bodyPr>
          <a:lstStyle/>
          <a:p>
            <a:r>
              <a:rPr lang="zh-CN" altLang="en-US" sz="800" dirty="0">
                <a:solidFill>
                  <a:schemeClr val="tx1"/>
                </a:solidFill>
                <a:latin typeface="Verdana" pitchFamily="34" charset="0"/>
                <a:ea typeface="Verdana" pitchFamily="34" charset="0"/>
                <a:cs typeface="Verdana" pitchFamily="34" charset="0"/>
              </a:rPr>
              <a:t>安骑士</a:t>
            </a:r>
          </a:p>
        </p:txBody>
      </p:sp>
      <p:pic>
        <p:nvPicPr>
          <p:cNvPr id="72" name="图片 7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609081" y="3842093"/>
            <a:ext cx="284304" cy="284304"/>
          </a:xfrm>
          <a:prstGeom prst="rect">
            <a:avLst/>
          </a:prstGeom>
        </p:spPr>
      </p:pic>
      <p:sp>
        <p:nvSpPr>
          <p:cNvPr id="73" name="文本框 72"/>
          <p:cNvSpPr txBox="1"/>
          <p:nvPr/>
        </p:nvSpPr>
        <p:spPr>
          <a:xfrm>
            <a:off x="4400620" y="4042680"/>
            <a:ext cx="790715" cy="215444"/>
          </a:xfrm>
          <a:prstGeom prst="rect">
            <a:avLst/>
          </a:prstGeom>
          <a:noFill/>
        </p:spPr>
        <p:txBody>
          <a:bodyPr wrap="square" rtlCol="0">
            <a:spAutoFit/>
          </a:bodyPr>
          <a:lstStyle/>
          <a:p>
            <a:r>
              <a:rPr lang="en-US" altLang="zh-CN" sz="800" dirty="0">
                <a:solidFill>
                  <a:schemeClr val="tx1"/>
                </a:solidFill>
                <a:latin typeface="Verdana" pitchFamily="34" charset="0"/>
                <a:ea typeface="Verdana" pitchFamily="34" charset="0"/>
                <a:cs typeface="Verdana" pitchFamily="34" charset="0"/>
              </a:rPr>
              <a:t>CA</a:t>
            </a:r>
            <a:r>
              <a:rPr lang="zh-CN" altLang="en-US" sz="800" dirty="0">
                <a:solidFill>
                  <a:schemeClr val="tx1"/>
                </a:solidFill>
                <a:latin typeface="Verdana" pitchFamily="34" charset="0"/>
                <a:ea typeface="Verdana" pitchFamily="34" charset="0"/>
                <a:cs typeface="Verdana" pitchFamily="34" charset="0"/>
              </a:rPr>
              <a:t>证书服务</a:t>
            </a:r>
          </a:p>
        </p:txBody>
      </p:sp>
      <p:sp>
        <p:nvSpPr>
          <p:cNvPr id="74" name="文本框 73"/>
          <p:cNvSpPr txBox="1"/>
          <p:nvPr/>
        </p:nvSpPr>
        <p:spPr>
          <a:xfrm>
            <a:off x="5900406" y="4042680"/>
            <a:ext cx="650235" cy="215444"/>
          </a:xfrm>
          <a:prstGeom prst="rect">
            <a:avLst/>
          </a:prstGeom>
          <a:noFill/>
        </p:spPr>
        <p:txBody>
          <a:bodyPr wrap="square" rtlCol="0">
            <a:spAutoFit/>
          </a:bodyPr>
          <a:lstStyle/>
          <a:p>
            <a:r>
              <a:rPr lang="zh-CN" altLang="en-US" sz="800" dirty="0">
                <a:solidFill>
                  <a:schemeClr val="tx1"/>
                </a:solidFill>
                <a:latin typeface="Verdana" pitchFamily="34" charset="0"/>
                <a:ea typeface="Verdana" pitchFamily="34" charset="0"/>
                <a:cs typeface="Verdana" pitchFamily="34" charset="0"/>
              </a:rPr>
              <a:t>数据审计</a:t>
            </a:r>
          </a:p>
        </p:txBody>
      </p:sp>
      <p:pic>
        <p:nvPicPr>
          <p:cNvPr id="83" name="图片 8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001500" y="3783300"/>
            <a:ext cx="284304" cy="284304"/>
          </a:xfrm>
          <a:prstGeom prst="rect">
            <a:avLst/>
          </a:prstGeom>
        </p:spPr>
      </p:pic>
      <p:sp>
        <p:nvSpPr>
          <p:cNvPr id="85" name="文本框 84"/>
          <p:cNvSpPr txBox="1"/>
          <p:nvPr/>
        </p:nvSpPr>
        <p:spPr>
          <a:xfrm>
            <a:off x="5838933" y="4576097"/>
            <a:ext cx="658871" cy="215444"/>
          </a:xfrm>
          <a:prstGeom prst="rect">
            <a:avLst/>
          </a:prstGeom>
          <a:noFill/>
        </p:spPr>
        <p:txBody>
          <a:bodyPr wrap="square" rtlCol="0">
            <a:spAutoFit/>
          </a:bodyPr>
          <a:lstStyle/>
          <a:p>
            <a:r>
              <a:rPr lang="zh-CN" altLang="en-US" sz="800" dirty="0">
                <a:solidFill>
                  <a:schemeClr val="tx1"/>
                </a:solidFill>
                <a:latin typeface="Verdana" pitchFamily="34" charset="0"/>
                <a:ea typeface="Verdana" pitchFamily="34" charset="0"/>
                <a:cs typeface="Verdana" pitchFamily="34" charset="0"/>
              </a:rPr>
              <a:t>加密服务</a:t>
            </a:r>
          </a:p>
        </p:txBody>
      </p:sp>
      <p:pic>
        <p:nvPicPr>
          <p:cNvPr id="86" name="图片 8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004243" y="4320348"/>
            <a:ext cx="212329" cy="212329"/>
          </a:xfrm>
          <a:prstGeom prst="rect">
            <a:avLst/>
          </a:prstGeom>
        </p:spPr>
      </p:pic>
      <p:sp>
        <p:nvSpPr>
          <p:cNvPr id="87" name="文本框 86"/>
          <p:cNvSpPr txBox="1"/>
          <p:nvPr/>
        </p:nvSpPr>
        <p:spPr>
          <a:xfrm>
            <a:off x="5260983" y="4079181"/>
            <a:ext cx="664801" cy="215444"/>
          </a:xfrm>
          <a:prstGeom prst="rect">
            <a:avLst/>
          </a:prstGeom>
          <a:noFill/>
        </p:spPr>
        <p:txBody>
          <a:bodyPr wrap="square" rtlCol="0">
            <a:spAutoFit/>
          </a:bodyPr>
          <a:lstStyle/>
          <a:p>
            <a:r>
              <a:rPr lang="zh-CN" altLang="en-US" sz="800" dirty="0">
                <a:solidFill>
                  <a:schemeClr val="tx1"/>
                </a:solidFill>
                <a:latin typeface="Verdana" pitchFamily="34" charset="0"/>
                <a:ea typeface="Verdana" pitchFamily="34" charset="0"/>
                <a:cs typeface="Verdana" pitchFamily="34" charset="0"/>
              </a:rPr>
              <a:t>数据风控</a:t>
            </a:r>
          </a:p>
        </p:txBody>
      </p:sp>
      <p:pic>
        <p:nvPicPr>
          <p:cNvPr id="88" name="图片 87"/>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393195" y="3797800"/>
            <a:ext cx="284304" cy="284304"/>
          </a:xfrm>
          <a:prstGeom prst="rect">
            <a:avLst/>
          </a:prstGeom>
        </p:spPr>
      </p:pic>
      <p:sp>
        <p:nvSpPr>
          <p:cNvPr id="110" name="文本框 109"/>
          <p:cNvSpPr txBox="1"/>
          <p:nvPr/>
        </p:nvSpPr>
        <p:spPr>
          <a:xfrm>
            <a:off x="5262259" y="4564614"/>
            <a:ext cx="758860" cy="215444"/>
          </a:xfrm>
          <a:prstGeom prst="rect">
            <a:avLst/>
          </a:prstGeom>
          <a:noFill/>
        </p:spPr>
        <p:txBody>
          <a:bodyPr wrap="square" rtlCol="0">
            <a:spAutoFit/>
          </a:bodyPr>
          <a:lstStyle/>
          <a:p>
            <a:r>
              <a:rPr lang="zh-CN" altLang="en-US" sz="800" dirty="0">
                <a:solidFill>
                  <a:schemeClr val="tx1"/>
                </a:solidFill>
                <a:latin typeface="Verdana" pitchFamily="34" charset="0"/>
                <a:ea typeface="Verdana" pitchFamily="34" charset="0"/>
                <a:cs typeface="Verdana" pitchFamily="34" charset="0"/>
              </a:rPr>
              <a:t>内容安全</a:t>
            </a:r>
          </a:p>
        </p:txBody>
      </p:sp>
      <p:pic>
        <p:nvPicPr>
          <p:cNvPr id="112" name="图片 11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374277" y="4287316"/>
            <a:ext cx="284304" cy="284304"/>
          </a:xfrm>
          <a:prstGeom prst="rect">
            <a:avLst/>
          </a:prstGeom>
        </p:spPr>
      </p:pic>
    </p:spTree>
    <p:extLst>
      <p:ext uri="{BB962C8B-B14F-4D97-AF65-F5344CB8AC3E}">
        <p14:creationId xmlns:p14="http://schemas.microsoft.com/office/powerpoint/2010/main" val="1992116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07" y="215804"/>
            <a:ext cx="7304088" cy="304800"/>
          </a:xfrm>
        </p:spPr>
        <p:txBody>
          <a:bodyPr/>
          <a:lstStyle/>
          <a:p>
            <a:r>
              <a:rPr lang="en-US" altLang="zh-CN" dirty="0">
                <a:latin typeface="微软雅黑" pitchFamily="34" charset="-122"/>
                <a:ea typeface="微软雅黑" pitchFamily="34" charset="-122"/>
              </a:rPr>
              <a:t>5.</a:t>
            </a:r>
            <a:r>
              <a:rPr lang="zh-CN" altLang="en-US" dirty="0">
                <a:latin typeface="微软雅黑" pitchFamily="34" charset="-122"/>
                <a:ea typeface="微软雅黑" pitchFamily="34" charset="-122"/>
              </a:rPr>
              <a:t>项目实施过程</a:t>
            </a:r>
          </a:p>
        </p:txBody>
      </p:sp>
      <p:sp>
        <p:nvSpPr>
          <p:cNvPr id="4" name="灯片编号占位符 3"/>
          <p:cNvSpPr>
            <a:spLocks noGrp="1"/>
          </p:cNvSpPr>
          <p:nvPr>
            <p:ph type="sldNum" sz="quarter" idx="10"/>
          </p:nvPr>
        </p:nvSpPr>
        <p:spPr/>
        <p:txBody>
          <a:bodyPr/>
          <a:lstStyle/>
          <a:p>
            <a:pPr>
              <a:defRPr/>
            </a:pPr>
            <a:fld id="{5F2F3CC2-4F08-407C-93B6-F094B82ED66D}" type="slidenum">
              <a:rPr lang="en-US" smtClean="0"/>
              <a:pPr>
                <a:defRPr/>
              </a:pPr>
              <a:t>10</a:t>
            </a:fld>
            <a:endParaRPr lang="en-US"/>
          </a:p>
        </p:txBody>
      </p:sp>
      <p:sp>
        <p:nvSpPr>
          <p:cNvPr id="5" name="矩形 4"/>
          <p:cNvSpPr/>
          <p:nvPr/>
        </p:nvSpPr>
        <p:spPr>
          <a:xfrm>
            <a:off x="224309" y="1334623"/>
            <a:ext cx="8202613" cy="468000"/>
          </a:xfrm>
          <a:prstGeom prst="rect">
            <a:avLst/>
          </a:prstGeom>
          <a:noFill/>
          <a:ln w="3175" cap="flat" cmpd="sng" algn="ctr">
            <a:solidFill>
              <a:srgbClr val="FFFFFF">
                <a:lumMod val="65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Arial"/>
            </a:endParaRPr>
          </a:p>
        </p:txBody>
      </p:sp>
      <p:sp>
        <p:nvSpPr>
          <p:cNvPr id="6" name="文本框 5"/>
          <p:cNvSpPr txBox="1"/>
          <p:nvPr/>
        </p:nvSpPr>
        <p:spPr>
          <a:xfrm>
            <a:off x="189604" y="1393664"/>
            <a:ext cx="1296144" cy="338554"/>
          </a:xfrm>
          <a:prstGeom prst="rect">
            <a:avLst/>
          </a:prstGeom>
          <a:noFill/>
        </p:spPr>
        <p:txBody>
          <a:bodyPr wrap="square" rtlCol="0">
            <a:spAutoFit/>
          </a:bodyPr>
          <a:lstStyle/>
          <a:p>
            <a:pPr algn="l" defTabSz="914400" fontAlgn="auto">
              <a:spcBef>
                <a:spcPts val="0"/>
              </a:spcBef>
              <a:spcAft>
                <a:spcPts val="0"/>
              </a:spcAft>
            </a:pPr>
            <a:r>
              <a:rPr lang="zh-CN" altLang="en-US" sz="1600" dirty="0">
                <a:solidFill>
                  <a:srgbClr val="000000"/>
                </a:solidFill>
                <a:latin typeface="微软雅黑" panose="020B0503020204020204" pitchFamily="34" charset="-122"/>
                <a:ea typeface="微软雅黑" panose="020B0503020204020204" pitchFamily="34" charset="-122"/>
              </a:rPr>
              <a:t>方案架构</a:t>
            </a:r>
          </a:p>
        </p:txBody>
      </p:sp>
      <p:sp>
        <p:nvSpPr>
          <p:cNvPr id="7" name="圆角矩形 6"/>
          <p:cNvSpPr/>
          <p:nvPr/>
        </p:nvSpPr>
        <p:spPr>
          <a:xfrm>
            <a:off x="1155937" y="1393664"/>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a:rPr>
              <a:t>架构诊断</a:t>
            </a:r>
          </a:p>
        </p:txBody>
      </p:sp>
      <p:sp>
        <p:nvSpPr>
          <p:cNvPr id="8" name="圆角矩形 7"/>
          <p:cNvSpPr/>
          <p:nvPr/>
        </p:nvSpPr>
        <p:spPr>
          <a:xfrm>
            <a:off x="2365436" y="1393664"/>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a:rPr>
              <a:t>环境的计划安排</a:t>
            </a:r>
          </a:p>
        </p:txBody>
      </p:sp>
      <p:sp>
        <p:nvSpPr>
          <p:cNvPr id="9" name="圆角矩形 8"/>
          <p:cNvSpPr/>
          <p:nvPr/>
        </p:nvSpPr>
        <p:spPr>
          <a:xfrm>
            <a:off x="3574935" y="1393664"/>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a:rPr>
              <a:t>环境的初始化</a:t>
            </a:r>
          </a:p>
        </p:txBody>
      </p:sp>
      <p:sp>
        <p:nvSpPr>
          <p:cNvPr id="10" name="圆角矩形 9"/>
          <p:cNvSpPr/>
          <p:nvPr/>
        </p:nvSpPr>
        <p:spPr>
          <a:xfrm>
            <a:off x="4784434" y="1393664"/>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a:rPr>
              <a:t>部署切换的计划</a:t>
            </a:r>
          </a:p>
        </p:txBody>
      </p:sp>
      <p:sp>
        <p:nvSpPr>
          <p:cNvPr id="11" name="圆角矩形 10"/>
          <p:cNvSpPr/>
          <p:nvPr/>
        </p:nvSpPr>
        <p:spPr>
          <a:xfrm>
            <a:off x="5995149" y="1393664"/>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a:rPr>
              <a:t>生产环境准备</a:t>
            </a:r>
          </a:p>
        </p:txBody>
      </p:sp>
      <p:sp>
        <p:nvSpPr>
          <p:cNvPr id="12" name="矩形 11"/>
          <p:cNvSpPr/>
          <p:nvPr/>
        </p:nvSpPr>
        <p:spPr>
          <a:xfrm>
            <a:off x="246485" y="1825712"/>
            <a:ext cx="8202613" cy="468000"/>
          </a:xfrm>
          <a:prstGeom prst="rect">
            <a:avLst/>
          </a:prstGeom>
          <a:noFill/>
          <a:ln w="3175" cap="flat" cmpd="sng" algn="ctr">
            <a:solidFill>
              <a:srgbClr val="FFFFFF">
                <a:lumMod val="65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Arial"/>
            </a:endParaRPr>
          </a:p>
        </p:txBody>
      </p:sp>
      <p:sp>
        <p:nvSpPr>
          <p:cNvPr id="13" name="文本框 12"/>
          <p:cNvSpPr txBox="1"/>
          <p:nvPr/>
        </p:nvSpPr>
        <p:spPr>
          <a:xfrm>
            <a:off x="189604" y="1891053"/>
            <a:ext cx="1296144" cy="338554"/>
          </a:xfrm>
          <a:prstGeom prst="rect">
            <a:avLst/>
          </a:prstGeom>
          <a:noFill/>
        </p:spPr>
        <p:txBody>
          <a:bodyPr wrap="square" rtlCol="0">
            <a:spAutoFit/>
          </a:bodyPr>
          <a:lstStyle/>
          <a:p>
            <a:pPr algn="l" defTabSz="914400" fontAlgn="auto">
              <a:spcBef>
                <a:spcPts val="0"/>
              </a:spcBef>
              <a:spcAft>
                <a:spcPts val="0"/>
              </a:spcAft>
            </a:pPr>
            <a:r>
              <a:rPr lang="zh-CN" altLang="en-US" sz="1600" dirty="0">
                <a:solidFill>
                  <a:srgbClr val="000000"/>
                </a:solidFill>
                <a:latin typeface="微软雅黑" panose="020B0503020204020204" pitchFamily="34" charset="-122"/>
                <a:ea typeface="微软雅黑" panose="020B0503020204020204" pitchFamily="34" charset="-122"/>
              </a:rPr>
              <a:t>项目管理</a:t>
            </a:r>
          </a:p>
        </p:txBody>
      </p:sp>
      <p:sp>
        <p:nvSpPr>
          <p:cNvPr id="14" name="圆角矩形 13"/>
          <p:cNvSpPr/>
          <p:nvPr/>
        </p:nvSpPr>
        <p:spPr>
          <a:xfrm>
            <a:off x="1155937" y="1891053"/>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a:rPr>
              <a:t>SOW</a:t>
            </a:r>
            <a:r>
              <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a:rPr>
              <a:t>定义</a:t>
            </a:r>
          </a:p>
        </p:txBody>
      </p:sp>
      <p:sp>
        <p:nvSpPr>
          <p:cNvPr id="15" name="圆角矩形 14"/>
          <p:cNvSpPr/>
          <p:nvPr/>
        </p:nvSpPr>
        <p:spPr>
          <a:xfrm>
            <a:off x="2365436" y="1891053"/>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a:rPr>
              <a:t>制定项目主计划</a:t>
            </a:r>
          </a:p>
        </p:txBody>
      </p:sp>
      <p:sp>
        <p:nvSpPr>
          <p:cNvPr id="16" name="圆角矩形 15"/>
          <p:cNvSpPr/>
          <p:nvPr/>
        </p:nvSpPr>
        <p:spPr>
          <a:xfrm>
            <a:off x="3574935" y="1891053"/>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a:rPr>
              <a:t>项目执行和监控</a:t>
            </a:r>
          </a:p>
        </p:txBody>
      </p:sp>
      <p:sp>
        <p:nvSpPr>
          <p:cNvPr id="17" name="圆角矩形 16"/>
          <p:cNvSpPr/>
          <p:nvPr/>
        </p:nvSpPr>
        <p:spPr>
          <a:xfrm>
            <a:off x="4784434" y="1891053"/>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a:rPr>
              <a:t>项目沟通和汇报</a:t>
            </a:r>
          </a:p>
        </p:txBody>
      </p:sp>
      <p:sp>
        <p:nvSpPr>
          <p:cNvPr id="18" name="圆角矩形 17"/>
          <p:cNvSpPr/>
          <p:nvPr/>
        </p:nvSpPr>
        <p:spPr>
          <a:xfrm>
            <a:off x="5995149" y="1891053"/>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a:rPr>
              <a:t>项目部署管理</a:t>
            </a:r>
          </a:p>
        </p:txBody>
      </p:sp>
      <p:sp>
        <p:nvSpPr>
          <p:cNvPr id="19" name="圆角矩形 18"/>
          <p:cNvSpPr/>
          <p:nvPr/>
        </p:nvSpPr>
        <p:spPr>
          <a:xfrm>
            <a:off x="7204649" y="1891053"/>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a:rPr>
              <a:t>项目关闭</a:t>
            </a:r>
          </a:p>
        </p:txBody>
      </p:sp>
      <p:sp>
        <p:nvSpPr>
          <p:cNvPr id="20" name="矩形 19"/>
          <p:cNvSpPr/>
          <p:nvPr/>
        </p:nvSpPr>
        <p:spPr>
          <a:xfrm>
            <a:off x="246485" y="2329768"/>
            <a:ext cx="8202613" cy="2387736"/>
          </a:xfrm>
          <a:prstGeom prst="rect">
            <a:avLst/>
          </a:prstGeom>
          <a:noFill/>
          <a:ln w="3175" cap="flat" cmpd="sng" algn="ctr">
            <a:solidFill>
              <a:srgbClr val="FFFFFF">
                <a:lumMod val="65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Arial"/>
            </a:endParaRPr>
          </a:p>
        </p:txBody>
      </p:sp>
      <p:sp>
        <p:nvSpPr>
          <p:cNvPr id="21" name="文本框 20"/>
          <p:cNvSpPr txBox="1"/>
          <p:nvPr/>
        </p:nvSpPr>
        <p:spPr>
          <a:xfrm>
            <a:off x="261832" y="3105071"/>
            <a:ext cx="1296144" cy="338554"/>
          </a:xfrm>
          <a:prstGeom prst="rect">
            <a:avLst/>
          </a:prstGeom>
          <a:noFill/>
        </p:spPr>
        <p:txBody>
          <a:bodyPr wrap="square" rtlCol="0">
            <a:spAutoFit/>
          </a:bodyPr>
          <a:lstStyle/>
          <a:p>
            <a:pPr algn="l" defTabSz="914400" fontAlgn="auto">
              <a:spcBef>
                <a:spcPts val="0"/>
              </a:spcBef>
              <a:spcAft>
                <a:spcPts val="0"/>
              </a:spcAft>
            </a:pPr>
            <a:r>
              <a:rPr lang="zh-CN" altLang="en-US" sz="1600" dirty="0">
                <a:solidFill>
                  <a:srgbClr val="000000"/>
                </a:solidFill>
                <a:latin typeface="微软雅黑" panose="020B0503020204020204" pitchFamily="34" charset="-122"/>
                <a:ea typeface="微软雅黑" panose="020B0503020204020204" pitchFamily="34" charset="-122"/>
              </a:rPr>
              <a:t>方案开发</a:t>
            </a:r>
          </a:p>
        </p:txBody>
      </p:sp>
      <p:sp>
        <p:nvSpPr>
          <p:cNvPr id="22" name="圆角矩形 21"/>
          <p:cNvSpPr/>
          <p:nvPr/>
        </p:nvSpPr>
        <p:spPr>
          <a:xfrm>
            <a:off x="4114934" y="2390072"/>
            <a:ext cx="1219065"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a:rPr>
              <a:t>迭代范围和计划</a:t>
            </a:r>
          </a:p>
        </p:txBody>
      </p:sp>
      <p:sp>
        <p:nvSpPr>
          <p:cNvPr id="23" name="圆角矩形 22"/>
          <p:cNvSpPr/>
          <p:nvPr/>
        </p:nvSpPr>
        <p:spPr>
          <a:xfrm>
            <a:off x="1188843" y="2822160"/>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a:rPr>
              <a:t>部署路标计划</a:t>
            </a:r>
          </a:p>
        </p:txBody>
      </p:sp>
      <p:sp>
        <p:nvSpPr>
          <p:cNvPr id="24" name="圆角矩形 23"/>
          <p:cNvSpPr/>
          <p:nvPr/>
        </p:nvSpPr>
        <p:spPr>
          <a:xfrm>
            <a:off x="2392004" y="2822160"/>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a:rPr>
              <a:t>需求和迭代的计划</a:t>
            </a:r>
          </a:p>
        </p:txBody>
      </p:sp>
      <p:sp>
        <p:nvSpPr>
          <p:cNvPr id="25" name="圆角矩形 24"/>
          <p:cNvSpPr/>
          <p:nvPr/>
        </p:nvSpPr>
        <p:spPr>
          <a:xfrm>
            <a:off x="3595165" y="2810376"/>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a:rPr>
              <a:t>方案评审和反馈</a:t>
            </a:r>
          </a:p>
        </p:txBody>
      </p:sp>
      <p:sp>
        <p:nvSpPr>
          <p:cNvPr id="26" name="圆角矩形 25"/>
          <p:cNvSpPr/>
          <p:nvPr/>
        </p:nvSpPr>
        <p:spPr>
          <a:xfrm>
            <a:off x="4798326" y="2822160"/>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a:rPr>
              <a:t>需求匹配和差距分析</a:t>
            </a:r>
          </a:p>
        </p:txBody>
      </p:sp>
      <p:sp>
        <p:nvSpPr>
          <p:cNvPr id="27" name="圆角矩形 26"/>
          <p:cNvSpPr/>
          <p:nvPr/>
        </p:nvSpPr>
        <p:spPr>
          <a:xfrm>
            <a:off x="6001487" y="2811360"/>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a:rPr>
              <a:t>UAT</a:t>
            </a:r>
            <a:endPar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a:endParaRPr>
          </a:p>
        </p:txBody>
      </p:sp>
      <p:sp>
        <p:nvSpPr>
          <p:cNvPr id="28" name="圆角矩形 27"/>
          <p:cNvSpPr/>
          <p:nvPr/>
        </p:nvSpPr>
        <p:spPr>
          <a:xfrm>
            <a:off x="7204648" y="2810376"/>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a:rPr>
              <a:t>生产数据迁移</a:t>
            </a:r>
          </a:p>
        </p:txBody>
      </p:sp>
      <p:sp>
        <p:nvSpPr>
          <p:cNvPr id="29" name="圆角矩形 28"/>
          <p:cNvSpPr/>
          <p:nvPr/>
        </p:nvSpPr>
        <p:spPr>
          <a:xfrm>
            <a:off x="3603227" y="3493448"/>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a:rPr>
              <a:t>功能测试</a:t>
            </a:r>
          </a:p>
        </p:txBody>
      </p:sp>
      <p:sp>
        <p:nvSpPr>
          <p:cNvPr id="30" name="圆角矩形 29"/>
          <p:cNvSpPr/>
          <p:nvPr/>
        </p:nvSpPr>
        <p:spPr>
          <a:xfrm>
            <a:off x="4806388" y="3505232"/>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a:rPr>
              <a:t>方案设计</a:t>
            </a:r>
          </a:p>
        </p:txBody>
      </p:sp>
      <p:sp>
        <p:nvSpPr>
          <p:cNvPr id="31" name="圆角矩形 30"/>
          <p:cNvSpPr/>
          <p:nvPr/>
        </p:nvSpPr>
        <p:spPr>
          <a:xfrm>
            <a:off x="6009549" y="3494432"/>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a:rPr>
              <a:t>培训讲师</a:t>
            </a:r>
          </a:p>
        </p:txBody>
      </p:sp>
      <p:sp>
        <p:nvSpPr>
          <p:cNvPr id="32" name="圆角矩形 31"/>
          <p:cNvSpPr/>
          <p:nvPr/>
        </p:nvSpPr>
        <p:spPr>
          <a:xfrm>
            <a:off x="7212710" y="3493448"/>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a:rPr>
              <a:t>系统上线</a:t>
            </a:r>
          </a:p>
        </p:txBody>
      </p:sp>
      <p:sp>
        <p:nvSpPr>
          <p:cNvPr id="33" name="圆角矩形 32"/>
          <p:cNvSpPr/>
          <p:nvPr/>
        </p:nvSpPr>
        <p:spPr>
          <a:xfrm>
            <a:off x="3604106" y="3902240"/>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a:rPr>
              <a:t>测试案例和培训内容准备</a:t>
            </a:r>
          </a:p>
        </p:txBody>
      </p:sp>
      <p:sp>
        <p:nvSpPr>
          <p:cNvPr id="34" name="圆角矩形 33"/>
          <p:cNvSpPr/>
          <p:nvPr/>
        </p:nvSpPr>
        <p:spPr>
          <a:xfrm>
            <a:off x="4807267" y="3914024"/>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a:rPr>
              <a:t>方案设计和构建</a:t>
            </a:r>
          </a:p>
        </p:txBody>
      </p:sp>
      <p:sp>
        <p:nvSpPr>
          <p:cNvPr id="35" name="圆角矩形 34"/>
          <p:cNvSpPr/>
          <p:nvPr/>
        </p:nvSpPr>
        <p:spPr>
          <a:xfrm>
            <a:off x="7213589" y="3902240"/>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a:rPr>
              <a:t>培训讲师知识转移</a:t>
            </a:r>
          </a:p>
        </p:txBody>
      </p:sp>
      <p:sp>
        <p:nvSpPr>
          <p:cNvPr id="36" name="圆角矩形 35"/>
          <p:cNvSpPr/>
          <p:nvPr/>
        </p:nvSpPr>
        <p:spPr>
          <a:xfrm>
            <a:off x="7212710" y="4357504"/>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a:rPr>
              <a:t>运维支持</a:t>
            </a:r>
          </a:p>
        </p:txBody>
      </p:sp>
      <p:sp>
        <p:nvSpPr>
          <p:cNvPr id="37" name="弧形 36"/>
          <p:cNvSpPr/>
          <p:nvPr/>
        </p:nvSpPr>
        <p:spPr>
          <a:xfrm flipH="1">
            <a:off x="4469787" y="3092704"/>
            <a:ext cx="550279" cy="449496"/>
          </a:xfrm>
          <a:prstGeom prst="arc">
            <a:avLst>
              <a:gd name="adj1" fmla="val 16200000"/>
              <a:gd name="adj2" fmla="val 13733953"/>
            </a:avLst>
          </a:prstGeom>
          <a:noFill/>
          <a:ln w="9525" cap="flat" cmpd="sng" algn="ctr">
            <a:solidFill>
              <a:schemeClr val="accent2">
                <a:lumMod val="40000"/>
                <a:lumOff val="60000"/>
              </a:schemeClr>
            </a:solidFill>
            <a:prstDash val="solid"/>
            <a:tailEnd type="triangle"/>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a:endParaRPr>
          </a:p>
        </p:txBody>
      </p:sp>
      <p:sp>
        <p:nvSpPr>
          <p:cNvPr id="38" name="文本框 37"/>
          <p:cNvSpPr txBox="1"/>
          <p:nvPr/>
        </p:nvSpPr>
        <p:spPr>
          <a:xfrm>
            <a:off x="4528579" y="3133168"/>
            <a:ext cx="511709" cy="400110"/>
          </a:xfrm>
          <a:prstGeom prst="rect">
            <a:avLst/>
          </a:prstGeom>
          <a:noFill/>
        </p:spPr>
        <p:txBody>
          <a:bodyPr wrap="square" rtlCol="0">
            <a:spAutoFit/>
          </a:bodyPr>
          <a:lstStyle/>
          <a:p>
            <a:pPr algn="l" defTabSz="914400" fontAlgn="auto">
              <a:spcBef>
                <a:spcPts val="0"/>
              </a:spcBef>
              <a:spcAft>
                <a:spcPts val="0"/>
              </a:spcAft>
            </a:pPr>
            <a:r>
              <a:rPr lang="zh-CN" altLang="en-US" sz="1000" b="0" dirty="0">
                <a:solidFill>
                  <a:srgbClr val="000000"/>
                </a:solidFill>
                <a:latin typeface="微软雅黑" panose="020B0503020204020204" pitchFamily="34" charset="-122"/>
                <a:ea typeface="微软雅黑" panose="020B0503020204020204" pitchFamily="34" charset="-122"/>
              </a:rPr>
              <a:t>迭代方案</a:t>
            </a:r>
          </a:p>
        </p:txBody>
      </p:sp>
      <p:sp>
        <p:nvSpPr>
          <p:cNvPr id="39" name="燕尾形 38"/>
          <p:cNvSpPr/>
          <p:nvPr/>
        </p:nvSpPr>
        <p:spPr>
          <a:xfrm>
            <a:off x="1233939" y="916174"/>
            <a:ext cx="787575" cy="404899"/>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rPr>
              <a:t>诊断</a:t>
            </a:r>
          </a:p>
        </p:txBody>
      </p:sp>
      <p:sp>
        <p:nvSpPr>
          <p:cNvPr id="40" name="燕尾形 39"/>
          <p:cNvSpPr/>
          <p:nvPr/>
        </p:nvSpPr>
        <p:spPr>
          <a:xfrm>
            <a:off x="1922802" y="914748"/>
            <a:ext cx="787575" cy="40775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rPr>
              <a:t>启动</a:t>
            </a:r>
          </a:p>
        </p:txBody>
      </p:sp>
      <p:sp>
        <p:nvSpPr>
          <p:cNvPr id="41" name="燕尾形 40"/>
          <p:cNvSpPr/>
          <p:nvPr/>
        </p:nvSpPr>
        <p:spPr>
          <a:xfrm>
            <a:off x="2611665" y="902623"/>
            <a:ext cx="3132256" cy="4320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rPr>
              <a:t>迭代执行</a:t>
            </a:r>
            <a:endParaRPr kumimoji="0" lang="en-US" altLang="zh-CN"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rPr>
              <a:t>（分析、设计、开发、测试、回顾）</a:t>
            </a:r>
          </a:p>
        </p:txBody>
      </p:sp>
      <p:sp>
        <p:nvSpPr>
          <p:cNvPr id="42" name="燕尾形 41"/>
          <p:cNvSpPr/>
          <p:nvPr/>
        </p:nvSpPr>
        <p:spPr>
          <a:xfrm>
            <a:off x="5645209" y="902623"/>
            <a:ext cx="963455" cy="4320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rPr>
              <a:t>系统稳定</a:t>
            </a:r>
          </a:p>
        </p:txBody>
      </p:sp>
      <p:sp>
        <p:nvSpPr>
          <p:cNvPr id="43" name="燕尾形 42"/>
          <p:cNvSpPr/>
          <p:nvPr/>
        </p:nvSpPr>
        <p:spPr>
          <a:xfrm>
            <a:off x="6509952" y="902623"/>
            <a:ext cx="1020982" cy="4320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rPr>
              <a:t>部署</a:t>
            </a:r>
            <a:r>
              <a:rPr kumimoji="0" lang="en-US" altLang="zh-CN"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rPr>
              <a:t>/</a:t>
            </a:r>
            <a:r>
              <a:rPr kumimoji="0" lang="zh-CN" altLang="en-US"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rPr>
              <a:t>运作</a:t>
            </a:r>
          </a:p>
        </p:txBody>
      </p:sp>
      <p:sp>
        <p:nvSpPr>
          <p:cNvPr id="44" name="燕尾形 43"/>
          <p:cNvSpPr/>
          <p:nvPr/>
        </p:nvSpPr>
        <p:spPr>
          <a:xfrm>
            <a:off x="1346439" y="4780143"/>
            <a:ext cx="765517" cy="272987"/>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rPr>
              <a:t>诊断</a:t>
            </a:r>
          </a:p>
        </p:txBody>
      </p:sp>
      <p:sp>
        <p:nvSpPr>
          <p:cNvPr id="45" name="燕尾形 44"/>
          <p:cNvSpPr/>
          <p:nvPr/>
        </p:nvSpPr>
        <p:spPr>
          <a:xfrm>
            <a:off x="2181815" y="4779836"/>
            <a:ext cx="787575" cy="2736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rPr>
              <a:t>启动</a:t>
            </a:r>
          </a:p>
        </p:txBody>
      </p:sp>
      <p:sp>
        <p:nvSpPr>
          <p:cNvPr id="46" name="燕尾形 45"/>
          <p:cNvSpPr/>
          <p:nvPr/>
        </p:nvSpPr>
        <p:spPr>
          <a:xfrm>
            <a:off x="4754117" y="4779836"/>
            <a:ext cx="787575" cy="2736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rPr>
              <a:t>开发</a:t>
            </a:r>
          </a:p>
        </p:txBody>
      </p:sp>
      <p:sp>
        <p:nvSpPr>
          <p:cNvPr id="47" name="燕尾形 46"/>
          <p:cNvSpPr/>
          <p:nvPr/>
        </p:nvSpPr>
        <p:spPr>
          <a:xfrm>
            <a:off x="5611551" y="4779836"/>
            <a:ext cx="1258705" cy="2736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rPr>
              <a:t>测试</a:t>
            </a:r>
            <a:r>
              <a:rPr kumimoji="0" lang="en-US" altLang="zh-CN"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rPr>
              <a:t>/</a:t>
            </a:r>
            <a:r>
              <a:rPr kumimoji="0" lang="zh-CN" altLang="en-US"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rPr>
              <a:t>稳定</a:t>
            </a:r>
          </a:p>
        </p:txBody>
      </p:sp>
      <p:sp>
        <p:nvSpPr>
          <p:cNvPr id="48" name="燕尾形 47"/>
          <p:cNvSpPr/>
          <p:nvPr/>
        </p:nvSpPr>
        <p:spPr>
          <a:xfrm>
            <a:off x="6940116" y="4779836"/>
            <a:ext cx="1353810" cy="2736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rPr>
              <a:t>部署</a:t>
            </a:r>
            <a:r>
              <a:rPr kumimoji="0" lang="en-US" altLang="zh-CN"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rPr>
              <a:t>/</a:t>
            </a:r>
            <a:r>
              <a:rPr kumimoji="0" lang="zh-CN" altLang="en-US"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rPr>
              <a:t>运作</a:t>
            </a:r>
          </a:p>
        </p:txBody>
      </p:sp>
      <p:sp>
        <p:nvSpPr>
          <p:cNvPr id="49" name="燕尾形 48"/>
          <p:cNvSpPr/>
          <p:nvPr/>
        </p:nvSpPr>
        <p:spPr>
          <a:xfrm>
            <a:off x="3896683" y="4779836"/>
            <a:ext cx="787575" cy="2736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rPr>
              <a:t>设计</a:t>
            </a:r>
          </a:p>
        </p:txBody>
      </p:sp>
      <p:sp>
        <p:nvSpPr>
          <p:cNvPr id="50" name="燕尾形 49"/>
          <p:cNvSpPr/>
          <p:nvPr/>
        </p:nvSpPr>
        <p:spPr>
          <a:xfrm>
            <a:off x="3039249" y="4779836"/>
            <a:ext cx="787575" cy="2736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rPr>
              <a:t>分析</a:t>
            </a:r>
          </a:p>
        </p:txBody>
      </p:sp>
      <p:sp>
        <p:nvSpPr>
          <p:cNvPr id="51" name="矩形 50"/>
          <p:cNvSpPr/>
          <p:nvPr/>
        </p:nvSpPr>
        <p:spPr>
          <a:xfrm>
            <a:off x="5548144" y="550818"/>
            <a:ext cx="3595856" cy="307777"/>
          </a:xfrm>
          <a:prstGeom prst="rect">
            <a:avLst/>
          </a:prstGeom>
        </p:spPr>
        <p:txBody>
          <a:bodyPr wrap="none">
            <a:spAutoFit/>
          </a:bodyPr>
          <a:lstStyle/>
          <a:p>
            <a:pPr algn="l"/>
            <a:r>
              <a:rPr lang="zh-CN" altLang="zh-CN"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我司采用</a:t>
            </a:r>
            <a:r>
              <a:rPr lang="en-US" altLang="zh-CN" b="1" kern="1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Jira</a:t>
            </a:r>
            <a:r>
              <a:rPr lang="zh-CN" altLang="zh-CN"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对项目全过程进行规范化管理</a:t>
            </a:r>
            <a:endParaRPr lang="zh-CN" alt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5995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圆角矩形 82">
            <a:extLst>
              <a:ext uri="{FF2B5EF4-FFF2-40B4-BE49-F238E27FC236}">
                <a16:creationId xmlns:a16="http://schemas.microsoft.com/office/drawing/2014/main" id="{D67D2C7B-1E64-5749-B483-ABA55ACE75A3}"/>
              </a:ext>
            </a:extLst>
          </p:cNvPr>
          <p:cNvSpPr/>
          <p:nvPr/>
        </p:nvSpPr>
        <p:spPr>
          <a:xfrm>
            <a:off x="3150216" y="1112580"/>
            <a:ext cx="1224136" cy="73779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t>个人申报</a:t>
            </a:r>
            <a:endParaRPr kumimoji="1" lang="en-US" altLang="zh-CN" sz="1400" dirty="0"/>
          </a:p>
        </p:txBody>
      </p:sp>
      <p:sp>
        <p:nvSpPr>
          <p:cNvPr id="87" name="标题 1"/>
          <p:cNvSpPr>
            <a:spLocks noGrp="1"/>
          </p:cNvSpPr>
          <p:nvPr>
            <p:ph type="title"/>
          </p:nvPr>
        </p:nvSpPr>
        <p:spPr>
          <a:xfrm>
            <a:off x="237107" y="215804"/>
            <a:ext cx="1740499" cy="304800"/>
          </a:xfrm>
        </p:spPr>
        <p:txBody>
          <a:bodyPr/>
          <a:lstStyle/>
          <a:p>
            <a:r>
              <a:rPr lang="en-US" altLang="zh-CN" dirty="0">
                <a:latin typeface="微软雅黑" pitchFamily="34" charset="-122"/>
                <a:ea typeface="微软雅黑" pitchFamily="34" charset="-122"/>
              </a:rPr>
              <a:t>6.</a:t>
            </a:r>
            <a:r>
              <a:rPr lang="zh-CN" altLang="en-US" dirty="0">
                <a:latin typeface="微软雅黑" pitchFamily="34" charset="-122"/>
                <a:ea typeface="微软雅黑" pitchFamily="34" charset="-122"/>
              </a:rPr>
              <a:t>系统架构</a:t>
            </a:r>
          </a:p>
        </p:txBody>
      </p:sp>
      <p:sp>
        <p:nvSpPr>
          <p:cNvPr id="101" name="圆角矩形 100">
            <a:extLst>
              <a:ext uri="{FF2B5EF4-FFF2-40B4-BE49-F238E27FC236}">
                <a16:creationId xmlns:a16="http://schemas.microsoft.com/office/drawing/2014/main" id="{D67D2C7B-1E64-5749-B483-ABA55ACE75A3}"/>
              </a:ext>
            </a:extLst>
          </p:cNvPr>
          <p:cNvSpPr/>
          <p:nvPr/>
        </p:nvSpPr>
        <p:spPr>
          <a:xfrm>
            <a:off x="4650151" y="1115890"/>
            <a:ext cx="1224136" cy="73779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部门审核</a:t>
            </a:r>
            <a:endParaRPr kumimoji="1" lang="en-US" altLang="zh-CN" sz="1400" dirty="0"/>
          </a:p>
        </p:txBody>
      </p:sp>
      <p:sp>
        <p:nvSpPr>
          <p:cNvPr id="85" name="文本框 96">
            <a:extLst>
              <a:ext uri="{FF2B5EF4-FFF2-40B4-BE49-F238E27FC236}">
                <a16:creationId xmlns:a16="http://schemas.microsoft.com/office/drawing/2014/main" id="{F80ED601-BC45-7E44-AC7A-A700297FF5E0}"/>
              </a:ext>
            </a:extLst>
          </p:cNvPr>
          <p:cNvSpPr txBox="1"/>
          <p:nvPr/>
        </p:nvSpPr>
        <p:spPr>
          <a:xfrm>
            <a:off x="633911" y="768125"/>
            <a:ext cx="1656184" cy="338554"/>
          </a:xfrm>
          <a:prstGeom prst="rect">
            <a:avLst/>
          </a:prstGeom>
          <a:noFill/>
        </p:spPr>
        <p:txBody>
          <a:bodyPr wrap="square" rtlCol="0">
            <a:spAutoFit/>
          </a:bodyPr>
          <a:lstStyle/>
          <a:p>
            <a:r>
              <a:rPr lang="zh-CN" altLang="en-US" sz="1600" dirty="0">
                <a:solidFill>
                  <a:srgbClr val="FF0000"/>
                </a:solidFill>
              </a:rPr>
              <a:t>基础档案库</a:t>
            </a:r>
            <a:endParaRPr lang="zh-CN" altLang="en-US" sz="1600" b="1" dirty="0">
              <a:solidFill>
                <a:srgbClr val="FF0000"/>
              </a:solidFill>
            </a:endParaRPr>
          </a:p>
        </p:txBody>
      </p:sp>
      <p:sp>
        <p:nvSpPr>
          <p:cNvPr id="94" name="矩形 93">
            <a:extLst>
              <a:ext uri="{FF2B5EF4-FFF2-40B4-BE49-F238E27FC236}">
                <a16:creationId xmlns:a16="http://schemas.microsoft.com/office/drawing/2014/main" id="{58F525F1-3B88-BB42-AB46-D98CBF5B8CA6}"/>
              </a:ext>
            </a:extLst>
          </p:cNvPr>
          <p:cNvSpPr/>
          <p:nvPr/>
        </p:nvSpPr>
        <p:spPr>
          <a:xfrm>
            <a:off x="335316" y="1076627"/>
            <a:ext cx="811198" cy="34913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a:t>个人基本信息</a:t>
            </a:r>
          </a:p>
        </p:txBody>
      </p:sp>
      <p:sp>
        <p:nvSpPr>
          <p:cNvPr id="95" name="矩形 94">
            <a:extLst>
              <a:ext uri="{FF2B5EF4-FFF2-40B4-BE49-F238E27FC236}">
                <a16:creationId xmlns:a16="http://schemas.microsoft.com/office/drawing/2014/main" id="{76413261-04DE-0449-B888-C525AB970830}"/>
              </a:ext>
            </a:extLst>
          </p:cNvPr>
          <p:cNvSpPr/>
          <p:nvPr/>
        </p:nvSpPr>
        <p:spPr>
          <a:xfrm>
            <a:off x="1224371" y="1073623"/>
            <a:ext cx="1417310" cy="34913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a:t>工作、培训、思政、教学工作等</a:t>
            </a:r>
          </a:p>
        </p:txBody>
      </p:sp>
      <p:sp>
        <p:nvSpPr>
          <p:cNvPr id="97" name="圆角矩形 96">
            <a:extLst>
              <a:ext uri="{FF2B5EF4-FFF2-40B4-BE49-F238E27FC236}">
                <a16:creationId xmlns:a16="http://schemas.microsoft.com/office/drawing/2014/main" id="{1158702C-902D-F642-8DBB-ADC73FD72F3F}"/>
              </a:ext>
            </a:extLst>
          </p:cNvPr>
          <p:cNvSpPr/>
          <p:nvPr/>
        </p:nvSpPr>
        <p:spPr>
          <a:xfrm>
            <a:off x="237107" y="825275"/>
            <a:ext cx="2506093" cy="1312500"/>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8" name="矩形 107">
            <a:extLst>
              <a:ext uri="{FF2B5EF4-FFF2-40B4-BE49-F238E27FC236}">
                <a16:creationId xmlns:a16="http://schemas.microsoft.com/office/drawing/2014/main" id="{76413261-04DE-0449-B888-C525AB970830}"/>
              </a:ext>
            </a:extLst>
          </p:cNvPr>
          <p:cNvSpPr/>
          <p:nvPr/>
        </p:nvSpPr>
        <p:spPr>
          <a:xfrm>
            <a:off x="335316" y="1490646"/>
            <a:ext cx="828092" cy="34913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a:t>论文著作、科研项目等</a:t>
            </a:r>
          </a:p>
        </p:txBody>
      </p:sp>
      <p:sp>
        <p:nvSpPr>
          <p:cNvPr id="109" name="矩形 108">
            <a:extLst>
              <a:ext uri="{FF2B5EF4-FFF2-40B4-BE49-F238E27FC236}">
                <a16:creationId xmlns:a16="http://schemas.microsoft.com/office/drawing/2014/main" id="{76413261-04DE-0449-B888-C525AB970830}"/>
              </a:ext>
            </a:extLst>
          </p:cNvPr>
          <p:cNvSpPr/>
          <p:nvPr/>
        </p:nvSpPr>
        <p:spPr>
          <a:xfrm>
            <a:off x="1224371" y="1487271"/>
            <a:ext cx="1417310" cy="4758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a:t>所获荣誉、团队业绩、服务社会工作、年度考核</a:t>
            </a:r>
          </a:p>
        </p:txBody>
      </p:sp>
      <p:cxnSp>
        <p:nvCxnSpPr>
          <p:cNvPr id="111" name="直线箭头连接符 71">
            <a:extLst>
              <a:ext uri="{FF2B5EF4-FFF2-40B4-BE49-F238E27FC236}">
                <a16:creationId xmlns:a16="http://schemas.microsoft.com/office/drawing/2014/main" id="{5337AA40-CE00-5F4B-B9D6-E7E6A9128035}"/>
              </a:ext>
            </a:extLst>
          </p:cNvPr>
          <p:cNvCxnSpPr>
            <a:cxnSpLocks/>
            <a:stCxn id="97" idx="3"/>
            <a:endCxn id="83" idx="1"/>
          </p:cNvCxnSpPr>
          <p:nvPr/>
        </p:nvCxnSpPr>
        <p:spPr>
          <a:xfrm flipV="1">
            <a:off x="2743200" y="1481479"/>
            <a:ext cx="407016" cy="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5" name="直线箭头连接符 71">
            <a:extLst>
              <a:ext uri="{FF2B5EF4-FFF2-40B4-BE49-F238E27FC236}">
                <a16:creationId xmlns:a16="http://schemas.microsoft.com/office/drawing/2014/main" id="{5337AA40-CE00-5F4B-B9D6-E7E6A9128035}"/>
              </a:ext>
            </a:extLst>
          </p:cNvPr>
          <p:cNvCxnSpPr>
            <a:cxnSpLocks/>
            <a:stCxn id="83" idx="3"/>
            <a:endCxn id="101" idx="1"/>
          </p:cNvCxnSpPr>
          <p:nvPr/>
        </p:nvCxnSpPr>
        <p:spPr>
          <a:xfrm>
            <a:off x="4374352" y="1481479"/>
            <a:ext cx="275799" cy="33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3" name="文本框 96">
            <a:extLst>
              <a:ext uri="{FF2B5EF4-FFF2-40B4-BE49-F238E27FC236}">
                <a16:creationId xmlns:a16="http://schemas.microsoft.com/office/drawing/2014/main" id="{F80ED601-BC45-7E44-AC7A-A700297FF5E0}"/>
              </a:ext>
            </a:extLst>
          </p:cNvPr>
          <p:cNvSpPr txBox="1"/>
          <p:nvPr/>
        </p:nvSpPr>
        <p:spPr>
          <a:xfrm>
            <a:off x="6628994" y="799422"/>
            <a:ext cx="1656184" cy="338554"/>
          </a:xfrm>
          <a:prstGeom prst="rect">
            <a:avLst/>
          </a:prstGeom>
          <a:noFill/>
        </p:spPr>
        <p:txBody>
          <a:bodyPr wrap="square" rtlCol="0">
            <a:spAutoFit/>
          </a:bodyPr>
          <a:lstStyle/>
          <a:p>
            <a:r>
              <a:rPr lang="zh-CN" altLang="en-US" sz="1600" dirty="0">
                <a:solidFill>
                  <a:srgbClr val="FF0000"/>
                </a:solidFill>
              </a:rPr>
              <a:t>职能部门审核</a:t>
            </a:r>
            <a:endParaRPr lang="zh-CN" altLang="en-US" sz="1600" b="1" dirty="0">
              <a:solidFill>
                <a:srgbClr val="FF0000"/>
              </a:solidFill>
            </a:endParaRPr>
          </a:p>
        </p:txBody>
      </p:sp>
      <p:sp>
        <p:nvSpPr>
          <p:cNvPr id="107" name="圆角矩形 106">
            <a:extLst>
              <a:ext uri="{FF2B5EF4-FFF2-40B4-BE49-F238E27FC236}">
                <a16:creationId xmlns:a16="http://schemas.microsoft.com/office/drawing/2014/main" id="{1158702C-902D-F642-8DBB-ADC73FD72F3F}"/>
              </a:ext>
            </a:extLst>
          </p:cNvPr>
          <p:cNvSpPr/>
          <p:nvPr/>
        </p:nvSpPr>
        <p:spPr>
          <a:xfrm>
            <a:off x="6156963" y="816841"/>
            <a:ext cx="2636930" cy="1329644"/>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9" name="矩形 118">
            <a:extLst>
              <a:ext uri="{FF2B5EF4-FFF2-40B4-BE49-F238E27FC236}">
                <a16:creationId xmlns:a16="http://schemas.microsoft.com/office/drawing/2014/main" id="{76413261-04DE-0449-B888-C525AB970830}"/>
              </a:ext>
            </a:extLst>
          </p:cNvPr>
          <p:cNvSpPr/>
          <p:nvPr/>
        </p:nvSpPr>
        <p:spPr>
          <a:xfrm>
            <a:off x="7341747" y="1080552"/>
            <a:ext cx="1417310" cy="34913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a:t>工作、培训、思政、教学工作等</a:t>
            </a:r>
          </a:p>
        </p:txBody>
      </p:sp>
      <p:sp>
        <p:nvSpPr>
          <p:cNvPr id="120" name="矩形 119">
            <a:extLst>
              <a:ext uri="{FF2B5EF4-FFF2-40B4-BE49-F238E27FC236}">
                <a16:creationId xmlns:a16="http://schemas.microsoft.com/office/drawing/2014/main" id="{76413261-04DE-0449-B888-C525AB970830}"/>
              </a:ext>
            </a:extLst>
          </p:cNvPr>
          <p:cNvSpPr/>
          <p:nvPr/>
        </p:nvSpPr>
        <p:spPr>
          <a:xfrm>
            <a:off x="6248405" y="1099750"/>
            <a:ext cx="1021079" cy="34913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a:t>论文著作、科研项目等</a:t>
            </a:r>
          </a:p>
        </p:txBody>
      </p:sp>
      <p:sp>
        <p:nvSpPr>
          <p:cNvPr id="121" name="矩形 120">
            <a:extLst>
              <a:ext uri="{FF2B5EF4-FFF2-40B4-BE49-F238E27FC236}">
                <a16:creationId xmlns:a16="http://schemas.microsoft.com/office/drawing/2014/main" id="{76413261-04DE-0449-B888-C525AB970830}"/>
              </a:ext>
            </a:extLst>
          </p:cNvPr>
          <p:cNvSpPr/>
          <p:nvPr/>
        </p:nvSpPr>
        <p:spPr>
          <a:xfrm>
            <a:off x="7336948" y="1448881"/>
            <a:ext cx="1417310" cy="4758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a:t>所获荣誉、团队业绩、服务社会工作、年度考核</a:t>
            </a:r>
          </a:p>
        </p:txBody>
      </p:sp>
      <p:cxnSp>
        <p:nvCxnSpPr>
          <p:cNvPr id="123" name="直线箭头连接符 71">
            <a:extLst>
              <a:ext uri="{FF2B5EF4-FFF2-40B4-BE49-F238E27FC236}">
                <a16:creationId xmlns:a16="http://schemas.microsoft.com/office/drawing/2014/main" id="{5337AA40-CE00-5F4B-B9D6-E7E6A9128035}"/>
              </a:ext>
            </a:extLst>
          </p:cNvPr>
          <p:cNvCxnSpPr>
            <a:cxnSpLocks/>
            <a:stCxn id="101" idx="3"/>
            <a:endCxn id="107" idx="1"/>
          </p:cNvCxnSpPr>
          <p:nvPr/>
        </p:nvCxnSpPr>
        <p:spPr>
          <a:xfrm flipV="1">
            <a:off x="5874287" y="1481663"/>
            <a:ext cx="282676" cy="3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6" name="圆角矩形 125">
            <a:extLst>
              <a:ext uri="{FF2B5EF4-FFF2-40B4-BE49-F238E27FC236}">
                <a16:creationId xmlns:a16="http://schemas.microsoft.com/office/drawing/2014/main" id="{D67D2C7B-1E64-5749-B483-ABA55ACE75A3}"/>
              </a:ext>
            </a:extLst>
          </p:cNvPr>
          <p:cNvSpPr/>
          <p:nvPr/>
        </p:nvSpPr>
        <p:spPr>
          <a:xfrm>
            <a:off x="6863574" y="2534149"/>
            <a:ext cx="1224136" cy="73779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人事处审核</a:t>
            </a:r>
            <a:endParaRPr kumimoji="1" lang="en-US" altLang="zh-CN" sz="1400" dirty="0"/>
          </a:p>
        </p:txBody>
      </p:sp>
      <p:sp>
        <p:nvSpPr>
          <p:cNvPr id="130" name="圆角矩形 129">
            <a:extLst>
              <a:ext uri="{FF2B5EF4-FFF2-40B4-BE49-F238E27FC236}">
                <a16:creationId xmlns:a16="http://schemas.microsoft.com/office/drawing/2014/main" id="{D67D2C7B-1E64-5749-B483-ABA55ACE75A3}"/>
              </a:ext>
            </a:extLst>
          </p:cNvPr>
          <p:cNvSpPr/>
          <p:nvPr/>
        </p:nvSpPr>
        <p:spPr>
          <a:xfrm>
            <a:off x="5381338" y="2534149"/>
            <a:ext cx="1224136" cy="73779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代表作上传</a:t>
            </a:r>
            <a:endParaRPr kumimoji="1" lang="en-US" altLang="zh-CN" sz="1400" dirty="0"/>
          </a:p>
        </p:txBody>
      </p:sp>
      <p:cxnSp>
        <p:nvCxnSpPr>
          <p:cNvPr id="131" name="直线箭头连接符 71">
            <a:extLst>
              <a:ext uri="{FF2B5EF4-FFF2-40B4-BE49-F238E27FC236}">
                <a16:creationId xmlns:a16="http://schemas.microsoft.com/office/drawing/2014/main" id="{5337AA40-CE00-5F4B-B9D6-E7E6A9128035}"/>
              </a:ext>
            </a:extLst>
          </p:cNvPr>
          <p:cNvCxnSpPr>
            <a:cxnSpLocks/>
            <a:stCxn id="126" idx="1"/>
            <a:endCxn id="130" idx="3"/>
          </p:cNvCxnSpPr>
          <p:nvPr/>
        </p:nvCxnSpPr>
        <p:spPr>
          <a:xfrm rot="10800000">
            <a:off x="6605474" y="2903048"/>
            <a:ext cx="258100" cy="15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34" name="组合 133"/>
          <p:cNvGrpSpPr/>
          <p:nvPr/>
        </p:nvGrpSpPr>
        <p:grpSpPr>
          <a:xfrm>
            <a:off x="790673" y="2297958"/>
            <a:ext cx="4277733" cy="1174296"/>
            <a:chOff x="433604" y="741998"/>
            <a:chExt cx="1656184" cy="1944052"/>
          </a:xfrm>
        </p:grpSpPr>
        <p:sp>
          <p:nvSpPr>
            <p:cNvPr id="135" name="文本框 96">
              <a:extLst>
                <a:ext uri="{FF2B5EF4-FFF2-40B4-BE49-F238E27FC236}">
                  <a16:creationId xmlns:a16="http://schemas.microsoft.com/office/drawing/2014/main" id="{F80ED601-BC45-7E44-AC7A-A700297FF5E0}"/>
                </a:ext>
              </a:extLst>
            </p:cNvPr>
            <p:cNvSpPr txBox="1"/>
            <p:nvPr/>
          </p:nvSpPr>
          <p:spPr>
            <a:xfrm>
              <a:off x="433604" y="741998"/>
              <a:ext cx="1656184" cy="338554"/>
            </a:xfrm>
            <a:prstGeom prst="rect">
              <a:avLst/>
            </a:prstGeom>
            <a:noFill/>
          </p:spPr>
          <p:txBody>
            <a:bodyPr wrap="square" rtlCol="0">
              <a:spAutoFit/>
            </a:bodyPr>
            <a:lstStyle/>
            <a:p>
              <a:r>
                <a:rPr lang="zh-CN" altLang="en-US" sz="1600" dirty="0">
                  <a:solidFill>
                    <a:srgbClr val="FF0000"/>
                  </a:solidFill>
                </a:rPr>
                <a:t>学科组评审</a:t>
              </a:r>
              <a:endParaRPr lang="zh-CN" altLang="en-US" sz="1600" b="1" dirty="0">
                <a:solidFill>
                  <a:srgbClr val="FF0000"/>
                </a:solidFill>
              </a:endParaRPr>
            </a:p>
          </p:txBody>
        </p:sp>
        <p:sp>
          <p:nvSpPr>
            <p:cNvPr id="138" name="圆角矩形 137">
              <a:extLst>
                <a:ext uri="{FF2B5EF4-FFF2-40B4-BE49-F238E27FC236}">
                  <a16:creationId xmlns:a16="http://schemas.microsoft.com/office/drawing/2014/main" id="{1158702C-902D-F642-8DBB-ADC73FD72F3F}"/>
                </a:ext>
              </a:extLst>
            </p:cNvPr>
            <p:cNvSpPr/>
            <p:nvPr/>
          </p:nvSpPr>
          <p:spPr>
            <a:xfrm>
              <a:off x="433604" y="799148"/>
              <a:ext cx="1656184" cy="1886902"/>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cxnSp>
        <p:nvCxnSpPr>
          <p:cNvPr id="141" name="直线箭头连接符 71">
            <a:extLst>
              <a:ext uri="{FF2B5EF4-FFF2-40B4-BE49-F238E27FC236}">
                <a16:creationId xmlns:a16="http://schemas.microsoft.com/office/drawing/2014/main" id="{5337AA40-CE00-5F4B-B9D6-E7E6A9128035}"/>
              </a:ext>
            </a:extLst>
          </p:cNvPr>
          <p:cNvCxnSpPr>
            <a:cxnSpLocks/>
            <a:stCxn id="130" idx="1"/>
          </p:cNvCxnSpPr>
          <p:nvPr/>
        </p:nvCxnSpPr>
        <p:spPr>
          <a:xfrm rot="10800000">
            <a:off x="5068406" y="2902368"/>
            <a:ext cx="312932" cy="6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4" name="矩形 143">
            <a:extLst>
              <a:ext uri="{FF2B5EF4-FFF2-40B4-BE49-F238E27FC236}">
                <a16:creationId xmlns:a16="http://schemas.microsoft.com/office/drawing/2014/main" id="{58F525F1-3B88-BB42-AB46-D98CBF5B8CA6}"/>
              </a:ext>
            </a:extLst>
          </p:cNvPr>
          <p:cNvSpPr/>
          <p:nvPr/>
        </p:nvSpPr>
        <p:spPr>
          <a:xfrm>
            <a:off x="3422486" y="2682202"/>
            <a:ext cx="1539686" cy="34913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a:t>评审组设置</a:t>
            </a:r>
          </a:p>
        </p:txBody>
      </p:sp>
      <p:sp>
        <p:nvSpPr>
          <p:cNvPr id="145" name="矩形 144">
            <a:extLst>
              <a:ext uri="{FF2B5EF4-FFF2-40B4-BE49-F238E27FC236}">
                <a16:creationId xmlns:a16="http://schemas.microsoft.com/office/drawing/2014/main" id="{58F525F1-3B88-BB42-AB46-D98CBF5B8CA6}"/>
              </a:ext>
            </a:extLst>
          </p:cNvPr>
          <p:cNvSpPr/>
          <p:nvPr/>
        </p:nvSpPr>
        <p:spPr>
          <a:xfrm>
            <a:off x="3439893" y="2940234"/>
            <a:ext cx="744582" cy="34913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a:t>专家设置</a:t>
            </a:r>
          </a:p>
        </p:txBody>
      </p:sp>
      <p:sp>
        <p:nvSpPr>
          <p:cNvPr id="146" name="矩形 145">
            <a:extLst>
              <a:ext uri="{FF2B5EF4-FFF2-40B4-BE49-F238E27FC236}">
                <a16:creationId xmlns:a16="http://schemas.microsoft.com/office/drawing/2014/main" id="{58F525F1-3B88-BB42-AB46-D98CBF5B8CA6}"/>
              </a:ext>
            </a:extLst>
          </p:cNvPr>
          <p:cNvSpPr/>
          <p:nvPr/>
        </p:nvSpPr>
        <p:spPr>
          <a:xfrm>
            <a:off x="4200172" y="2940578"/>
            <a:ext cx="744582" cy="34913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a:t>参评人员</a:t>
            </a:r>
          </a:p>
        </p:txBody>
      </p:sp>
      <p:sp>
        <p:nvSpPr>
          <p:cNvPr id="147" name="矩形 146">
            <a:extLst>
              <a:ext uri="{FF2B5EF4-FFF2-40B4-BE49-F238E27FC236}">
                <a16:creationId xmlns:a16="http://schemas.microsoft.com/office/drawing/2014/main" id="{58F525F1-3B88-BB42-AB46-D98CBF5B8CA6}"/>
              </a:ext>
            </a:extLst>
          </p:cNvPr>
          <p:cNvSpPr/>
          <p:nvPr/>
        </p:nvSpPr>
        <p:spPr>
          <a:xfrm>
            <a:off x="2158498" y="2678578"/>
            <a:ext cx="769843" cy="349131"/>
          </a:xfrm>
          <a:prstGeom prst="rect">
            <a:avLst/>
          </a:prstGeom>
          <a:solidFill>
            <a:srgbClr val="6E5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a:t>专家投票</a:t>
            </a:r>
          </a:p>
        </p:txBody>
      </p:sp>
      <p:sp>
        <p:nvSpPr>
          <p:cNvPr id="148" name="矩形 147">
            <a:extLst>
              <a:ext uri="{FF2B5EF4-FFF2-40B4-BE49-F238E27FC236}">
                <a16:creationId xmlns:a16="http://schemas.microsoft.com/office/drawing/2014/main" id="{58F525F1-3B88-BB42-AB46-D98CBF5B8CA6}"/>
              </a:ext>
            </a:extLst>
          </p:cNvPr>
          <p:cNvSpPr/>
          <p:nvPr/>
        </p:nvSpPr>
        <p:spPr>
          <a:xfrm>
            <a:off x="922716" y="2678578"/>
            <a:ext cx="769843" cy="34913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a:t>评审上传</a:t>
            </a:r>
          </a:p>
        </p:txBody>
      </p:sp>
      <p:cxnSp>
        <p:nvCxnSpPr>
          <p:cNvPr id="149" name="直线箭头连接符 71">
            <a:extLst>
              <a:ext uri="{FF2B5EF4-FFF2-40B4-BE49-F238E27FC236}">
                <a16:creationId xmlns:a16="http://schemas.microsoft.com/office/drawing/2014/main" id="{5337AA40-CE00-5F4B-B9D6-E7E6A9128035}"/>
              </a:ext>
            </a:extLst>
          </p:cNvPr>
          <p:cNvCxnSpPr>
            <a:cxnSpLocks/>
            <a:stCxn id="144" idx="1"/>
            <a:endCxn id="147" idx="3"/>
          </p:cNvCxnSpPr>
          <p:nvPr/>
        </p:nvCxnSpPr>
        <p:spPr>
          <a:xfrm rot="10800000">
            <a:off x="2928342" y="2853144"/>
            <a:ext cx="494145" cy="3624"/>
          </a:xfrm>
          <a:prstGeom prst="straightConnector1">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152" name="直线箭头连接符 71">
            <a:extLst>
              <a:ext uri="{FF2B5EF4-FFF2-40B4-BE49-F238E27FC236}">
                <a16:creationId xmlns:a16="http://schemas.microsoft.com/office/drawing/2014/main" id="{5337AA40-CE00-5F4B-B9D6-E7E6A9128035}"/>
              </a:ext>
            </a:extLst>
          </p:cNvPr>
          <p:cNvCxnSpPr>
            <a:cxnSpLocks/>
            <a:stCxn id="147" idx="1"/>
            <a:endCxn id="148" idx="3"/>
          </p:cNvCxnSpPr>
          <p:nvPr/>
        </p:nvCxnSpPr>
        <p:spPr>
          <a:xfrm rot="10800000">
            <a:off x="1692560" y="2853144"/>
            <a:ext cx="465939" cy="1588"/>
          </a:xfrm>
          <a:prstGeom prst="straightConnector1">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grpSp>
        <p:nvGrpSpPr>
          <p:cNvPr id="155" name="组合 154"/>
          <p:cNvGrpSpPr/>
          <p:nvPr/>
        </p:nvGrpSpPr>
        <p:grpSpPr>
          <a:xfrm>
            <a:off x="288172" y="3824796"/>
            <a:ext cx="4000811" cy="1174296"/>
            <a:chOff x="433604" y="741998"/>
            <a:chExt cx="1656184" cy="1944052"/>
          </a:xfrm>
        </p:grpSpPr>
        <p:sp>
          <p:nvSpPr>
            <p:cNvPr id="156" name="文本框 96">
              <a:extLst>
                <a:ext uri="{FF2B5EF4-FFF2-40B4-BE49-F238E27FC236}">
                  <a16:creationId xmlns:a16="http://schemas.microsoft.com/office/drawing/2014/main" id="{F80ED601-BC45-7E44-AC7A-A700297FF5E0}"/>
                </a:ext>
              </a:extLst>
            </p:cNvPr>
            <p:cNvSpPr txBox="1"/>
            <p:nvPr/>
          </p:nvSpPr>
          <p:spPr>
            <a:xfrm>
              <a:off x="433604" y="741998"/>
              <a:ext cx="1656184" cy="560478"/>
            </a:xfrm>
            <a:prstGeom prst="rect">
              <a:avLst/>
            </a:prstGeom>
            <a:noFill/>
          </p:spPr>
          <p:txBody>
            <a:bodyPr wrap="square" rtlCol="0">
              <a:spAutoFit/>
            </a:bodyPr>
            <a:lstStyle/>
            <a:p>
              <a:r>
                <a:rPr lang="zh-CN" altLang="en-US" sz="1600" dirty="0">
                  <a:solidFill>
                    <a:srgbClr val="FF0000"/>
                  </a:solidFill>
                </a:rPr>
                <a:t>学部组评审</a:t>
              </a:r>
              <a:endParaRPr lang="zh-CN" altLang="en-US" sz="1600" b="1" dirty="0">
                <a:solidFill>
                  <a:srgbClr val="FF0000"/>
                </a:solidFill>
              </a:endParaRPr>
            </a:p>
          </p:txBody>
        </p:sp>
        <p:sp>
          <p:nvSpPr>
            <p:cNvPr id="157" name="圆角矩形 156">
              <a:extLst>
                <a:ext uri="{FF2B5EF4-FFF2-40B4-BE49-F238E27FC236}">
                  <a16:creationId xmlns:a16="http://schemas.microsoft.com/office/drawing/2014/main" id="{1158702C-902D-F642-8DBB-ADC73FD72F3F}"/>
                </a:ext>
              </a:extLst>
            </p:cNvPr>
            <p:cNvSpPr/>
            <p:nvPr/>
          </p:nvSpPr>
          <p:spPr>
            <a:xfrm>
              <a:off x="433604" y="799148"/>
              <a:ext cx="1656184" cy="1886902"/>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sp>
        <p:nvSpPr>
          <p:cNvPr id="158" name="矩形 157">
            <a:extLst>
              <a:ext uri="{FF2B5EF4-FFF2-40B4-BE49-F238E27FC236}">
                <a16:creationId xmlns:a16="http://schemas.microsoft.com/office/drawing/2014/main" id="{58F525F1-3B88-BB42-AB46-D98CBF5B8CA6}"/>
              </a:ext>
            </a:extLst>
          </p:cNvPr>
          <p:cNvSpPr/>
          <p:nvPr/>
        </p:nvSpPr>
        <p:spPr>
          <a:xfrm>
            <a:off x="455338" y="4209040"/>
            <a:ext cx="1539686" cy="34913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a:t>评审组设置</a:t>
            </a:r>
          </a:p>
        </p:txBody>
      </p:sp>
      <p:sp>
        <p:nvSpPr>
          <p:cNvPr id="159" name="矩形 158">
            <a:extLst>
              <a:ext uri="{FF2B5EF4-FFF2-40B4-BE49-F238E27FC236}">
                <a16:creationId xmlns:a16="http://schemas.microsoft.com/office/drawing/2014/main" id="{58F525F1-3B88-BB42-AB46-D98CBF5B8CA6}"/>
              </a:ext>
            </a:extLst>
          </p:cNvPr>
          <p:cNvSpPr/>
          <p:nvPr/>
        </p:nvSpPr>
        <p:spPr>
          <a:xfrm>
            <a:off x="472745" y="4467072"/>
            <a:ext cx="744582" cy="34913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a:t>专家设置</a:t>
            </a:r>
          </a:p>
        </p:txBody>
      </p:sp>
      <p:sp>
        <p:nvSpPr>
          <p:cNvPr id="160" name="矩形 159">
            <a:extLst>
              <a:ext uri="{FF2B5EF4-FFF2-40B4-BE49-F238E27FC236}">
                <a16:creationId xmlns:a16="http://schemas.microsoft.com/office/drawing/2014/main" id="{58F525F1-3B88-BB42-AB46-D98CBF5B8CA6}"/>
              </a:ext>
            </a:extLst>
          </p:cNvPr>
          <p:cNvSpPr/>
          <p:nvPr/>
        </p:nvSpPr>
        <p:spPr>
          <a:xfrm>
            <a:off x="1233024" y="4467416"/>
            <a:ext cx="744582" cy="34913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a:t>参评人员</a:t>
            </a:r>
          </a:p>
        </p:txBody>
      </p:sp>
      <p:sp>
        <p:nvSpPr>
          <p:cNvPr id="161" name="矩形 160">
            <a:extLst>
              <a:ext uri="{FF2B5EF4-FFF2-40B4-BE49-F238E27FC236}">
                <a16:creationId xmlns:a16="http://schemas.microsoft.com/office/drawing/2014/main" id="{58F525F1-3B88-BB42-AB46-D98CBF5B8CA6}"/>
              </a:ext>
            </a:extLst>
          </p:cNvPr>
          <p:cNvSpPr/>
          <p:nvPr/>
        </p:nvSpPr>
        <p:spPr>
          <a:xfrm>
            <a:off x="2257748" y="4209040"/>
            <a:ext cx="769843" cy="349131"/>
          </a:xfrm>
          <a:prstGeom prst="rect">
            <a:avLst/>
          </a:prstGeom>
          <a:solidFill>
            <a:srgbClr val="6E5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a:t>专家投票</a:t>
            </a:r>
          </a:p>
        </p:txBody>
      </p:sp>
      <p:sp>
        <p:nvSpPr>
          <p:cNvPr id="162" name="矩形 161">
            <a:extLst>
              <a:ext uri="{FF2B5EF4-FFF2-40B4-BE49-F238E27FC236}">
                <a16:creationId xmlns:a16="http://schemas.microsoft.com/office/drawing/2014/main" id="{58F525F1-3B88-BB42-AB46-D98CBF5B8CA6}"/>
              </a:ext>
            </a:extLst>
          </p:cNvPr>
          <p:cNvSpPr/>
          <p:nvPr/>
        </p:nvSpPr>
        <p:spPr>
          <a:xfrm>
            <a:off x="3312720" y="4210628"/>
            <a:ext cx="769843" cy="34913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a:t>评审上传</a:t>
            </a:r>
          </a:p>
        </p:txBody>
      </p:sp>
      <p:cxnSp>
        <p:nvCxnSpPr>
          <p:cNvPr id="163" name="直线箭头连接符 71">
            <a:extLst>
              <a:ext uri="{FF2B5EF4-FFF2-40B4-BE49-F238E27FC236}">
                <a16:creationId xmlns:a16="http://schemas.microsoft.com/office/drawing/2014/main" id="{5337AA40-CE00-5F4B-B9D6-E7E6A9128035}"/>
              </a:ext>
            </a:extLst>
          </p:cNvPr>
          <p:cNvCxnSpPr>
            <a:cxnSpLocks/>
            <a:stCxn id="158" idx="3"/>
            <a:endCxn id="161" idx="1"/>
          </p:cNvCxnSpPr>
          <p:nvPr/>
        </p:nvCxnSpPr>
        <p:spPr>
          <a:xfrm>
            <a:off x="1995024" y="4383606"/>
            <a:ext cx="262724" cy="1588"/>
          </a:xfrm>
          <a:prstGeom prst="straightConnector1">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164" name="直线箭头连接符 71">
            <a:extLst>
              <a:ext uri="{FF2B5EF4-FFF2-40B4-BE49-F238E27FC236}">
                <a16:creationId xmlns:a16="http://schemas.microsoft.com/office/drawing/2014/main" id="{5337AA40-CE00-5F4B-B9D6-E7E6A9128035}"/>
              </a:ext>
            </a:extLst>
          </p:cNvPr>
          <p:cNvCxnSpPr>
            <a:cxnSpLocks/>
            <a:stCxn id="161" idx="3"/>
            <a:endCxn id="162" idx="1"/>
          </p:cNvCxnSpPr>
          <p:nvPr/>
        </p:nvCxnSpPr>
        <p:spPr>
          <a:xfrm>
            <a:off x="3027591" y="4383606"/>
            <a:ext cx="285129" cy="1588"/>
          </a:xfrm>
          <a:prstGeom prst="straightConnector1">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177" name="直接连接符 55">
            <a:extLst>
              <a:ext uri="{FF2B5EF4-FFF2-40B4-BE49-F238E27FC236}">
                <a16:creationId xmlns:a16="http://schemas.microsoft.com/office/drawing/2014/main" id="{8890C948-3DE0-7B4F-ACBA-A8BEFBCB5B83}"/>
              </a:ext>
            </a:extLst>
          </p:cNvPr>
          <p:cNvCxnSpPr>
            <a:cxnSpLocks/>
          </p:cNvCxnSpPr>
          <p:nvPr/>
        </p:nvCxnSpPr>
        <p:spPr>
          <a:xfrm rot="10800000" flipV="1">
            <a:off x="237107" y="2238716"/>
            <a:ext cx="8556789" cy="1"/>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2" name="直接连接符 55">
            <a:extLst>
              <a:ext uri="{FF2B5EF4-FFF2-40B4-BE49-F238E27FC236}">
                <a16:creationId xmlns:a16="http://schemas.microsoft.com/office/drawing/2014/main" id="{8890C948-3DE0-7B4F-ACBA-A8BEFBCB5B83}"/>
              </a:ext>
            </a:extLst>
          </p:cNvPr>
          <p:cNvCxnSpPr>
            <a:cxnSpLocks/>
          </p:cNvCxnSpPr>
          <p:nvPr/>
        </p:nvCxnSpPr>
        <p:spPr>
          <a:xfrm rot="10800000" flipV="1">
            <a:off x="215327" y="3607624"/>
            <a:ext cx="8556789" cy="1"/>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3" name="肘形连接符 192">
            <a:extLst>
              <a:ext uri="{FF2B5EF4-FFF2-40B4-BE49-F238E27FC236}">
                <a16:creationId xmlns:a16="http://schemas.microsoft.com/office/drawing/2014/main" id="{3F89C5B3-1FAB-C948-BF85-0D5CB9D4C058}"/>
              </a:ext>
            </a:extLst>
          </p:cNvPr>
          <p:cNvCxnSpPr>
            <a:cxnSpLocks/>
            <a:stCxn id="138" idx="1"/>
            <a:endCxn id="157" idx="1"/>
          </p:cNvCxnSpPr>
          <p:nvPr/>
        </p:nvCxnSpPr>
        <p:spPr>
          <a:xfrm rot="10800000" flipV="1">
            <a:off x="288173" y="2902367"/>
            <a:ext cx="502501" cy="1526838"/>
          </a:xfrm>
          <a:prstGeom prst="bentConnector3">
            <a:avLst>
              <a:gd name="adj1" fmla="val 145492"/>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208" name="组合 207"/>
          <p:cNvGrpSpPr/>
          <p:nvPr/>
        </p:nvGrpSpPr>
        <p:grpSpPr>
          <a:xfrm>
            <a:off x="4650151" y="3680048"/>
            <a:ext cx="4000811" cy="1426426"/>
            <a:chOff x="433604" y="741998"/>
            <a:chExt cx="1656184" cy="1944052"/>
          </a:xfrm>
        </p:grpSpPr>
        <p:sp>
          <p:nvSpPr>
            <p:cNvPr id="209" name="文本框 96">
              <a:extLst>
                <a:ext uri="{FF2B5EF4-FFF2-40B4-BE49-F238E27FC236}">
                  <a16:creationId xmlns:a16="http://schemas.microsoft.com/office/drawing/2014/main" id="{F80ED601-BC45-7E44-AC7A-A700297FF5E0}"/>
                </a:ext>
              </a:extLst>
            </p:cNvPr>
            <p:cNvSpPr txBox="1"/>
            <p:nvPr/>
          </p:nvSpPr>
          <p:spPr>
            <a:xfrm>
              <a:off x="433604" y="741998"/>
              <a:ext cx="1656184" cy="461410"/>
            </a:xfrm>
            <a:prstGeom prst="rect">
              <a:avLst/>
            </a:prstGeom>
            <a:noFill/>
          </p:spPr>
          <p:txBody>
            <a:bodyPr wrap="square" rtlCol="0">
              <a:spAutoFit/>
            </a:bodyPr>
            <a:lstStyle/>
            <a:p>
              <a:r>
                <a:rPr lang="zh-CN" altLang="en-US" sz="1600" dirty="0">
                  <a:solidFill>
                    <a:srgbClr val="FF0000"/>
                  </a:solidFill>
                </a:rPr>
                <a:t>大会评审</a:t>
              </a:r>
              <a:endParaRPr lang="zh-CN" altLang="en-US" sz="1600" b="1" dirty="0">
                <a:solidFill>
                  <a:srgbClr val="FF0000"/>
                </a:solidFill>
              </a:endParaRPr>
            </a:p>
          </p:txBody>
        </p:sp>
        <p:sp>
          <p:nvSpPr>
            <p:cNvPr id="210" name="圆角矩形 209">
              <a:extLst>
                <a:ext uri="{FF2B5EF4-FFF2-40B4-BE49-F238E27FC236}">
                  <a16:creationId xmlns:a16="http://schemas.microsoft.com/office/drawing/2014/main" id="{1158702C-902D-F642-8DBB-ADC73FD72F3F}"/>
                </a:ext>
              </a:extLst>
            </p:cNvPr>
            <p:cNvSpPr/>
            <p:nvPr/>
          </p:nvSpPr>
          <p:spPr>
            <a:xfrm>
              <a:off x="433604" y="799148"/>
              <a:ext cx="1656184" cy="1886902"/>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cxnSp>
        <p:nvCxnSpPr>
          <p:cNvPr id="218" name="直线箭头连接符 71">
            <a:extLst>
              <a:ext uri="{FF2B5EF4-FFF2-40B4-BE49-F238E27FC236}">
                <a16:creationId xmlns:a16="http://schemas.microsoft.com/office/drawing/2014/main" id="{5337AA40-CE00-5F4B-B9D6-E7E6A9128035}"/>
              </a:ext>
            </a:extLst>
          </p:cNvPr>
          <p:cNvCxnSpPr>
            <a:cxnSpLocks/>
            <a:stCxn id="157" idx="3"/>
            <a:endCxn id="210" idx="1"/>
          </p:cNvCxnSpPr>
          <p:nvPr/>
        </p:nvCxnSpPr>
        <p:spPr>
          <a:xfrm flipV="1">
            <a:off x="4288983" y="4414228"/>
            <a:ext cx="361168" cy="149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1" name="矩形 220">
            <a:extLst>
              <a:ext uri="{FF2B5EF4-FFF2-40B4-BE49-F238E27FC236}">
                <a16:creationId xmlns:a16="http://schemas.microsoft.com/office/drawing/2014/main" id="{76413261-04DE-0449-B888-C525AB970830}"/>
              </a:ext>
            </a:extLst>
          </p:cNvPr>
          <p:cNvSpPr/>
          <p:nvPr/>
        </p:nvSpPr>
        <p:spPr>
          <a:xfrm>
            <a:off x="4748700" y="3988784"/>
            <a:ext cx="1021079" cy="34913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a:t>生成匿名评审专家</a:t>
            </a:r>
          </a:p>
        </p:txBody>
      </p:sp>
      <p:sp>
        <p:nvSpPr>
          <p:cNvPr id="222" name="矩形 221">
            <a:extLst>
              <a:ext uri="{FF2B5EF4-FFF2-40B4-BE49-F238E27FC236}">
                <a16:creationId xmlns:a16="http://schemas.microsoft.com/office/drawing/2014/main" id="{76413261-04DE-0449-B888-C525AB970830}"/>
              </a:ext>
            </a:extLst>
          </p:cNvPr>
          <p:cNvSpPr/>
          <p:nvPr/>
        </p:nvSpPr>
        <p:spPr>
          <a:xfrm>
            <a:off x="6026687" y="3988784"/>
            <a:ext cx="1021079" cy="34913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a:t>投票评审设置</a:t>
            </a:r>
          </a:p>
        </p:txBody>
      </p:sp>
      <p:sp>
        <p:nvSpPr>
          <p:cNvPr id="223" name="矩形 222">
            <a:extLst>
              <a:ext uri="{FF2B5EF4-FFF2-40B4-BE49-F238E27FC236}">
                <a16:creationId xmlns:a16="http://schemas.microsoft.com/office/drawing/2014/main" id="{76413261-04DE-0449-B888-C525AB970830}"/>
              </a:ext>
            </a:extLst>
          </p:cNvPr>
          <p:cNvSpPr/>
          <p:nvPr/>
        </p:nvSpPr>
        <p:spPr>
          <a:xfrm>
            <a:off x="7363511" y="3993131"/>
            <a:ext cx="1021079" cy="349131"/>
          </a:xfrm>
          <a:prstGeom prst="rect">
            <a:avLst/>
          </a:prstGeom>
          <a:solidFill>
            <a:srgbClr val="6E5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a:t>专家投票</a:t>
            </a:r>
          </a:p>
        </p:txBody>
      </p:sp>
      <p:sp>
        <p:nvSpPr>
          <p:cNvPr id="224" name="矩形 223">
            <a:extLst>
              <a:ext uri="{FF2B5EF4-FFF2-40B4-BE49-F238E27FC236}">
                <a16:creationId xmlns:a16="http://schemas.microsoft.com/office/drawing/2014/main" id="{76413261-04DE-0449-B888-C525AB970830}"/>
              </a:ext>
            </a:extLst>
          </p:cNvPr>
          <p:cNvSpPr/>
          <p:nvPr/>
        </p:nvSpPr>
        <p:spPr>
          <a:xfrm>
            <a:off x="4829177" y="4641637"/>
            <a:ext cx="1021079" cy="34913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a:t>查看投票进度</a:t>
            </a:r>
          </a:p>
        </p:txBody>
      </p:sp>
      <p:sp>
        <p:nvSpPr>
          <p:cNvPr id="225" name="矩形 224">
            <a:extLst>
              <a:ext uri="{FF2B5EF4-FFF2-40B4-BE49-F238E27FC236}">
                <a16:creationId xmlns:a16="http://schemas.microsoft.com/office/drawing/2014/main" id="{76413261-04DE-0449-B888-C525AB970830}"/>
              </a:ext>
            </a:extLst>
          </p:cNvPr>
          <p:cNvSpPr/>
          <p:nvPr/>
        </p:nvSpPr>
        <p:spPr>
          <a:xfrm>
            <a:off x="6143897" y="4641252"/>
            <a:ext cx="1021079" cy="34913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a:t>投票统计</a:t>
            </a:r>
          </a:p>
        </p:txBody>
      </p:sp>
      <p:sp>
        <p:nvSpPr>
          <p:cNvPr id="226" name="矩形 225">
            <a:extLst>
              <a:ext uri="{FF2B5EF4-FFF2-40B4-BE49-F238E27FC236}">
                <a16:creationId xmlns:a16="http://schemas.microsoft.com/office/drawing/2014/main" id="{76413261-04DE-0449-B888-C525AB970830}"/>
              </a:ext>
            </a:extLst>
          </p:cNvPr>
          <p:cNvSpPr/>
          <p:nvPr/>
        </p:nvSpPr>
        <p:spPr>
          <a:xfrm>
            <a:off x="7475428" y="4632928"/>
            <a:ext cx="1021079" cy="34913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a:t>打印投票结果</a:t>
            </a:r>
          </a:p>
        </p:txBody>
      </p:sp>
      <p:cxnSp>
        <p:nvCxnSpPr>
          <p:cNvPr id="227" name="直线箭头连接符 71">
            <a:extLst>
              <a:ext uri="{FF2B5EF4-FFF2-40B4-BE49-F238E27FC236}">
                <a16:creationId xmlns:a16="http://schemas.microsoft.com/office/drawing/2014/main" id="{5337AA40-CE00-5F4B-B9D6-E7E6A9128035}"/>
              </a:ext>
            </a:extLst>
          </p:cNvPr>
          <p:cNvCxnSpPr>
            <a:cxnSpLocks/>
            <a:stCxn id="221" idx="3"/>
            <a:endCxn id="222" idx="1"/>
          </p:cNvCxnSpPr>
          <p:nvPr/>
        </p:nvCxnSpPr>
        <p:spPr>
          <a:xfrm>
            <a:off x="5769779" y="4163350"/>
            <a:ext cx="256908" cy="1588"/>
          </a:xfrm>
          <a:prstGeom prst="straightConnector1">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230" name="直线箭头连接符 71">
            <a:extLst>
              <a:ext uri="{FF2B5EF4-FFF2-40B4-BE49-F238E27FC236}">
                <a16:creationId xmlns:a16="http://schemas.microsoft.com/office/drawing/2014/main" id="{5337AA40-CE00-5F4B-B9D6-E7E6A9128035}"/>
              </a:ext>
            </a:extLst>
          </p:cNvPr>
          <p:cNvCxnSpPr>
            <a:cxnSpLocks/>
            <a:stCxn id="222" idx="3"/>
            <a:endCxn id="223" idx="1"/>
          </p:cNvCxnSpPr>
          <p:nvPr/>
        </p:nvCxnSpPr>
        <p:spPr>
          <a:xfrm>
            <a:off x="7047766" y="4163350"/>
            <a:ext cx="315745" cy="4347"/>
          </a:xfrm>
          <a:prstGeom prst="straightConnector1">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233" name="肘形连接符 232">
            <a:extLst>
              <a:ext uri="{FF2B5EF4-FFF2-40B4-BE49-F238E27FC236}">
                <a16:creationId xmlns:a16="http://schemas.microsoft.com/office/drawing/2014/main" id="{3F89C5B3-1FAB-C948-BF85-0D5CB9D4C058}"/>
              </a:ext>
            </a:extLst>
          </p:cNvPr>
          <p:cNvCxnSpPr>
            <a:cxnSpLocks/>
            <a:stCxn id="223" idx="3"/>
            <a:endCxn id="224" idx="1"/>
          </p:cNvCxnSpPr>
          <p:nvPr/>
        </p:nvCxnSpPr>
        <p:spPr>
          <a:xfrm flipH="1">
            <a:off x="4829177" y="4167697"/>
            <a:ext cx="3555413" cy="648506"/>
          </a:xfrm>
          <a:prstGeom prst="bentConnector5">
            <a:avLst>
              <a:gd name="adj1" fmla="val -2266"/>
              <a:gd name="adj2" fmla="val 50000"/>
              <a:gd name="adj3" fmla="val 10275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8" name="直线箭头连接符 71">
            <a:extLst>
              <a:ext uri="{FF2B5EF4-FFF2-40B4-BE49-F238E27FC236}">
                <a16:creationId xmlns:a16="http://schemas.microsoft.com/office/drawing/2014/main" id="{5337AA40-CE00-5F4B-B9D6-E7E6A9128035}"/>
              </a:ext>
            </a:extLst>
          </p:cNvPr>
          <p:cNvCxnSpPr>
            <a:cxnSpLocks/>
            <a:stCxn id="224" idx="3"/>
            <a:endCxn id="225" idx="1"/>
          </p:cNvCxnSpPr>
          <p:nvPr/>
        </p:nvCxnSpPr>
        <p:spPr>
          <a:xfrm flipV="1">
            <a:off x="5850256" y="4815818"/>
            <a:ext cx="293641" cy="385"/>
          </a:xfrm>
          <a:prstGeom prst="straightConnector1">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241" name="直线箭头连接符 71">
            <a:extLst>
              <a:ext uri="{FF2B5EF4-FFF2-40B4-BE49-F238E27FC236}">
                <a16:creationId xmlns:a16="http://schemas.microsoft.com/office/drawing/2014/main" id="{5337AA40-CE00-5F4B-B9D6-E7E6A9128035}"/>
              </a:ext>
            </a:extLst>
          </p:cNvPr>
          <p:cNvCxnSpPr>
            <a:cxnSpLocks/>
            <a:stCxn id="225" idx="3"/>
            <a:endCxn id="226" idx="1"/>
          </p:cNvCxnSpPr>
          <p:nvPr/>
        </p:nvCxnSpPr>
        <p:spPr>
          <a:xfrm flipV="1">
            <a:off x="7164976" y="4807494"/>
            <a:ext cx="310452" cy="8324"/>
          </a:xfrm>
          <a:prstGeom prst="straightConnector1">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244" name="肘形连接符 243">
            <a:extLst>
              <a:ext uri="{FF2B5EF4-FFF2-40B4-BE49-F238E27FC236}">
                <a16:creationId xmlns:a16="http://schemas.microsoft.com/office/drawing/2014/main" id="{3F89C5B3-1FAB-C948-BF85-0D5CB9D4C058}"/>
              </a:ext>
            </a:extLst>
          </p:cNvPr>
          <p:cNvCxnSpPr>
            <a:cxnSpLocks/>
            <a:stCxn id="107" idx="3"/>
            <a:endCxn id="126" idx="3"/>
          </p:cNvCxnSpPr>
          <p:nvPr/>
        </p:nvCxnSpPr>
        <p:spPr>
          <a:xfrm flipH="1">
            <a:off x="8087710" y="1481663"/>
            <a:ext cx="706183" cy="1421385"/>
          </a:xfrm>
          <a:prstGeom prst="bentConnector3">
            <a:avLst>
              <a:gd name="adj1" fmla="val -3237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5995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圆角矩形 82">
            <a:extLst>
              <a:ext uri="{FF2B5EF4-FFF2-40B4-BE49-F238E27FC236}">
                <a16:creationId xmlns:a16="http://schemas.microsoft.com/office/drawing/2014/main" id="{D67D2C7B-1E64-5749-B483-ABA55ACE75A3}"/>
              </a:ext>
            </a:extLst>
          </p:cNvPr>
          <p:cNvSpPr/>
          <p:nvPr/>
        </p:nvSpPr>
        <p:spPr>
          <a:xfrm>
            <a:off x="3418232" y="1112580"/>
            <a:ext cx="1224136" cy="73779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t>个人申报</a:t>
            </a:r>
            <a:endParaRPr kumimoji="1" lang="en-US" altLang="zh-CN" sz="1400" dirty="0"/>
          </a:p>
        </p:txBody>
      </p:sp>
      <p:sp>
        <p:nvSpPr>
          <p:cNvPr id="87" name="标题 1"/>
          <p:cNvSpPr>
            <a:spLocks noGrp="1"/>
          </p:cNvSpPr>
          <p:nvPr>
            <p:ph type="title"/>
          </p:nvPr>
        </p:nvSpPr>
        <p:spPr>
          <a:xfrm>
            <a:off x="237107" y="215804"/>
            <a:ext cx="1740499" cy="304800"/>
          </a:xfrm>
        </p:spPr>
        <p:txBody>
          <a:bodyPr/>
          <a:lstStyle/>
          <a:p>
            <a:r>
              <a:rPr lang="en-US" altLang="zh-CN" dirty="0">
                <a:latin typeface="微软雅黑" pitchFamily="34" charset="-122"/>
                <a:ea typeface="微软雅黑" pitchFamily="34" charset="-122"/>
              </a:rPr>
              <a:t>6.</a:t>
            </a:r>
            <a:r>
              <a:rPr lang="zh-CN" altLang="en-US" dirty="0">
                <a:latin typeface="微软雅黑" pitchFamily="34" charset="-122"/>
                <a:ea typeface="微软雅黑" pitchFamily="34" charset="-122"/>
              </a:rPr>
              <a:t>系统架构</a:t>
            </a:r>
          </a:p>
        </p:txBody>
      </p:sp>
      <p:sp>
        <p:nvSpPr>
          <p:cNvPr id="101" name="圆角矩形 100">
            <a:extLst>
              <a:ext uri="{FF2B5EF4-FFF2-40B4-BE49-F238E27FC236}">
                <a16:creationId xmlns:a16="http://schemas.microsoft.com/office/drawing/2014/main" id="{D67D2C7B-1E64-5749-B483-ABA55ACE75A3}"/>
              </a:ext>
            </a:extLst>
          </p:cNvPr>
          <p:cNvSpPr/>
          <p:nvPr/>
        </p:nvSpPr>
        <p:spPr>
          <a:xfrm>
            <a:off x="5930920" y="1106679"/>
            <a:ext cx="1224136" cy="73779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单位审核</a:t>
            </a:r>
            <a:endParaRPr kumimoji="1" lang="en-US" altLang="zh-CN" sz="1400" dirty="0"/>
          </a:p>
        </p:txBody>
      </p:sp>
      <p:sp>
        <p:nvSpPr>
          <p:cNvPr id="85" name="文本框 96">
            <a:extLst>
              <a:ext uri="{FF2B5EF4-FFF2-40B4-BE49-F238E27FC236}">
                <a16:creationId xmlns:a16="http://schemas.microsoft.com/office/drawing/2014/main" id="{F80ED601-BC45-7E44-AC7A-A700297FF5E0}"/>
              </a:ext>
            </a:extLst>
          </p:cNvPr>
          <p:cNvSpPr txBox="1"/>
          <p:nvPr/>
        </p:nvSpPr>
        <p:spPr>
          <a:xfrm>
            <a:off x="633911" y="768125"/>
            <a:ext cx="1656184" cy="338554"/>
          </a:xfrm>
          <a:prstGeom prst="rect">
            <a:avLst/>
          </a:prstGeom>
          <a:noFill/>
        </p:spPr>
        <p:txBody>
          <a:bodyPr wrap="square" rtlCol="0">
            <a:spAutoFit/>
          </a:bodyPr>
          <a:lstStyle/>
          <a:p>
            <a:r>
              <a:rPr lang="zh-CN" altLang="en-US" sz="1600" dirty="0">
                <a:solidFill>
                  <a:srgbClr val="FF0000"/>
                </a:solidFill>
              </a:rPr>
              <a:t>基础档案库</a:t>
            </a:r>
            <a:endParaRPr lang="zh-CN" altLang="en-US" sz="1600" b="1" dirty="0">
              <a:solidFill>
                <a:srgbClr val="FF0000"/>
              </a:solidFill>
            </a:endParaRPr>
          </a:p>
        </p:txBody>
      </p:sp>
      <p:sp>
        <p:nvSpPr>
          <p:cNvPr id="94" name="矩形 93">
            <a:extLst>
              <a:ext uri="{FF2B5EF4-FFF2-40B4-BE49-F238E27FC236}">
                <a16:creationId xmlns:a16="http://schemas.microsoft.com/office/drawing/2014/main" id="{58F525F1-3B88-BB42-AB46-D98CBF5B8CA6}"/>
              </a:ext>
            </a:extLst>
          </p:cNvPr>
          <p:cNvSpPr/>
          <p:nvPr/>
        </p:nvSpPr>
        <p:spPr>
          <a:xfrm>
            <a:off x="335316" y="1076627"/>
            <a:ext cx="811198" cy="34913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a:t>个人基本信息</a:t>
            </a:r>
          </a:p>
        </p:txBody>
      </p:sp>
      <p:sp>
        <p:nvSpPr>
          <p:cNvPr id="95" name="矩形 94">
            <a:extLst>
              <a:ext uri="{FF2B5EF4-FFF2-40B4-BE49-F238E27FC236}">
                <a16:creationId xmlns:a16="http://schemas.microsoft.com/office/drawing/2014/main" id="{76413261-04DE-0449-B888-C525AB970830}"/>
              </a:ext>
            </a:extLst>
          </p:cNvPr>
          <p:cNvSpPr/>
          <p:nvPr/>
        </p:nvSpPr>
        <p:spPr>
          <a:xfrm>
            <a:off x="1224371" y="1073623"/>
            <a:ext cx="1417310" cy="34913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a:t>工作、培训、思政、教学工作等</a:t>
            </a:r>
          </a:p>
        </p:txBody>
      </p:sp>
      <p:sp>
        <p:nvSpPr>
          <p:cNvPr id="97" name="圆角矩形 96">
            <a:extLst>
              <a:ext uri="{FF2B5EF4-FFF2-40B4-BE49-F238E27FC236}">
                <a16:creationId xmlns:a16="http://schemas.microsoft.com/office/drawing/2014/main" id="{1158702C-902D-F642-8DBB-ADC73FD72F3F}"/>
              </a:ext>
            </a:extLst>
          </p:cNvPr>
          <p:cNvSpPr/>
          <p:nvPr/>
        </p:nvSpPr>
        <p:spPr>
          <a:xfrm>
            <a:off x="237107" y="825275"/>
            <a:ext cx="2506093" cy="1312500"/>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8" name="矩形 107">
            <a:extLst>
              <a:ext uri="{FF2B5EF4-FFF2-40B4-BE49-F238E27FC236}">
                <a16:creationId xmlns:a16="http://schemas.microsoft.com/office/drawing/2014/main" id="{76413261-04DE-0449-B888-C525AB970830}"/>
              </a:ext>
            </a:extLst>
          </p:cNvPr>
          <p:cNvSpPr/>
          <p:nvPr/>
        </p:nvSpPr>
        <p:spPr>
          <a:xfrm>
            <a:off x="335316" y="1490646"/>
            <a:ext cx="828092" cy="34913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a:t>论文著作、科研项目等</a:t>
            </a:r>
          </a:p>
        </p:txBody>
      </p:sp>
      <p:sp>
        <p:nvSpPr>
          <p:cNvPr id="109" name="矩形 108">
            <a:extLst>
              <a:ext uri="{FF2B5EF4-FFF2-40B4-BE49-F238E27FC236}">
                <a16:creationId xmlns:a16="http://schemas.microsoft.com/office/drawing/2014/main" id="{76413261-04DE-0449-B888-C525AB970830}"/>
              </a:ext>
            </a:extLst>
          </p:cNvPr>
          <p:cNvSpPr/>
          <p:nvPr/>
        </p:nvSpPr>
        <p:spPr>
          <a:xfrm>
            <a:off x="1224371" y="1487271"/>
            <a:ext cx="1417310" cy="4758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a:t>所获荣誉、团队业绩、服务社会工作、年度考核</a:t>
            </a:r>
          </a:p>
        </p:txBody>
      </p:sp>
      <p:cxnSp>
        <p:nvCxnSpPr>
          <p:cNvPr id="111" name="直线箭头连接符 71">
            <a:extLst>
              <a:ext uri="{FF2B5EF4-FFF2-40B4-BE49-F238E27FC236}">
                <a16:creationId xmlns:a16="http://schemas.microsoft.com/office/drawing/2014/main" id="{5337AA40-CE00-5F4B-B9D6-E7E6A9128035}"/>
              </a:ext>
            </a:extLst>
          </p:cNvPr>
          <p:cNvCxnSpPr>
            <a:cxnSpLocks/>
            <a:stCxn id="97" idx="3"/>
            <a:endCxn id="83" idx="1"/>
          </p:cNvCxnSpPr>
          <p:nvPr/>
        </p:nvCxnSpPr>
        <p:spPr>
          <a:xfrm flipV="1">
            <a:off x="2743200" y="1481479"/>
            <a:ext cx="675032" cy="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5" name="直线箭头连接符 71">
            <a:extLst>
              <a:ext uri="{FF2B5EF4-FFF2-40B4-BE49-F238E27FC236}">
                <a16:creationId xmlns:a16="http://schemas.microsoft.com/office/drawing/2014/main" id="{5337AA40-CE00-5F4B-B9D6-E7E6A9128035}"/>
              </a:ext>
            </a:extLst>
          </p:cNvPr>
          <p:cNvCxnSpPr>
            <a:cxnSpLocks/>
            <a:stCxn id="83" idx="3"/>
            <a:endCxn id="101" idx="1"/>
          </p:cNvCxnSpPr>
          <p:nvPr/>
        </p:nvCxnSpPr>
        <p:spPr>
          <a:xfrm flipV="1">
            <a:off x="4642368" y="1475578"/>
            <a:ext cx="1288552" cy="59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6" name="圆角矩形 125">
            <a:extLst>
              <a:ext uri="{FF2B5EF4-FFF2-40B4-BE49-F238E27FC236}">
                <a16:creationId xmlns:a16="http://schemas.microsoft.com/office/drawing/2014/main" id="{D67D2C7B-1E64-5749-B483-ABA55ACE75A3}"/>
              </a:ext>
            </a:extLst>
          </p:cNvPr>
          <p:cNvSpPr/>
          <p:nvPr/>
        </p:nvSpPr>
        <p:spPr>
          <a:xfrm>
            <a:off x="6863574" y="2534149"/>
            <a:ext cx="1224136" cy="73779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协会审核</a:t>
            </a:r>
            <a:endParaRPr kumimoji="1" lang="en-US" altLang="zh-CN" sz="1400" dirty="0"/>
          </a:p>
        </p:txBody>
      </p:sp>
      <p:cxnSp>
        <p:nvCxnSpPr>
          <p:cNvPr id="177" name="直接连接符 55">
            <a:extLst>
              <a:ext uri="{FF2B5EF4-FFF2-40B4-BE49-F238E27FC236}">
                <a16:creationId xmlns:a16="http://schemas.microsoft.com/office/drawing/2014/main" id="{8890C948-3DE0-7B4F-ACBA-A8BEFBCB5B83}"/>
              </a:ext>
            </a:extLst>
          </p:cNvPr>
          <p:cNvCxnSpPr>
            <a:cxnSpLocks/>
          </p:cNvCxnSpPr>
          <p:nvPr/>
        </p:nvCxnSpPr>
        <p:spPr>
          <a:xfrm rot="10800000" flipV="1">
            <a:off x="237107" y="2238716"/>
            <a:ext cx="8556789" cy="1"/>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2" name="直接连接符 55">
            <a:extLst>
              <a:ext uri="{FF2B5EF4-FFF2-40B4-BE49-F238E27FC236}">
                <a16:creationId xmlns:a16="http://schemas.microsoft.com/office/drawing/2014/main" id="{8890C948-3DE0-7B4F-ACBA-A8BEFBCB5B83}"/>
              </a:ext>
            </a:extLst>
          </p:cNvPr>
          <p:cNvCxnSpPr>
            <a:cxnSpLocks/>
          </p:cNvCxnSpPr>
          <p:nvPr/>
        </p:nvCxnSpPr>
        <p:spPr>
          <a:xfrm rot="10800000" flipV="1">
            <a:off x="215327" y="3607624"/>
            <a:ext cx="8556789" cy="1"/>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3" name="肘形连接符 192">
            <a:extLst>
              <a:ext uri="{FF2B5EF4-FFF2-40B4-BE49-F238E27FC236}">
                <a16:creationId xmlns:a16="http://schemas.microsoft.com/office/drawing/2014/main" id="{3F89C5B3-1FAB-C948-BF85-0D5CB9D4C058}"/>
              </a:ext>
            </a:extLst>
          </p:cNvPr>
          <p:cNvCxnSpPr>
            <a:cxnSpLocks/>
            <a:stCxn id="34" idx="1"/>
            <a:endCxn id="210" idx="1"/>
          </p:cNvCxnSpPr>
          <p:nvPr/>
        </p:nvCxnSpPr>
        <p:spPr>
          <a:xfrm rot="10800000" flipV="1">
            <a:off x="373542" y="2872700"/>
            <a:ext cx="2825277" cy="1557952"/>
          </a:xfrm>
          <a:prstGeom prst="bentConnector3">
            <a:avLst>
              <a:gd name="adj1" fmla="val 10809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208" name="组合 207"/>
          <p:cNvGrpSpPr/>
          <p:nvPr/>
        </p:nvGrpSpPr>
        <p:grpSpPr>
          <a:xfrm>
            <a:off x="373541" y="3696472"/>
            <a:ext cx="4000811" cy="1426426"/>
            <a:chOff x="433604" y="741998"/>
            <a:chExt cx="1656184" cy="1944052"/>
          </a:xfrm>
        </p:grpSpPr>
        <p:sp>
          <p:nvSpPr>
            <p:cNvPr id="209" name="文本框 96">
              <a:extLst>
                <a:ext uri="{FF2B5EF4-FFF2-40B4-BE49-F238E27FC236}">
                  <a16:creationId xmlns:a16="http://schemas.microsoft.com/office/drawing/2014/main" id="{F80ED601-BC45-7E44-AC7A-A700297FF5E0}"/>
                </a:ext>
              </a:extLst>
            </p:cNvPr>
            <p:cNvSpPr txBox="1"/>
            <p:nvPr/>
          </p:nvSpPr>
          <p:spPr>
            <a:xfrm>
              <a:off x="433604" y="741998"/>
              <a:ext cx="1656184" cy="461410"/>
            </a:xfrm>
            <a:prstGeom prst="rect">
              <a:avLst/>
            </a:prstGeom>
            <a:noFill/>
          </p:spPr>
          <p:txBody>
            <a:bodyPr wrap="square" rtlCol="0">
              <a:spAutoFit/>
            </a:bodyPr>
            <a:lstStyle/>
            <a:p>
              <a:r>
                <a:rPr lang="zh-CN" altLang="en-US" sz="1600" dirty="0">
                  <a:solidFill>
                    <a:srgbClr val="FF0000"/>
                  </a:solidFill>
                </a:rPr>
                <a:t>大会评审</a:t>
              </a:r>
              <a:endParaRPr lang="zh-CN" altLang="en-US" sz="1600" b="1" dirty="0">
                <a:solidFill>
                  <a:srgbClr val="FF0000"/>
                </a:solidFill>
              </a:endParaRPr>
            </a:p>
          </p:txBody>
        </p:sp>
        <p:sp>
          <p:nvSpPr>
            <p:cNvPr id="210" name="圆角矩形 209">
              <a:extLst>
                <a:ext uri="{FF2B5EF4-FFF2-40B4-BE49-F238E27FC236}">
                  <a16:creationId xmlns:a16="http://schemas.microsoft.com/office/drawing/2014/main" id="{1158702C-902D-F642-8DBB-ADC73FD72F3F}"/>
                </a:ext>
              </a:extLst>
            </p:cNvPr>
            <p:cNvSpPr/>
            <p:nvPr/>
          </p:nvSpPr>
          <p:spPr>
            <a:xfrm>
              <a:off x="433604" y="799148"/>
              <a:ext cx="1656184" cy="1886902"/>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sp>
        <p:nvSpPr>
          <p:cNvPr id="221" name="矩形 220">
            <a:extLst>
              <a:ext uri="{FF2B5EF4-FFF2-40B4-BE49-F238E27FC236}">
                <a16:creationId xmlns:a16="http://schemas.microsoft.com/office/drawing/2014/main" id="{76413261-04DE-0449-B888-C525AB970830}"/>
              </a:ext>
            </a:extLst>
          </p:cNvPr>
          <p:cNvSpPr/>
          <p:nvPr/>
        </p:nvSpPr>
        <p:spPr>
          <a:xfrm>
            <a:off x="472090" y="4005208"/>
            <a:ext cx="1021079" cy="34913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a:t>生成匿名评审专家</a:t>
            </a:r>
          </a:p>
        </p:txBody>
      </p:sp>
      <p:sp>
        <p:nvSpPr>
          <p:cNvPr id="222" name="矩形 221">
            <a:extLst>
              <a:ext uri="{FF2B5EF4-FFF2-40B4-BE49-F238E27FC236}">
                <a16:creationId xmlns:a16="http://schemas.microsoft.com/office/drawing/2014/main" id="{76413261-04DE-0449-B888-C525AB970830}"/>
              </a:ext>
            </a:extLst>
          </p:cNvPr>
          <p:cNvSpPr/>
          <p:nvPr/>
        </p:nvSpPr>
        <p:spPr>
          <a:xfrm>
            <a:off x="1750077" y="4005208"/>
            <a:ext cx="1021079" cy="34913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a:t>投票评审设置</a:t>
            </a:r>
          </a:p>
        </p:txBody>
      </p:sp>
      <p:sp>
        <p:nvSpPr>
          <p:cNvPr id="223" name="矩形 222">
            <a:extLst>
              <a:ext uri="{FF2B5EF4-FFF2-40B4-BE49-F238E27FC236}">
                <a16:creationId xmlns:a16="http://schemas.microsoft.com/office/drawing/2014/main" id="{76413261-04DE-0449-B888-C525AB970830}"/>
              </a:ext>
            </a:extLst>
          </p:cNvPr>
          <p:cNvSpPr/>
          <p:nvPr/>
        </p:nvSpPr>
        <p:spPr>
          <a:xfrm>
            <a:off x="3086901" y="4009555"/>
            <a:ext cx="1021079" cy="349131"/>
          </a:xfrm>
          <a:prstGeom prst="rect">
            <a:avLst/>
          </a:prstGeom>
          <a:solidFill>
            <a:srgbClr val="6E5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a:t>专家投票</a:t>
            </a:r>
          </a:p>
        </p:txBody>
      </p:sp>
      <p:sp>
        <p:nvSpPr>
          <p:cNvPr id="224" name="矩形 223">
            <a:extLst>
              <a:ext uri="{FF2B5EF4-FFF2-40B4-BE49-F238E27FC236}">
                <a16:creationId xmlns:a16="http://schemas.microsoft.com/office/drawing/2014/main" id="{76413261-04DE-0449-B888-C525AB970830}"/>
              </a:ext>
            </a:extLst>
          </p:cNvPr>
          <p:cNvSpPr/>
          <p:nvPr/>
        </p:nvSpPr>
        <p:spPr>
          <a:xfrm>
            <a:off x="552567" y="4658061"/>
            <a:ext cx="1021079" cy="34913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a:t>查看投票进度</a:t>
            </a:r>
          </a:p>
        </p:txBody>
      </p:sp>
      <p:sp>
        <p:nvSpPr>
          <p:cNvPr id="225" name="矩形 224">
            <a:extLst>
              <a:ext uri="{FF2B5EF4-FFF2-40B4-BE49-F238E27FC236}">
                <a16:creationId xmlns:a16="http://schemas.microsoft.com/office/drawing/2014/main" id="{76413261-04DE-0449-B888-C525AB970830}"/>
              </a:ext>
            </a:extLst>
          </p:cNvPr>
          <p:cNvSpPr/>
          <p:nvPr/>
        </p:nvSpPr>
        <p:spPr>
          <a:xfrm>
            <a:off x="1867287" y="4657676"/>
            <a:ext cx="1021079" cy="34913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a:t>投票统计</a:t>
            </a:r>
          </a:p>
        </p:txBody>
      </p:sp>
      <p:sp>
        <p:nvSpPr>
          <p:cNvPr id="226" name="矩形 225">
            <a:extLst>
              <a:ext uri="{FF2B5EF4-FFF2-40B4-BE49-F238E27FC236}">
                <a16:creationId xmlns:a16="http://schemas.microsoft.com/office/drawing/2014/main" id="{76413261-04DE-0449-B888-C525AB970830}"/>
              </a:ext>
            </a:extLst>
          </p:cNvPr>
          <p:cNvSpPr/>
          <p:nvPr/>
        </p:nvSpPr>
        <p:spPr>
          <a:xfrm>
            <a:off x="3198818" y="4649352"/>
            <a:ext cx="1021079" cy="34913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a:t>打印投票结果</a:t>
            </a:r>
          </a:p>
        </p:txBody>
      </p:sp>
      <p:cxnSp>
        <p:nvCxnSpPr>
          <p:cNvPr id="227" name="直线箭头连接符 71">
            <a:extLst>
              <a:ext uri="{FF2B5EF4-FFF2-40B4-BE49-F238E27FC236}">
                <a16:creationId xmlns:a16="http://schemas.microsoft.com/office/drawing/2014/main" id="{5337AA40-CE00-5F4B-B9D6-E7E6A9128035}"/>
              </a:ext>
            </a:extLst>
          </p:cNvPr>
          <p:cNvCxnSpPr>
            <a:cxnSpLocks/>
            <a:stCxn id="221" idx="3"/>
            <a:endCxn id="222" idx="1"/>
          </p:cNvCxnSpPr>
          <p:nvPr/>
        </p:nvCxnSpPr>
        <p:spPr>
          <a:xfrm>
            <a:off x="1493169" y="4179774"/>
            <a:ext cx="256908" cy="1588"/>
          </a:xfrm>
          <a:prstGeom prst="straightConnector1">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230" name="直线箭头连接符 71">
            <a:extLst>
              <a:ext uri="{FF2B5EF4-FFF2-40B4-BE49-F238E27FC236}">
                <a16:creationId xmlns:a16="http://schemas.microsoft.com/office/drawing/2014/main" id="{5337AA40-CE00-5F4B-B9D6-E7E6A9128035}"/>
              </a:ext>
            </a:extLst>
          </p:cNvPr>
          <p:cNvCxnSpPr>
            <a:cxnSpLocks/>
            <a:stCxn id="222" idx="3"/>
            <a:endCxn id="223" idx="1"/>
          </p:cNvCxnSpPr>
          <p:nvPr/>
        </p:nvCxnSpPr>
        <p:spPr>
          <a:xfrm>
            <a:off x="2771156" y="4179774"/>
            <a:ext cx="315745" cy="4347"/>
          </a:xfrm>
          <a:prstGeom prst="straightConnector1">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233" name="肘形连接符 232">
            <a:extLst>
              <a:ext uri="{FF2B5EF4-FFF2-40B4-BE49-F238E27FC236}">
                <a16:creationId xmlns:a16="http://schemas.microsoft.com/office/drawing/2014/main" id="{3F89C5B3-1FAB-C948-BF85-0D5CB9D4C058}"/>
              </a:ext>
            </a:extLst>
          </p:cNvPr>
          <p:cNvCxnSpPr>
            <a:cxnSpLocks/>
            <a:stCxn id="223" idx="3"/>
            <a:endCxn id="224" idx="1"/>
          </p:cNvCxnSpPr>
          <p:nvPr/>
        </p:nvCxnSpPr>
        <p:spPr>
          <a:xfrm flipH="1">
            <a:off x="552567" y="4184121"/>
            <a:ext cx="3555413" cy="648506"/>
          </a:xfrm>
          <a:prstGeom prst="bentConnector5">
            <a:avLst>
              <a:gd name="adj1" fmla="val -2266"/>
              <a:gd name="adj2" fmla="val 50000"/>
              <a:gd name="adj3" fmla="val 10275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8" name="直线箭头连接符 71">
            <a:extLst>
              <a:ext uri="{FF2B5EF4-FFF2-40B4-BE49-F238E27FC236}">
                <a16:creationId xmlns:a16="http://schemas.microsoft.com/office/drawing/2014/main" id="{5337AA40-CE00-5F4B-B9D6-E7E6A9128035}"/>
              </a:ext>
            </a:extLst>
          </p:cNvPr>
          <p:cNvCxnSpPr>
            <a:cxnSpLocks/>
            <a:stCxn id="224" idx="3"/>
            <a:endCxn id="225" idx="1"/>
          </p:cNvCxnSpPr>
          <p:nvPr/>
        </p:nvCxnSpPr>
        <p:spPr>
          <a:xfrm flipV="1">
            <a:off x="1573646" y="4832242"/>
            <a:ext cx="293641" cy="385"/>
          </a:xfrm>
          <a:prstGeom prst="straightConnector1">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241" name="直线箭头连接符 71">
            <a:extLst>
              <a:ext uri="{FF2B5EF4-FFF2-40B4-BE49-F238E27FC236}">
                <a16:creationId xmlns:a16="http://schemas.microsoft.com/office/drawing/2014/main" id="{5337AA40-CE00-5F4B-B9D6-E7E6A9128035}"/>
              </a:ext>
            </a:extLst>
          </p:cNvPr>
          <p:cNvCxnSpPr>
            <a:cxnSpLocks/>
            <a:stCxn id="225" idx="3"/>
            <a:endCxn id="226" idx="1"/>
          </p:cNvCxnSpPr>
          <p:nvPr/>
        </p:nvCxnSpPr>
        <p:spPr>
          <a:xfrm flipV="1">
            <a:off x="2888366" y="4823918"/>
            <a:ext cx="310452" cy="8324"/>
          </a:xfrm>
          <a:prstGeom prst="straightConnector1">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244" name="肘形连接符 243">
            <a:extLst>
              <a:ext uri="{FF2B5EF4-FFF2-40B4-BE49-F238E27FC236}">
                <a16:creationId xmlns:a16="http://schemas.microsoft.com/office/drawing/2014/main" id="{3F89C5B3-1FAB-C948-BF85-0D5CB9D4C058}"/>
              </a:ext>
            </a:extLst>
          </p:cNvPr>
          <p:cNvCxnSpPr>
            <a:cxnSpLocks/>
            <a:stCxn id="101" idx="3"/>
            <a:endCxn id="126" idx="3"/>
          </p:cNvCxnSpPr>
          <p:nvPr/>
        </p:nvCxnSpPr>
        <p:spPr>
          <a:xfrm>
            <a:off x="7155056" y="1475578"/>
            <a:ext cx="932654" cy="1427470"/>
          </a:xfrm>
          <a:prstGeom prst="bentConnector3">
            <a:avLst>
              <a:gd name="adj1" fmla="val 124511"/>
            </a:avLst>
          </a:prstGeom>
          <a:ln>
            <a:tailEnd type="triangle"/>
          </a:ln>
        </p:spPr>
        <p:style>
          <a:lnRef idx="2">
            <a:schemeClr val="accent1"/>
          </a:lnRef>
          <a:fillRef idx="0">
            <a:schemeClr val="accent1"/>
          </a:fillRef>
          <a:effectRef idx="1">
            <a:schemeClr val="accent1"/>
          </a:effectRef>
          <a:fontRef idx="minor">
            <a:schemeClr val="tx1"/>
          </a:fontRef>
        </p:style>
      </p:cxnSp>
      <p:sp>
        <p:nvSpPr>
          <p:cNvPr id="68" name="圆角矩形 67">
            <a:extLst>
              <a:ext uri="{FF2B5EF4-FFF2-40B4-BE49-F238E27FC236}">
                <a16:creationId xmlns:a16="http://schemas.microsoft.com/office/drawing/2014/main" id="{ACC51286-BEFA-E146-A6F5-C11EEBA263DF}"/>
              </a:ext>
            </a:extLst>
          </p:cNvPr>
          <p:cNvSpPr/>
          <p:nvPr/>
        </p:nvSpPr>
        <p:spPr>
          <a:xfrm>
            <a:off x="5753793" y="869809"/>
            <a:ext cx="1614282" cy="1210211"/>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4" name="圆角矩形 33">
            <a:extLst>
              <a:ext uri="{FF2B5EF4-FFF2-40B4-BE49-F238E27FC236}">
                <a16:creationId xmlns:a16="http://schemas.microsoft.com/office/drawing/2014/main" id="{7E63AF3D-17A5-654C-8E1C-537B7EE60434}"/>
              </a:ext>
            </a:extLst>
          </p:cNvPr>
          <p:cNvSpPr/>
          <p:nvPr/>
        </p:nvSpPr>
        <p:spPr>
          <a:xfrm>
            <a:off x="3198818" y="2503801"/>
            <a:ext cx="1356589" cy="73779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t>评审材料导入</a:t>
            </a:r>
            <a:endParaRPr kumimoji="1" lang="en-US" altLang="zh-CN" sz="1400" dirty="0"/>
          </a:p>
        </p:txBody>
      </p:sp>
      <p:cxnSp>
        <p:nvCxnSpPr>
          <p:cNvPr id="36" name="直线箭头连接符 71">
            <a:extLst>
              <a:ext uri="{FF2B5EF4-FFF2-40B4-BE49-F238E27FC236}">
                <a16:creationId xmlns:a16="http://schemas.microsoft.com/office/drawing/2014/main" id="{86E27565-8A2A-F649-A904-B3BD823ECE65}"/>
              </a:ext>
            </a:extLst>
          </p:cNvPr>
          <p:cNvCxnSpPr>
            <a:cxnSpLocks/>
            <a:stCxn id="126" idx="1"/>
            <a:endCxn id="34" idx="3"/>
          </p:cNvCxnSpPr>
          <p:nvPr/>
        </p:nvCxnSpPr>
        <p:spPr>
          <a:xfrm flipH="1" flipV="1">
            <a:off x="4555407" y="2872700"/>
            <a:ext cx="2308167" cy="303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4410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07" y="215804"/>
            <a:ext cx="7304088" cy="304800"/>
          </a:xfrm>
        </p:spPr>
        <p:txBody>
          <a:bodyPr/>
          <a:lstStyle/>
          <a:p>
            <a:r>
              <a:rPr lang="zh-CN" altLang="en-US" dirty="0">
                <a:latin typeface="微软雅黑" pitchFamily="34" charset="-122"/>
                <a:ea typeface="微软雅黑" pitchFamily="34" charset="-122"/>
              </a:rPr>
              <a:t>目录</a:t>
            </a:r>
          </a:p>
        </p:txBody>
      </p:sp>
      <p:sp>
        <p:nvSpPr>
          <p:cNvPr id="4" name="灯片编号占位符 3"/>
          <p:cNvSpPr>
            <a:spLocks noGrp="1"/>
          </p:cNvSpPr>
          <p:nvPr>
            <p:ph type="sldNum" sz="quarter" idx="10"/>
          </p:nvPr>
        </p:nvSpPr>
        <p:spPr/>
        <p:txBody>
          <a:bodyPr/>
          <a:lstStyle/>
          <a:p>
            <a:pPr>
              <a:defRPr/>
            </a:pPr>
            <a:fld id="{5F2F3CC2-4F08-407C-93B6-F094B82ED66D}" type="slidenum">
              <a:rPr lang="en-US" smtClean="0"/>
              <a:pPr>
                <a:defRPr/>
              </a:pPr>
              <a:t>1</a:t>
            </a:fld>
            <a:endParaRPr lang="en-US"/>
          </a:p>
        </p:txBody>
      </p:sp>
      <p:sp>
        <p:nvSpPr>
          <p:cNvPr id="5" name="文本框 4"/>
          <p:cNvSpPr txBox="1"/>
          <p:nvPr/>
        </p:nvSpPr>
        <p:spPr>
          <a:xfrm>
            <a:off x="393793" y="714167"/>
            <a:ext cx="7468712" cy="2554545"/>
          </a:xfrm>
          <a:prstGeom prst="rect">
            <a:avLst/>
          </a:prstGeom>
          <a:noFill/>
        </p:spPr>
        <p:txBody>
          <a:bodyPr wrap="square" rtlCol="0">
            <a:spAutoFit/>
          </a:bodyPr>
          <a:lstStyle/>
          <a:p>
            <a:pPr marL="228600" indent="-228600" algn="l">
              <a:lnSpc>
                <a:spcPct val="200000"/>
              </a:lnSpc>
              <a:buFont typeface="+mj-lt"/>
              <a:buAutoNum type="arabicPeriod"/>
            </a:pPr>
            <a:r>
              <a:rPr lang="zh-CN" altLang="en-US" sz="1600" dirty="0">
                <a:solidFill>
                  <a:schemeClr val="tx1"/>
                </a:solidFill>
                <a:latin typeface="Verdana" pitchFamily="34" charset="0"/>
                <a:ea typeface="Verdana" pitchFamily="34" charset="0"/>
                <a:cs typeface="Verdana" pitchFamily="34" charset="0"/>
              </a:rPr>
              <a:t>公司简介</a:t>
            </a:r>
            <a:endParaRPr lang="en-US" altLang="zh-CN" sz="1600" dirty="0">
              <a:solidFill>
                <a:schemeClr val="tx1"/>
              </a:solidFill>
              <a:latin typeface="Verdana" pitchFamily="34" charset="0"/>
              <a:ea typeface="Verdana" pitchFamily="34" charset="0"/>
              <a:cs typeface="Verdana" pitchFamily="34" charset="0"/>
            </a:endParaRPr>
          </a:p>
          <a:p>
            <a:pPr marL="228600" indent="-228600" algn="l">
              <a:lnSpc>
                <a:spcPct val="200000"/>
              </a:lnSpc>
              <a:buFont typeface="+mj-lt"/>
              <a:buAutoNum type="arabicPeriod"/>
            </a:pPr>
            <a:r>
              <a:rPr lang="zh-CN" altLang="en-US" sz="1600" dirty="0">
                <a:solidFill>
                  <a:schemeClr val="tx1"/>
                </a:solidFill>
                <a:latin typeface="Verdana" pitchFamily="34" charset="0"/>
                <a:ea typeface="Verdana" pitchFamily="34" charset="0"/>
                <a:cs typeface="Verdana" pitchFamily="34" charset="0"/>
              </a:rPr>
              <a:t>项目团队介绍</a:t>
            </a:r>
            <a:endParaRPr lang="en-US" altLang="zh-CN" sz="1600" dirty="0">
              <a:solidFill>
                <a:schemeClr val="tx1"/>
              </a:solidFill>
              <a:latin typeface="Verdana" pitchFamily="34" charset="0"/>
              <a:ea typeface="Verdana" pitchFamily="34" charset="0"/>
              <a:cs typeface="Verdana" pitchFamily="34" charset="0"/>
            </a:endParaRPr>
          </a:p>
          <a:p>
            <a:pPr marL="228600" indent="-228600" algn="l">
              <a:lnSpc>
                <a:spcPct val="200000"/>
              </a:lnSpc>
              <a:buFont typeface="+mj-lt"/>
              <a:buAutoNum type="arabicPeriod"/>
            </a:pPr>
            <a:r>
              <a:rPr lang="zh-CN" altLang="en-US" sz="1600" dirty="0">
                <a:solidFill>
                  <a:schemeClr val="tx1"/>
                </a:solidFill>
                <a:latin typeface="Verdana" pitchFamily="34" charset="0"/>
                <a:ea typeface="Verdana" pitchFamily="34" charset="0"/>
                <a:cs typeface="Verdana" pitchFamily="34" charset="0"/>
              </a:rPr>
              <a:t>总体设计</a:t>
            </a:r>
            <a:endParaRPr lang="en-US" altLang="zh-CN" sz="1600" dirty="0">
              <a:solidFill>
                <a:schemeClr val="tx1"/>
              </a:solidFill>
              <a:latin typeface="Verdana" pitchFamily="34" charset="0"/>
              <a:ea typeface="Verdana" pitchFamily="34" charset="0"/>
              <a:cs typeface="Verdana" pitchFamily="34" charset="0"/>
            </a:endParaRPr>
          </a:p>
          <a:p>
            <a:pPr marL="228600" indent="-228600" algn="l">
              <a:lnSpc>
                <a:spcPct val="200000"/>
              </a:lnSpc>
              <a:buFont typeface="+mj-lt"/>
              <a:buAutoNum type="arabicPeriod"/>
            </a:pPr>
            <a:r>
              <a:rPr lang="zh-CN" altLang="en-US" sz="1600" dirty="0">
                <a:solidFill>
                  <a:schemeClr val="tx1"/>
                </a:solidFill>
                <a:latin typeface="Verdana" pitchFamily="34" charset="0"/>
                <a:ea typeface="Verdana" pitchFamily="34" charset="0"/>
                <a:cs typeface="Verdana" pitchFamily="34" charset="0"/>
              </a:rPr>
              <a:t>系统部署设计</a:t>
            </a:r>
            <a:endParaRPr lang="en-US" altLang="zh-CN" sz="1600" dirty="0">
              <a:solidFill>
                <a:schemeClr val="tx1"/>
              </a:solidFill>
              <a:latin typeface="Verdana" pitchFamily="34" charset="0"/>
              <a:ea typeface="Verdana" pitchFamily="34" charset="0"/>
              <a:cs typeface="Verdana" pitchFamily="34" charset="0"/>
            </a:endParaRPr>
          </a:p>
          <a:p>
            <a:pPr marL="228600" indent="-228600" algn="l">
              <a:lnSpc>
                <a:spcPct val="200000"/>
              </a:lnSpc>
              <a:buFont typeface="+mj-lt"/>
              <a:buAutoNum type="arabicPeriod"/>
            </a:pPr>
            <a:r>
              <a:rPr lang="zh-CN" altLang="en-US" sz="1600" dirty="0">
                <a:solidFill>
                  <a:schemeClr val="tx1"/>
                </a:solidFill>
                <a:latin typeface="Verdana" pitchFamily="34" charset="0"/>
                <a:ea typeface="Verdana" pitchFamily="34" charset="0"/>
                <a:cs typeface="Verdana" pitchFamily="34" charset="0"/>
              </a:rPr>
              <a:t>项目实施过程</a:t>
            </a:r>
            <a:endParaRPr lang="en-US" altLang="zh-CN" sz="16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932040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07" y="215804"/>
            <a:ext cx="7304088" cy="304800"/>
          </a:xfrm>
        </p:spPr>
        <p:txBody>
          <a:bodyPr/>
          <a:lstStyle/>
          <a:p>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公司简介</a:t>
            </a:r>
          </a:p>
        </p:txBody>
      </p:sp>
      <p:sp>
        <p:nvSpPr>
          <p:cNvPr id="4" name="灯片编号占位符 3"/>
          <p:cNvSpPr>
            <a:spLocks noGrp="1"/>
          </p:cNvSpPr>
          <p:nvPr>
            <p:ph type="sldNum" sz="quarter" idx="10"/>
          </p:nvPr>
        </p:nvSpPr>
        <p:spPr/>
        <p:txBody>
          <a:bodyPr/>
          <a:lstStyle/>
          <a:p>
            <a:pPr>
              <a:defRPr/>
            </a:pPr>
            <a:fld id="{5F2F3CC2-4F08-407C-93B6-F094B82ED66D}" type="slidenum">
              <a:rPr lang="en-US" smtClean="0"/>
              <a:pPr>
                <a:defRPr/>
              </a:pPr>
              <a:t>2</a:t>
            </a:fld>
            <a:endParaRPr lang="en-US" dirty="0"/>
          </a:p>
        </p:txBody>
      </p:sp>
      <p:sp>
        <p:nvSpPr>
          <p:cNvPr id="6" name="矩形 5"/>
          <p:cNvSpPr/>
          <p:nvPr/>
        </p:nvSpPr>
        <p:spPr>
          <a:xfrm>
            <a:off x="323854" y="671279"/>
            <a:ext cx="7138184" cy="830997"/>
          </a:xfrm>
          <a:prstGeom prst="rect">
            <a:avLst/>
          </a:prstGeom>
        </p:spPr>
        <p:txBody>
          <a:bodyPr wrap="square">
            <a:spAutoFit/>
          </a:bodyPr>
          <a:lstStyle/>
          <a:p>
            <a:pPr algn="l" defTabSz="914400" fontAlgn="auto">
              <a:lnSpc>
                <a:spcPct val="150000"/>
              </a:lnSpc>
              <a:spcBef>
                <a:spcPts val="0"/>
              </a:spcBef>
              <a:spcAft>
                <a:spcPts val="0"/>
              </a:spcAft>
            </a:pPr>
            <a:r>
              <a:rPr lang="zh-CN" altLang="en-US" sz="1600" dirty="0">
                <a:solidFill>
                  <a:prstClr val="black"/>
                </a:solidFill>
                <a:latin typeface="Arial"/>
                <a:ea typeface="微软雅黑"/>
              </a:rPr>
              <a:t>杭州协新信息科技有限公司</a:t>
            </a:r>
            <a:r>
              <a:rPr lang="zh-CN" altLang="en-US" sz="1600" b="0" dirty="0">
                <a:solidFill>
                  <a:prstClr val="black"/>
                </a:solidFill>
                <a:latin typeface="Arial"/>
                <a:ea typeface="微软雅黑"/>
              </a:rPr>
              <a:t>，致力于为国内高校和企业提供</a:t>
            </a:r>
            <a:r>
              <a:rPr lang="en-US" altLang="zh-CN" sz="1600" b="0" dirty="0">
                <a:solidFill>
                  <a:prstClr val="black"/>
                </a:solidFill>
                <a:latin typeface="Arial"/>
                <a:ea typeface="微软雅黑"/>
              </a:rPr>
              <a:t>IT</a:t>
            </a:r>
            <a:r>
              <a:rPr lang="zh-CN" altLang="en-US" sz="1600" b="0" dirty="0">
                <a:solidFill>
                  <a:prstClr val="black"/>
                </a:solidFill>
                <a:latin typeface="Arial"/>
                <a:ea typeface="微软雅黑"/>
              </a:rPr>
              <a:t>服务全流程专业咨询、应用系统解决方案和系统集成、数据分析、运营等服务。</a:t>
            </a:r>
            <a:endParaRPr lang="en-US" altLang="zh-CN" sz="1600" b="0" dirty="0">
              <a:solidFill>
                <a:prstClr val="black"/>
              </a:solidFill>
              <a:latin typeface="Arial"/>
              <a:ea typeface="微软雅黑"/>
            </a:endParaRPr>
          </a:p>
        </p:txBody>
      </p:sp>
      <p:grpSp>
        <p:nvGrpSpPr>
          <p:cNvPr id="44" name="组合 43"/>
          <p:cNvGrpSpPr/>
          <p:nvPr/>
        </p:nvGrpSpPr>
        <p:grpSpPr>
          <a:xfrm>
            <a:off x="396114" y="1469604"/>
            <a:ext cx="8159171" cy="3348218"/>
            <a:chOff x="823421" y="1772816"/>
            <a:chExt cx="10729192" cy="4860386"/>
          </a:xfrm>
        </p:grpSpPr>
        <p:sp>
          <p:nvSpPr>
            <p:cNvPr id="45" name="任意多边形 44"/>
            <p:cNvSpPr/>
            <p:nvPr/>
          </p:nvSpPr>
          <p:spPr>
            <a:xfrm>
              <a:off x="823421" y="2842506"/>
              <a:ext cx="9625075" cy="3790696"/>
            </a:xfrm>
            <a:custGeom>
              <a:avLst/>
              <a:gdLst>
                <a:gd name="connsiteX0" fmla="*/ 0 w 10523095"/>
                <a:gd name="connsiteY0" fmla="*/ 4631960 h 4631960"/>
                <a:gd name="connsiteX1" fmla="*/ 2128603 w 10523095"/>
                <a:gd name="connsiteY1" fmla="*/ 2863121 h 4631960"/>
                <a:gd name="connsiteX2" fmla="*/ 4542020 w 10523095"/>
                <a:gd name="connsiteY2" fmla="*/ 2713219 h 4631960"/>
                <a:gd name="connsiteX3" fmla="*/ 6415790 w 10523095"/>
                <a:gd name="connsiteY3" fmla="*/ 1169232 h 4631960"/>
                <a:gd name="connsiteX4" fmla="*/ 8814217 w 10523095"/>
                <a:gd name="connsiteY4" fmla="*/ 1499016 h 4631960"/>
                <a:gd name="connsiteX5" fmla="*/ 10523095 w 10523095"/>
                <a:gd name="connsiteY5" fmla="*/ 0 h 463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23095" h="4631960">
                  <a:moveTo>
                    <a:pt x="0" y="4631960"/>
                  </a:moveTo>
                  <a:cubicBezTo>
                    <a:pt x="685800" y="3907435"/>
                    <a:pt x="1371600" y="3182911"/>
                    <a:pt x="2128603" y="2863121"/>
                  </a:cubicBezTo>
                  <a:cubicBezTo>
                    <a:pt x="2885606" y="2543331"/>
                    <a:pt x="3827489" y="2995534"/>
                    <a:pt x="4542020" y="2713219"/>
                  </a:cubicBezTo>
                  <a:cubicBezTo>
                    <a:pt x="5256551" y="2430904"/>
                    <a:pt x="5703757" y="1371599"/>
                    <a:pt x="6415790" y="1169232"/>
                  </a:cubicBezTo>
                  <a:cubicBezTo>
                    <a:pt x="7127823" y="966865"/>
                    <a:pt x="8129666" y="1693888"/>
                    <a:pt x="8814217" y="1499016"/>
                  </a:cubicBezTo>
                  <a:cubicBezTo>
                    <a:pt x="9498768" y="1304144"/>
                    <a:pt x="10010931" y="652072"/>
                    <a:pt x="10523095" y="0"/>
                  </a:cubicBezTo>
                </a:path>
              </a:pathLst>
            </a:custGeom>
            <a:noFill/>
            <a:ln w="25400" cap="flat" cmpd="sng" algn="ctr">
              <a:solidFill>
                <a:srgbClr val="FF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70C0"/>
                </a:solidFill>
                <a:effectLst/>
                <a:uLnTx/>
                <a:uFillTx/>
                <a:latin typeface="Arial"/>
                <a:ea typeface="微软雅黑"/>
                <a:cs typeface="+mn-cs"/>
              </a:endParaRPr>
            </a:p>
          </p:txBody>
        </p:sp>
        <p:grpSp>
          <p:nvGrpSpPr>
            <p:cNvPr id="46" name="组合 45"/>
            <p:cNvGrpSpPr/>
            <p:nvPr/>
          </p:nvGrpSpPr>
          <p:grpSpPr>
            <a:xfrm>
              <a:off x="1612559" y="5002199"/>
              <a:ext cx="988942" cy="988942"/>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79" name="椭圆 78"/>
              <p:cNvSpPr/>
              <p:nvPr/>
            </p:nvSpPr>
            <p:spPr>
              <a:xfrm>
                <a:off x="3724323" y="1908536"/>
                <a:ext cx="1329153" cy="1329153"/>
              </a:xfrm>
              <a:prstGeom prst="ellipse">
                <a:avLst/>
              </a:prstGeom>
              <a:solidFill>
                <a:srgbClr val="FF0000"/>
              </a:solidFill>
              <a:ln w="28575" cap="flat" cmpd="sng" algn="ctr">
                <a:solidFill>
                  <a:srgbClr val="FF0000"/>
                </a:solidFill>
                <a:prstDash val="solid"/>
              </a:ln>
              <a:effectLst>
                <a:outerShdw blurRad="279400" dist="88900" dir="8100000" algn="tr" rotWithShape="0">
                  <a:prstClr val="black">
                    <a:alpha val="40000"/>
                  </a:prst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70C0"/>
                  </a:solidFill>
                  <a:effectLst/>
                  <a:uLnTx/>
                  <a:uFillTx/>
                  <a:latin typeface="Arial"/>
                  <a:ea typeface="微软雅黑"/>
                  <a:cs typeface="+mn-cs"/>
                </a:endParaRPr>
              </a:p>
            </p:txBody>
          </p:sp>
          <p:sp>
            <p:nvSpPr>
              <p:cNvPr id="80" name="椭圆 79"/>
              <p:cNvSpPr/>
              <p:nvPr/>
            </p:nvSpPr>
            <p:spPr>
              <a:xfrm>
                <a:off x="3839838" y="2024052"/>
                <a:ext cx="1098122" cy="1098122"/>
              </a:xfrm>
              <a:prstGeom prst="ellipse">
                <a:avLst/>
              </a:prstGeom>
              <a:solidFill>
                <a:srgbClr val="EEECE1">
                  <a:lumMod val="90000"/>
                </a:srgbClr>
              </a:solidFill>
              <a:ln w="25400" cap="flat" cmpd="sng" algn="ctr">
                <a:noFill/>
                <a:prstDash val="solid"/>
              </a:ln>
              <a:effectLst>
                <a:innerShdw blurRad="63500" dist="50800" dir="18900000">
                  <a:prstClr val="black">
                    <a:alpha val="50000"/>
                  </a:prstClr>
                </a:innerShdw>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70C0"/>
                  </a:solidFill>
                  <a:effectLst/>
                  <a:uLnTx/>
                  <a:uFillTx/>
                  <a:latin typeface="Arial"/>
                  <a:ea typeface="微软雅黑"/>
                  <a:cs typeface="+mn-cs"/>
                </a:endParaRPr>
              </a:p>
            </p:txBody>
          </p:sp>
        </p:grpSp>
        <p:sp>
          <p:nvSpPr>
            <p:cNvPr id="47" name="TextBox 7"/>
            <p:cNvSpPr>
              <a:spLocks noChangeArrowheads="1"/>
            </p:cNvSpPr>
            <p:nvPr/>
          </p:nvSpPr>
          <p:spPr bwMode="auto">
            <a:xfrm>
              <a:off x="1711453" y="5355380"/>
              <a:ext cx="804100" cy="268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rPr>
                <a:t>2015</a:t>
              </a:r>
              <a:endParaRPr kumimoji="0" lang="zh-CN" altLang="en-US" sz="1200" b="0" i="0" u="none" strike="noStrike" kern="0" cap="none" spc="0" normalizeH="0" baseline="0" noProof="0" dirty="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endParaRPr>
            </a:p>
          </p:txBody>
        </p:sp>
        <p:grpSp>
          <p:nvGrpSpPr>
            <p:cNvPr id="48" name="组合 47"/>
            <p:cNvGrpSpPr/>
            <p:nvPr/>
          </p:nvGrpSpPr>
          <p:grpSpPr>
            <a:xfrm>
              <a:off x="3931778" y="4664879"/>
              <a:ext cx="1140116" cy="1140116"/>
              <a:chOff x="3724324" y="1908538"/>
              <a:chExt cx="1329153" cy="1329153"/>
            </a:xfrm>
            <a:gradFill>
              <a:gsLst>
                <a:gs pos="62000">
                  <a:srgbClr val="C69135"/>
                </a:gs>
                <a:gs pos="34200">
                  <a:srgbClr val="E6D38F"/>
                </a:gs>
                <a:gs pos="0">
                  <a:srgbClr val="FCD860"/>
                </a:gs>
                <a:gs pos="100000">
                  <a:srgbClr val="F1DF97"/>
                </a:gs>
              </a:gsLst>
              <a:lin ang="12000000" scaled="0"/>
            </a:gradFill>
          </p:grpSpPr>
          <p:sp>
            <p:nvSpPr>
              <p:cNvPr id="77" name="椭圆 76"/>
              <p:cNvSpPr/>
              <p:nvPr/>
            </p:nvSpPr>
            <p:spPr>
              <a:xfrm>
                <a:off x="3724324" y="1908538"/>
                <a:ext cx="1329153" cy="1329153"/>
              </a:xfrm>
              <a:prstGeom prst="ellipse">
                <a:avLst/>
              </a:prstGeom>
              <a:solidFill>
                <a:srgbClr val="FFC000"/>
              </a:solidFill>
              <a:ln w="28575" cap="flat" cmpd="sng" algn="ctr">
                <a:solidFill>
                  <a:srgbClr val="FFC000"/>
                </a:solidFill>
                <a:prstDash val="solid"/>
              </a:ln>
              <a:effectLst>
                <a:outerShdw blurRad="279400" dist="88900" dir="8100000" algn="tr" rotWithShape="0">
                  <a:prstClr val="black">
                    <a:alpha val="40000"/>
                  </a:prst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70C0"/>
                  </a:solidFill>
                  <a:effectLst/>
                  <a:uLnTx/>
                  <a:uFillTx/>
                  <a:latin typeface="Arial"/>
                  <a:ea typeface="微软雅黑"/>
                  <a:cs typeface="+mn-cs"/>
                </a:endParaRPr>
              </a:p>
            </p:txBody>
          </p:sp>
          <p:sp>
            <p:nvSpPr>
              <p:cNvPr id="78" name="椭圆 77"/>
              <p:cNvSpPr/>
              <p:nvPr/>
            </p:nvSpPr>
            <p:spPr>
              <a:xfrm>
                <a:off x="3825891" y="2043145"/>
                <a:ext cx="1098121" cy="1098122"/>
              </a:xfrm>
              <a:prstGeom prst="ellipse">
                <a:avLst/>
              </a:prstGeom>
              <a:solidFill>
                <a:srgbClr val="EEECE1">
                  <a:lumMod val="90000"/>
                </a:srgbClr>
              </a:solidFill>
              <a:ln w="25400" cap="flat" cmpd="sng" algn="ctr">
                <a:noFill/>
                <a:prstDash val="solid"/>
              </a:ln>
              <a:effectLst>
                <a:innerShdw blurRad="63500" dist="50800" dir="18900000">
                  <a:prstClr val="black">
                    <a:alpha val="50000"/>
                  </a:prstClr>
                </a:innerShdw>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70C0"/>
                  </a:solidFill>
                  <a:effectLst/>
                  <a:uLnTx/>
                  <a:uFillTx/>
                  <a:latin typeface="Arial"/>
                  <a:ea typeface="微软雅黑"/>
                  <a:cs typeface="+mn-cs"/>
                </a:endParaRPr>
              </a:p>
            </p:txBody>
          </p:sp>
        </p:grpSp>
        <p:sp>
          <p:nvSpPr>
            <p:cNvPr id="49" name="TextBox 7"/>
            <p:cNvSpPr>
              <a:spLocks noChangeArrowheads="1"/>
            </p:cNvSpPr>
            <p:nvPr/>
          </p:nvSpPr>
          <p:spPr bwMode="auto">
            <a:xfrm>
              <a:off x="4095614" y="5093282"/>
              <a:ext cx="804100" cy="268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rPr>
                <a:t>2016</a:t>
              </a:r>
              <a:endParaRPr kumimoji="0" lang="zh-CN" altLang="en-US" sz="1200" b="0" i="0" u="none" strike="noStrike" kern="0" cap="none" spc="0" normalizeH="0" baseline="0" noProof="0" dirty="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endParaRPr>
            </a:p>
          </p:txBody>
        </p:sp>
        <p:grpSp>
          <p:nvGrpSpPr>
            <p:cNvPr id="50" name="组合 49"/>
            <p:cNvGrpSpPr/>
            <p:nvPr/>
          </p:nvGrpSpPr>
          <p:grpSpPr>
            <a:xfrm>
              <a:off x="5883151" y="3121798"/>
              <a:ext cx="1224136" cy="1224136"/>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75" name="椭圆 74"/>
              <p:cNvSpPr/>
              <p:nvPr/>
            </p:nvSpPr>
            <p:spPr>
              <a:xfrm>
                <a:off x="3724323" y="1908536"/>
                <a:ext cx="1329153" cy="1329153"/>
              </a:xfrm>
              <a:prstGeom prst="ellipse">
                <a:avLst/>
              </a:prstGeom>
              <a:solidFill>
                <a:srgbClr val="00B050"/>
              </a:solidFill>
              <a:ln w="28575" cap="flat" cmpd="sng" algn="ctr">
                <a:solidFill>
                  <a:srgbClr val="00B050"/>
                </a:solidFill>
                <a:prstDash val="solid"/>
              </a:ln>
              <a:effectLst>
                <a:outerShdw blurRad="279400" dist="88900" dir="8100000" algn="tr" rotWithShape="0">
                  <a:prstClr val="black">
                    <a:alpha val="40000"/>
                  </a:prst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70C0"/>
                  </a:solidFill>
                  <a:effectLst/>
                  <a:uLnTx/>
                  <a:uFillTx/>
                  <a:latin typeface="Arial"/>
                  <a:ea typeface="微软雅黑"/>
                  <a:cs typeface="+mn-cs"/>
                </a:endParaRPr>
              </a:p>
            </p:txBody>
          </p:sp>
          <p:sp>
            <p:nvSpPr>
              <p:cNvPr id="76" name="椭圆 75"/>
              <p:cNvSpPr/>
              <p:nvPr/>
            </p:nvSpPr>
            <p:spPr>
              <a:xfrm>
                <a:off x="3839838" y="2024052"/>
                <a:ext cx="1098122" cy="1098122"/>
              </a:xfrm>
              <a:prstGeom prst="ellipse">
                <a:avLst/>
              </a:prstGeom>
              <a:solidFill>
                <a:srgbClr val="EEECE1">
                  <a:lumMod val="90000"/>
                </a:srgbClr>
              </a:solidFill>
              <a:ln w="25400" cap="flat" cmpd="sng" algn="ctr">
                <a:solidFill>
                  <a:srgbClr val="00B050"/>
                </a:solidFill>
                <a:prstDash val="solid"/>
              </a:ln>
              <a:effectLst>
                <a:innerShdw blurRad="63500" dist="50800" dir="18900000">
                  <a:prstClr val="black">
                    <a:alpha val="50000"/>
                  </a:prstClr>
                </a:innerShdw>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70C0"/>
                  </a:solidFill>
                  <a:effectLst/>
                  <a:uLnTx/>
                  <a:uFillTx/>
                  <a:latin typeface="Arial"/>
                  <a:ea typeface="微软雅黑"/>
                  <a:cs typeface="+mn-cs"/>
                </a:endParaRPr>
              </a:p>
            </p:txBody>
          </p:sp>
        </p:grpSp>
        <p:sp>
          <p:nvSpPr>
            <p:cNvPr id="51" name="TextBox 7"/>
            <p:cNvSpPr>
              <a:spLocks noChangeArrowheads="1"/>
            </p:cNvSpPr>
            <p:nvPr/>
          </p:nvSpPr>
          <p:spPr bwMode="auto">
            <a:xfrm>
              <a:off x="6080006" y="3645026"/>
              <a:ext cx="804100" cy="268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rPr>
                <a:t>2017</a:t>
              </a:r>
              <a:endParaRPr kumimoji="0" lang="zh-CN" altLang="en-US" sz="1200" b="0" i="0" u="none" strike="noStrike" kern="0" cap="none" spc="0" normalizeH="0" baseline="0" noProof="0" dirty="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endParaRPr>
            </a:p>
          </p:txBody>
        </p:sp>
        <p:grpSp>
          <p:nvGrpSpPr>
            <p:cNvPr id="52" name="组合 51"/>
            <p:cNvGrpSpPr/>
            <p:nvPr/>
          </p:nvGrpSpPr>
          <p:grpSpPr>
            <a:xfrm>
              <a:off x="8240245" y="3284984"/>
              <a:ext cx="1296144" cy="1296144"/>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73" name="椭圆 72"/>
              <p:cNvSpPr/>
              <p:nvPr/>
            </p:nvSpPr>
            <p:spPr>
              <a:xfrm>
                <a:off x="3724323" y="1908536"/>
                <a:ext cx="1329153" cy="1329153"/>
              </a:xfrm>
              <a:prstGeom prst="ellipse">
                <a:avLst/>
              </a:prstGeom>
              <a:solidFill>
                <a:srgbClr val="C0504D">
                  <a:lumMod val="75000"/>
                </a:srgbClr>
              </a:solidFill>
              <a:ln w="28575" cap="flat" cmpd="sng" algn="ctr">
                <a:solidFill>
                  <a:srgbClr val="C0504D">
                    <a:lumMod val="75000"/>
                  </a:srgbClr>
                </a:solidFill>
                <a:prstDash val="solid"/>
              </a:ln>
              <a:effectLst>
                <a:outerShdw blurRad="279400" dist="88900" dir="8100000" algn="tr" rotWithShape="0">
                  <a:prstClr val="black">
                    <a:alpha val="40000"/>
                  </a:prst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70C0"/>
                  </a:solidFill>
                  <a:effectLst/>
                  <a:uLnTx/>
                  <a:uFillTx/>
                  <a:latin typeface="Arial"/>
                  <a:ea typeface="微软雅黑"/>
                  <a:cs typeface="+mn-cs"/>
                </a:endParaRPr>
              </a:p>
            </p:txBody>
          </p:sp>
          <p:sp>
            <p:nvSpPr>
              <p:cNvPr id="74" name="椭圆 73"/>
              <p:cNvSpPr/>
              <p:nvPr/>
            </p:nvSpPr>
            <p:spPr>
              <a:xfrm>
                <a:off x="3839838" y="2024052"/>
                <a:ext cx="1098122" cy="1098122"/>
              </a:xfrm>
              <a:prstGeom prst="ellipse">
                <a:avLst/>
              </a:prstGeom>
              <a:solidFill>
                <a:srgbClr val="EEECE1">
                  <a:lumMod val="90000"/>
                </a:srgbClr>
              </a:solidFill>
              <a:ln w="25400" cap="flat" cmpd="sng" algn="ctr">
                <a:noFill/>
                <a:prstDash val="solid"/>
              </a:ln>
              <a:effectLst>
                <a:innerShdw blurRad="63500" dist="50800" dir="18900000">
                  <a:prstClr val="black">
                    <a:alpha val="50000"/>
                  </a:prstClr>
                </a:innerShdw>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70C0"/>
                  </a:solidFill>
                  <a:effectLst/>
                  <a:uLnTx/>
                  <a:uFillTx/>
                  <a:latin typeface="Arial"/>
                  <a:ea typeface="微软雅黑"/>
                  <a:cs typeface="+mn-cs"/>
                </a:endParaRPr>
              </a:p>
            </p:txBody>
          </p:sp>
        </p:grpSp>
        <p:sp>
          <p:nvSpPr>
            <p:cNvPr id="53" name="TextBox 7"/>
            <p:cNvSpPr>
              <a:spLocks noChangeArrowheads="1"/>
            </p:cNvSpPr>
            <p:nvPr/>
          </p:nvSpPr>
          <p:spPr bwMode="auto">
            <a:xfrm>
              <a:off x="8516264" y="3789041"/>
              <a:ext cx="804100" cy="268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rPr>
                <a:t>2018</a:t>
              </a:r>
              <a:endParaRPr kumimoji="0" lang="zh-CN" altLang="en-US" sz="1200" b="0" i="0" u="none" strike="noStrike" kern="0" cap="none" spc="0" normalizeH="0" baseline="0" noProof="0" dirty="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endParaRPr>
            </a:p>
          </p:txBody>
        </p:sp>
        <p:grpSp>
          <p:nvGrpSpPr>
            <p:cNvPr id="54" name="组合 53"/>
            <p:cNvGrpSpPr/>
            <p:nvPr/>
          </p:nvGrpSpPr>
          <p:grpSpPr>
            <a:xfrm>
              <a:off x="9915599" y="1772816"/>
              <a:ext cx="1348982" cy="1348982"/>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71" name="椭圆 70"/>
              <p:cNvSpPr/>
              <p:nvPr/>
            </p:nvSpPr>
            <p:spPr>
              <a:xfrm>
                <a:off x="3724323" y="1908536"/>
                <a:ext cx="1329153" cy="1329153"/>
              </a:xfrm>
              <a:prstGeom prst="ellipse">
                <a:avLst/>
              </a:prstGeom>
              <a:solidFill>
                <a:srgbClr val="F79646">
                  <a:lumMod val="75000"/>
                </a:srgbClr>
              </a:solidFill>
              <a:ln w="28575" cap="flat" cmpd="sng" algn="ctr">
                <a:solidFill>
                  <a:srgbClr val="F79646">
                    <a:lumMod val="75000"/>
                  </a:srgbClr>
                </a:solidFill>
                <a:prstDash val="solid"/>
              </a:ln>
              <a:effectLst>
                <a:outerShdw blurRad="279400" dist="88900" dir="8100000" algn="tr" rotWithShape="0">
                  <a:prstClr val="black">
                    <a:alpha val="40000"/>
                  </a:prst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70C0"/>
                  </a:solidFill>
                  <a:effectLst/>
                  <a:uLnTx/>
                  <a:uFillTx/>
                  <a:latin typeface="Arial"/>
                  <a:ea typeface="微软雅黑"/>
                  <a:cs typeface="+mn-cs"/>
                </a:endParaRPr>
              </a:p>
            </p:txBody>
          </p:sp>
          <p:sp>
            <p:nvSpPr>
              <p:cNvPr id="72" name="椭圆 71"/>
              <p:cNvSpPr/>
              <p:nvPr/>
            </p:nvSpPr>
            <p:spPr>
              <a:xfrm>
                <a:off x="3839838" y="2024052"/>
                <a:ext cx="1098122" cy="1098122"/>
              </a:xfrm>
              <a:prstGeom prst="ellipse">
                <a:avLst/>
              </a:prstGeom>
              <a:solidFill>
                <a:srgbClr val="EEECE1">
                  <a:lumMod val="90000"/>
                </a:srgbClr>
              </a:solidFill>
              <a:ln w="25400" cap="flat" cmpd="sng" algn="ctr">
                <a:noFill/>
                <a:prstDash val="solid"/>
              </a:ln>
              <a:effectLst>
                <a:innerShdw blurRad="63500" dist="50800" dir="18900000">
                  <a:prstClr val="black">
                    <a:alpha val="50000"/>
                  </a:prstClr>
                </a:innerShdw>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70C0"/>
                  </a:solidFill>
                  <a:effectLst/>
                  <a:uLnTx/>
                  <a:uFillTx/>
                  <a:latin typeface="Arial"/>
                  <a:ea typeface="微软雅黑"/>
                  <a:cs typeface="+mn-cs"/>
                </a:endParaRPr>
              </a:p>
            </p:txBody>
          </p:sp>
        </p:grpSp>
        <p:sp>
          <p:nvSpPr>
            <p:cNvPr id="55" name="TextBox 7"/>
            <p:cNvSpPr>
              <a:spLocks noChangeArrowheads="1"/>
            </p:cNvSpPr>
            <p:nvPr/>
          </p:nvSpPr>
          <p:spPr bwMode="auto">
            <a:xfrm>
              <a:off x="10117269" y="2359913"/>
              <a:ext cx="962880" cy="268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rPr>
                <a:t>未来</a:t>
              </a:r>
            </a:p>
          </p:txBody>
        </p:sp>
        <p:sp>
          <p:nvSpPr>
            <p:cNvPr id="56" name="TextBox 7"/>
            <p:cNvSpPr>
              <a:spLocks noChangeArrowheads="1"/>
            </p:cNvSpPr>
            <p:nvPr/>
          </p:nvSpPr>
          <p:spPr bwMode="auto">
            <a:xfrm>
              <a:off x="1363447" y="3733528"/>
              <a:ext cx="1224135" cy="3127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公司成立</a:t>
              </a:r>
            </a:p>
          </p:txBody>
        </p:sp>
        <p:sp>
          <p:nvSpPr>
            <p:cNvPr id="57" name="圆角矩形 56"/>
            <p:cNvSpPr/>
            <p:nvPr/>
          </p:nvSpPr>
          <p:spPr>
            <a:xfrm>
              <a:off x="1152239" y="3653893"/>
              <a:ext cx="1646552" cy="467045"/>
            </a:xfrm>
            <a:prstGeom prst="roundRect">
              <a:avLst>
                <a:gd name="adj" fmla="val 50000"/>
              </a:avLst>
            </a:prstGeom>
            <a:noFill/>
            <a:ln w="25400" cap="flat" cmpd="sng" algn="ctr">
              <a:solidFill>
                <a:srgbClr val="FF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70C0"/>
                </a:solidFill>
                <a:effectLst/>
                <a:uLnTx/>
                <a:uFillTx/>
                <a:latin typeface="Arial"/>
                <a:ea typeface="微软雅黑"/>
                <a:cs typeface="+mn-cs"/>
              </a:endParaRPr>
            </a:p>
          </p:txBody>
        </p:sp>
        <p:sp>
          <p:nvSpPr>
            <p:cNvPr id="58" name="文本框 49"/>
            <p:cNvSpPr txBox="1"/>
            <p:nvPr/>
          </p:nvSpPr>
          <p:spPr>
            <a:xfrm>
              <a:off x="1077957" y="4207307"/>
              <a:ext cx="1917716" cy="938236"/>
            </a:xfrm>
            <a:prstGeom prst="rect">
              <a:avLst/>
            </a:prstGeom>
            <a:noFill/>
            <a:effectLst/>
          </p:spPr>
          <p:txBody>
            <a:bodyPr wrap="square" rtlCol="0">
              <a:spAutoFit/>
            </a:bodyPr>
            <a:lstStyle/>
            <a:p>
              <a:pPr marL="0" marR="0" lvl="0" indent="0" algn="just" defTabSz="914400" eaLnBrk="1" fontAlgn="auto" latinLnBrk="0" hangingPunct="1">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积累项目管理与实施经验，奠定坚实基础</a:t>
              </a:r>
            </a:p>
          </p:txBody>
        </p:sp>
        <p:sp>
          <p:nvSpPr>
            <p:cNvPr id="59" name="TextBox 7"/>
            <p:cNvSpPr>
              <a:spLocks noChangeArrowheads="1"/>
            </p:cNvSpPr>
            <p:nvPr/>
          </p:nvSpPr>
          <p:spPr bwMode="auto">
            <a:xfrm>
              <a:off x="3507908" y="3284984"/>
              <a:ext cx="1654145" cy="3127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专注高校领域</a:t>
              </a:r>
            </a:p>
          </p:txBody>
        </p:sp>
        <p:sp>
          <p:nvSpPr>
            <p:cNvPr id="60" name="圆角矩形 59"/>
            <p:cNvSpPr/>
            <p:nvPr/>
          </p:nvSpPr>
          <p:spPr>
            <a:xfrm>
              <a:off x="3425340" y="3200881"/>
              <a:ext cx="1838579" cy="467045"/>
            </a:xfrm>
            <a:prstGeom prst="roundRect">
              <a:avLst>
                <a:gd name="adj" fmla="val 50000"/>
              </a:avLst>
            </a:prstGeom>
            <a:noFill/>
            <a:ln w="25400" cap="flat" cmpd="sng" algn="ctr">
              <a:solidFill>
                <a:srgbClr val="FFC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FFC000"/>
                </a:solidFill>
                <a:effectLst/>
                <a:uLnTx/>
                <a:uFillTx/>
                <a:latin typeface="Arial"/>
                <a:ea typeface="微软雅黑"/>
                <a:cs typeface="+mn-cs"/>
              </a:endParaRPr>
            </a:p>
          </p:txBody>
        </p:sp>
        <p:sp>
          <p:nvSpPr>
            <p:cNvPr id="61" name="文本框 49"/>
            <p:cNvSpPr txBox="1"/>
            <p:nvPr/>
          </p:nvSpPr>
          <p:spPr>
            <a:xfrm>
              <a:off x="3365345" y="3733527"/>
              <a:ext cx="1984696" cy="938236"/>
            </a:xfrm>
            <a:prstGeom prst="rect">
              <a:avLst/>
            </a:prstGeom>
            <a:noFill/>
            <a:effectLst/>
          </p:spPr>
          <p:txBody>
            <a:bodyPr wrap="square" rtlCol="0">
              <a:spAutoFit/>
            </a:bodyPr>
            <a:lstStyle/>
            <a:p>
              <a:pPr marL="0" marR="0" lvl="0" indent="0" algn="just" defTabSz="914400" eaLnBrk="1" fontAlgn="auto" latinLnBrk="0" hangingPunct="1">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专注于为</a:t>
              </a:r>
              <a:r>
                <a:rPr lang="zh-CN" altLang="en-US" sz="1200" b="0" kern="0" dirty="0">
                  <a:solidFill>
                    <a:prstClr val="black"/>
                  </a:solidFill>
                  <a:latin typeface="微软雅黑" panose="020B0503020204020204" pitchFamily="34" charset="-122"/>
                  <a:ea typeface="微软雅黑" panose="020B0503020204020204" pitchFamily="34" charset="-122"/>
                </a:rPr>
                <a:t>高校</a:t>
              </a:r>
              <a:r>
                <a:rPr kumimoji="0" lang="zh-CN" altLang="en-US" sz="1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提供专业的</a:t>
              </a:r>
              <a:r>
                <a:rPr kumimoji="0" lang="en-US" altLang="zh-CN" sz="1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IT</a:t>
              </a:r>
              <a:r>
                <a:rPr kumimoji="0" lang="zh-CN" altLang="en-US" sz="1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产品和服务</a:t>
              </a:r>
            </a:p>
          </p:txBody>
        </p:sp>
        <p:sp>
          <p:nvSpPr>
            <p:cNvPr id="62" name="TextBox 7"/>
            <p:cNvSpPr>
              <a:spLocks noChangeArrowheads="1"/>
            </p:cNvSpPr>
            <p:nvPr/>
          </p:nvSpPr>
          <p:spPr bwMode="auto">
            <a:xfrm>
              <a:off x="5601586" y="4632719"/>
              <a:ext cx="2371448" cy="3127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b="0" kern="0" noProof="0" dirty="0" err="1">
                  <a:solidFill>
                    <a:srgbClr val="00B050"/>
                  </a:solidFill>
                  <a:latin typeface="微软雅黑" panose="020B0503020204020204" pitchFamily="34" charset="-122"/>
                  <a:ea typeface="微软雅黑" panose="020B0503020204020204" pitchFamily="34" charset="-122"/>
                  <a:sym typeface="微软雅黑" panose="020B0503020204020204" pitchFamily="34" charset="-122"/>
                </a:rPr>
                <a:t>Xcloud</a:t>
              </a:r>
              <a:r>
                <a:rPr lang="zh-CN" altLang="en-US" b="0" kern="0" noProof="0" dirty="0">
                  <a:solidFill>
                    <a:srgbClr val="00B050"/>
                  </a:solidFill>
                  <a:latin typeface="微软雅黑" panose="020B0503020204020204" pitchFamily="34" charset="-122"/>
                  <a:ea typeface="微软雅黑" panose="020B0503020204020204" pitchFamily="34" charset="-122"/>
                  <a:sym typeface="微软雅黑" panose="020B0503020204020204" pitchFamily="34" charset="-122"/>
                </a:rPr>
                <a:t>平台研发</a:t>
              </a:r>
              <a:endParaRPr kumimoji="0" lang="zh-CN" altLang="en-US" b="0" i="0" u="none" strike="noStrike" kern="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 name="圆角矩形 62"/>
            <p:cNvSpPr/>
            <p:nvPr/>
          </p:nvSpPr>
          <p:spPr>
            <a:xfrm>
              <a:off x="5593990" y="4565752"/>
              <a:ext cx="2276585" cy="467046"/>
            </a:xfrm>
            <a:prstGeom prst="roundRect">
              <a:avLst>
                <a:gd name="adj" fmla="val 50000"/>
              </a:avLst>
            </a:prstGeom>
            <a:noFill/>
            <a:ln w="25400" cap="flat" cmpd="sng" algn="ctr">
              <a:solidFill>
                <a:srgbClr val="00B05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70C0"/>
                </a:solidFill>
                <a:effectLst/>
                <a:uLnTx/>
                <a:uFillTx/>
                <a:latin typeface="Arial"/>
                <a:ea typeface="微软雅黑"/>
                <a:cs typeface="+mn-cs"/>
              </a:endParaRPr>
            </a:p>
          </p:txBody>
        </p:sp>
        <p:sp>
          <p:nvSpPr>
            <p:cNvPr id="64" name="文本框 49"/>
            <p:cNvSpPr txBox="1"/>
            <p:nvPr/>
          </p:nvSpPr>
          <p:spPr>
            <a:xfrm>
              <a:off x="5883151" y="5145543"/>
              <a:ext cx="1748768" cy="402101"/>
            </a:xfrm>
            <a:prstGeom prst="rect">
              <a:avLst/>
            </a:prstGeom>
            <a:noFill/>
            <a:effectLst/>
          </p:spPr>
          <p:txBody>
            <a:bodyPr wrap="square" rtlCol="0">
              <a:spAutoFit/>
            </a:bodyPr>
            <a:lstStyle/>
            <a:p>
              <a:pPr marL="0" marR="0" lvl="0" indent="0" algn="just" defTabSz="914400" eaLnBrk="1" fontAlgn="auto" latinLnBrk="0" hangingPunct="1">
                <a:spcBef>
                  <a:spcPts val="0"/>
                </a:spcBef>
                <a:spcAft>
                  <a:spcPts val="0"/>
                </a:spcAft>
                <a:buClrTx/>
                <a:buSzTx/>
                <a:buFontTx/>
                <a:buNone/>
                <a:tabLst/>
                <a:defRPr/>
              </a:pPr>
              <a:r>
                <a:rPr lang="en-US" altLang="zh-CN" sz="1200" b="0" kern="0" dirty="0" err="1">
                  <a:solidFill>
                    <a:prstClr val="black"/>
                  </a:solidFill>
                  <a:latin typeface="微软雅黑" panose="020B0503020204020204" pitchFamily="34" charset="-122"/>
                  <a:ea typeface="微软雅黑" panose="020B0503020204020204" pitchFamily="34" charset="-122"/>
                </a:rPr>
                <a:t>XCloud</a:t>
              </a:r>
              <a:r>
                <a:rPr lang="zh-CN" altLang="en-US" sz="1200" b="0" kern="0" dirty="0">
                  <a:solidFill>
                    <a:prstClr val="black"/>
                  </a:solidFill>
                  <a:latin typeface="微软雅黑" panose="020B0503020204020204" pitchFamily="34" charset="-122"/>
                  <a:ea typeface="微软雅黑" panose="020B0503020204020204" pitchFamily="34" charset="-122"/>
                </a:rPr>
                <a:t>平台开发</a:t>
              </a:r>
              <a:endParaRPr kumimoji="0" lang="zh-CN" altLang="en-US" sz="1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5" name="TextBox 7"/>
            <p:cNvSpPr>
              <a:spLocks noChangeArrowheads="1"/>
            </p:cNvSpPr>
            <p:nvPr/>
          </p:nvSpPr>
          <p:spPr bwMode="auto">
            <a:xfrm>
              <a:off x="8244290" y="5069669"/>
              <a:ext cx="1525655" cy="3127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b="0" kern="0" dirty="0">
                  <a:solidFill>
                    <a:srgbClr val="C0504D">
                      <a:lumMod val="75000"/>
                    </a:srgbClr>
                  </a:solidFill>
                  <a:latin typeface="微软雅黑" panose="020B0503020204020204" pitchFamily="34" charset="-122"/>
                  <a:ea typeface="微软雅黑" panose="020B0503020204020204" pitchFamily="34" charset="-122"/>
                  <a:sym typeface="微软雅黑" panose="020B0503020204020204" pitchFamily="34" charset="-122"/>
                </a:rPr>
                <a:t>SaaS</a:t>
              </a:r>
              <a:r>
                <a:rPr lang="zh-CN" altLang="en-US" b="0" kern="0" dirty="0">
                  <a:solidFill>
                    <a:srgbClr val="C0504D">
                      <a:lumMod val="75000"/>
                    </a:srgbClr>
                  </a:solidFill>
                  <a:latin typeface="微软雅黑" panose="020B0503020204020204" pitchFamily="34" charset="-122"/>
                  <a:ea typeface="微软雅黑" panose="020B0503020204020204" pitchFamily="34" charset="-122"/>
                  <a:sym typeface="微软雅黑" panose="020B0503020204020204" pitchFamily="34" charset="-122"/>
                </a:rPr>
                <a:t>模式</a:t>
              </a:r>
              <a:endParaRPr kumimoji="0" lang="zh-CN" altLang="en-US" b="0" i="0" u="none" strike="noStrike" kern="0" cap="none" spc="0" normalizeH="0" baseline="0" noProof="0" dirty="0">
                <a:ln>
                  <a:noFill/>
                </a:ln>
                <a:solidFill>
                  <a:srgbClr val="C0504D">
                    <a:lumMod val="75000"/>
                  </a:srgb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圆角矩形 65"/>
            <p:cNvSpPr/>
            <p:nvPr/>
          </p:nvSpPr>
          <p:spPr>
            <a:xfrm>
              <a:off x="8051385" y="4972538"/>
              <a:ext cx="1910109" cy="467044"/>
            </a:xfrm>
            <a:prstGeom prst="roundRect">
              <a:avLst>
                <a:gd name="adj" fmla="val 50000"/>
              </a:avLst>
            </a:prstGeom>
            <a:noFill/>
            <a:ln w="25400" cap="flat" cmpd="sng" algn="ctr">
              <a:solidFill>
                <a:srgbClr val="C0504D">
                  <a:lumMod val="75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70C0"/>
                </a:solidFill>
                <a:effectLst/>
                <a:uLnTx/>
                <a:uFillTx/>
                <a:latin typeface="Arial"/>
                <a:ea typeface="微软雅黑"/>
                <a:cs typeface="+mn-cs"/>
              </a:endParaRPr>
            </a:p>
          </p:txBody>
        </p:sp>
        <p:sp>
          <p:nvSpPr>
            <p:cNvPr id="67" name="文本框 49"/>
            <p:cNvSpPr txBox="1"/>
            <p:nvPr/>
          </p:nvSpPr>
          <p:spPr>
            <a:xfrm>
              <a:off x="8006695" y="5468214"/>
              <a:ext cx="2093048" cy="670168"/>
            </a:xfrm>
            <a:prstGeom prst="rect">
              <a:avLst/>
            </a:prstGeom>
            <a:noFill/>
            <a:effectLst/>
          </p:spPr>
          <p:txBody>
            <a:bodyPr wrap="square" rtlCol="0">
              <a:spAutoFit/>
            </a:bodyPr>
            <a:lstStyle/>
            <a:p>
              <a:pPr marL="0" marR="0" lvl="0" indent="0" algn="just" defTabSz="914400" eaLnBrk="1" fontAlgn="auto" latinLnBrk="0" hangingPunct="1">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基于</a:t>
              </a:r>
              <a:r>
                <a:rPr kumimoji="0" lang="en-US" altLang="zh-CN" sz="1200" b="0" i="0" u="none" strike="noStrike" kern="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XCloud</a:t>
              </a:r>
              <a:r>
                <a:rPr kumimoji="0" lang="zh-CN" altLang="en-US" sz="1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平台</a:t>
              </a:r>
              <a:r>
                <a:rPr lang="zh-CN" altLang="en-US" sz="1200" b="0" kern="0" dirty="0">
                  <a:solidFill>
                    <a:prstClr val="black"/>
                  </a:solidFill>
                  <a:latin typeface="微软雅黑" panose="020B0503020204020204" pitchFamily="34" charset="-122"/>
                  <a:ea typeface="微软雅黑" panose="020B0503020204020204" pitchFamily="34" charset="-122"/>
                </a:rPr>
                <a:t>，重构公司产品</a:t>
              </a:r>
              <a:endParaRPr kumimoji="0" lang="zh-CN" altLang="en-US" sz="1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8" name="TextBox 7"/>
            <p:cNvSpPr>
              <a:spLocks noChangeArrowheads="1"/>
            </p:cNvSpPr>
            <p:nvPr/>
          </p:nvSpPr>
          <p:spPr bwMode="auto">
            <a:xfrm>
              <a:off x="10117269" y="3508635"/>
              <a:ext cx="1224135" cy="3127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a:ln>
                    <a:noFill/>
                  </a:ln>
                  <a:solidFill>
                    <a:srgbClr val="F79646">
                      <a:lumMod val="75000"/>
                    </a:srgbClr>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更多精彩</a:t>
              </a:r>
            </a:p>
          </p:txBody>
        </p:sp>
        <p:sp>
          <p:nvSpPr>
            <p:cNvPr id="69" name="圆角矩形 68"/>
            <p:cNvSpPr/>
            <p:nvPr/>
          </p:nvSpPr>
          <p:spPr>
            <a:xfrm>
              <a:off x="9906061" y="3429001"/>
              <a:ext cx="1646552" cy="467045"/>
            </a:xfrm>
            <a:prstGeom prst="roundRect">
              <a:avLst>
                <a:gd name="adj" fmla="val 50000"/>
              </a:avLst>
            </a:prstGeom>
            <a:noFill/>
            <a:ln w="25400" cap="flat" cmpd="sng" algn="ctr">
              <a:solidFill>
                <a:srgbClr val="F79646">
                  <a:lumMod val="75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70C0"/>
                </a:solidFill>
                <a:effectLst/>
                <a:uLnTx/>
                <a:uFillTx/>
                <a:latin typeface="Arial"/>
                <a:ea typeface="微软雅黑"/>
                <a:cs typeface="+mn-cs"/>
              </a:endParaRPr>
            </a:p>
          </p:txBody>
        </p:sp>
      </p:grpSp>
    </p:spTree>
    <p:extLst>
      <p:ext uri="{BB962C8B-B14F-4D97-AF65-F5344CB8AC3E}">
        <p14:creationId xmlns:p14="http://schemas.microsoft.com/office/powerpoint/2010/main" val="4252202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07" y="215804"/>
            <a:ext cx="7304088" cy="304800"/>
          </a:xfrm>
        </p:spPr>
        <p:txBody>
          <a:bodyPr/>
          <a:lstStyle/>
          <a:p>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研发团队核心成员介绍</a:t>
            </a:r>
          </a:p>
        </p:txBody>
      </p:sp>
      <p:sp>
        <p:nvSpPr>
          <p:cNvPr id="4" name="灯片编号占位符 3"/>
          <p:cNvSpPr>
            <a:spLocks noGrp="1"/>
          </p:cNvSpPr>
          <p:nvPr>
            <p:ph type="sldNum" sz="quarter" idx="10"/>
          </p:nvPr>
        </p:nvSpPr>
        <p:spPr/>
        <p:txBody>
          <a:bodyPr/>
          <a:lstStyle/>
          <a:p>
            <a:pPr>
              <a:defRPr/>
            </a:pPr>
            <a:fld id="{5F2F3CC2-4F08-407C-93B6-F094B82ED66D}" type="slidenum">
              <a:rPr lang="en-US" smtClean="0"/>
              <a:pPr>
                <a:defRPr/>
              </a:pPr>
              <a:t>3</a:t>
            </a:fld>
            <a:endParaRPr lang="en-US"/>
          </a:p>
        </p:txBody>
      </p:sp>
      <p:graphicFrame>
        <p:nvGraphicFramePr>
          <p:cNvPr id="5" name="内容占位符 7"/>
          <p:cNvGraphicFramePr>
            <a:graphicFrameLocks noGrp="1"/>
          </p:cNvGraphicFramePr>
          <p:nvPr>
            <p:ph sz="quarter" idx="10"/>
            <p:extLst>
              <p:ext uri="{D42A27DB-BD31-4B8C-83A1-F6EECF244321}">
                <p14:modId xmlns:p14="http://schemas.microsoft.com/office/powerpoint/2010/main" val="1133649049"/>
              </p:ext>
            </p:extLst>
          </p:nvPr>
        </p:nvGraphicFramePr>
        <p:xfrm>
          <a:off x="237107" y="946150"/>
          <a:ext cx="8208393" cy="3734258"/>
        </p:xfrm>
        <a:graphic>
          <a:graphicData uri="http://schemas.openxmlformats.org/drawingml/2006/table">
            <a:tbl>
              <a:tblPr firstRow="1" bandRow="1">
                <a:tableStyleId>{0E3FDE45-AF77-4B5C-9715-49D594BDF05E}</a:tableStyleId>
              </a:tblPr>
              <a:tblGrid>
                <a:gridCol w="934725">
                  <a:extLst>
                    <a:ext uri="{9D8B030D-6E8A-4147-A177-3AD203B41FA5}">
                      <a16:colId xmlns:a16="http://schemas.microsoft.com/office/drawing/2014/main" val="288910187"/>
                    </a:ext>
                  </a:extLst>
                </a:gridCol>
                <a:gridCol w="1457123">
                  <a:extLst>
                    <a:ext uri="{9D8B030D-6E8A-4147-A177-3AD203B41FA5}">
                      <a16:colId xmlns:a16="http://schemas.microsoft.com/office/drawing/2014/main" val="632936126"/>
                    </a:ext>
                  </a:extLst>
                </a:gridCol>
                <a:gridCol w="5816545">
                  <a:extLst>
                    <a:ext uri="{9D8B030D-6E8A-4147-A177-3AD203B41FA5}">
                      <a16:colId xmlns:a16="http://schemas.microsoft.com/office/drawing/2014/main" val="3697965570"/>
                    </a:ext>
                  </a:extLst>
                </a:gridCol>
              </a:tblGrid>
              <a:tr h="429505">
                <a:tc>
                  <a:txBody>
                    <a:bodyPr/>
                    <a:lstStyle/>
                    <a:p>
                      <a:pPr algn="ctr" fontAlgn="ctr"/>
                      <a:r>
                        <a:rPr lang="zh-CN" altLang="en-US" sz="1100" u="none" strike="noStrike" dirty="0">
                          <a:effectLst/>
                          <a:latin typeface="微软雅黑" panose="020B0503020204020204" pitchFamily="34" charset="-122"/>
                          <a:ea typeface="微软雅黑" panose="020B0503020204020204" pitchFamily="34" charset="-122"/>
                        </a:rPr>
                        <a:t>姓名</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ctr" fontAlgn="ctr"/>
                      <a:r>
                        <a:rPr lang="zh-CN" altLang="en-US" sz="1100" u="none" strike="noStrike" dirty="0">
                          <a:effectLst/>
                          <a:latin typeface="微软雅黑" panose="020B0503020204020204" pitchFamily="34" charset="-122"/>
                          <a:ea typeface="微软雅黑" panose="020B0503020204020204" pitchFamily="34" charset="-122"/>
                        </a:rPr>
                        <a:t>职务</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ctr" fontAlgn="ctr"/>
                      <a:r>
                        <a:rPr lang="zh-CN" altLang="en-US" sz="1100" u="none" strike="noStrike" dirty="0">
                          <a:effectLst/>
                          <a:latin typeface="微软雅黑" panose="020B0503020204020204" pitchFamily="34" charset="-122"/>
                          <a:ea typeface="微软雅黑" panose="020B0503020204020204" pitchFamily="34" charset="-122"/>
                        </a:rPr>
                        <a:t>成员介绍</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extLst>
                  <a:ext uri="{0D108BD9-81ED-4DB2-BD59-A6C34878D82A}">
                    <a16:rowId xmlns:a16="http://schemas.microsoft.com/office/drawing/2014/main" val="1116303380"/>
                  </a:ext>
                </a:extLst>
              </a:tr>
              <a:tr h="369379">
                <a:tc>
                  <a:txBody>
                    <a:bodyPr/>
                    <a:lstStyle/>
                    <a:p>
                      <a:pPr algn="ctr" fontAlgn="ctr"/>
                      <a:r>
                        <a:rPr lang="zh-CN" altLang="en-US" sz="1100" b="0" u="none" strike="noStrike" kern="1200" dirty="0">
                          <a:solidFill>
                            <a:schemeClr val="tx1"/>
                          </a:solidFill>
                          <a:effectLst/>
                          <a:latin typeface="微软雅黑" panose="020B0503020204020204" pitchFamily="34" charset="-122"/>
                          <a:ea typeface="微软雅黑" panose="020B0503020204020204" pitchFamily="34" charset="-122"/>
                          <a:cs typeface="+mn-cs"/>
                        </a:rPr>
                        <a:t>马晓辉</a:t>
                      </a:r>
                      <a:endParaRPr lang="zh-CN" altLang="en-US" sz="1100" b="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11667" marR="11667" marT="11669" marB="0" anchor="ctr"/>
                </a:tc>
                <a:tc>
                  <a:txBody>
                    <a:bodyPr/>
                    <a:lstStyle/>
                    <a:p>
                      <a:pPr algn="ctr" fontAlgn="ctr"/>
                      <a:r>
                        <a:rPr lang="zh-CN" altLang="en-US" sz="1100" u="none" strike="noStrike" dirty="0">
                          <a:effectLst/>
                          <a:latin typeface="微软雅黑" panose="020B0503020204020204" pitchFamily="34" charset="-122"/>
                          <a:ea typeface="微软雅黑" panose="020B0503020204020204" pitchFamily="34" charset="-122"/>
                        </a:rPr>
                        <a:t>技术总监</a:t>
                      </a:r>
                      <a:r>
                        <a:rPr lang="en-US" altLang="zh-CN" sz="1100" u="none" strike="noStrike" dirty="0">
                          <a:effectLst/>
                          <a:latin typeface="微软雅黑" panose="020B0503020204020204" pitchFamily="34" charset="-122"/>
                          <a:ea typeface="微软雅黑" panose="020B0503020204020204" pitchFamily="34" charset="-122"/>
                        </a:rPr>
                        <a:t>/</a:t>
                      </a:r>
                      <a:r>
                        <a:rPr lang="zh-CN" altLang="en-US" sz="1100" u="none" strike="noStrike" dirty="0">
                          <a:effectLst/>
                          <a:latin typeface="微软雅黑" panose="020B0503020204020204" pitchFamily="34" charset="-122"/>
                          <a:ea typeface="微软雅黑" panose="020B0503020204020204" pitchFamily="34" charset="-122"/>
                        </a:rPr>
                        <a:t>系统设计师</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l" fontAlgn="ctr"/>
                      <a:r>
                        <a:rPr lang="en-US" altLang="zh-CN" sz="1100" u="none" strike="noStrike" dirty="0">
                          <a:effectLst/>
                          <a:latin typeface="微软雅黑" panose="020B0503020204020204" pitchFamily="34" charset="-122"/>
                          <a:ea typeface="微软雅黑" panose="020B0503020204020204" pitchFamily="34" charset="-122"/>
                        </a:rPr>
                        <a:t>1981</a:t>
                      </a:r>
                      <a:r>
                        <a:rPr lang="zh-CN" altLang="en-US" sz="1100" u="none" strike="noStrike" dirty="0">
                          <a:effectLst/>
                          <a:latin typeface="微软雅黑" panose="020B0503020204020204" pitchFamily="34" charset="-122"/>
                          <a:ea typeface="微软雅黑" panose="020B0503020204020204" pitchFamily="34" charset="-122"/>
                        </a:rPr>
                        <a:t>年，河南科技大学，</a:t>
                      </a:r>
                      <a:r>
                        <a:rPr lang="en-US" altLang="zh-CN" sz="1100" u="none" strike="noStrike" dirty="0">
                          <a:effectLst/>
                          <a:latin typeface="微软雅黑" panose="020B0503020204020204" pitchFamily="34" charset="-122"/>
                          <a:ea typeface="微软雅黑" panose="020B0503020204020204" pitchFamily="34" charset="-122"/>
                        </a:rPr>
                        <a:t>14</a:t>
                      </a:r>
                      <a:r>
                        <a:rPr lang="zh-CN" altLang="en-US" sz="1100" u="none" strike="noStrike" dirty="0">
                          <a:effectLst/>
                          <a:latin typeface="微软雅黑" panose="020B0503020204020204" pitchFamily="34" charset="-122"/>
                          <a:ea typeface="微软雅黑" panose="020B0503020204020204" pitchFamily="34" charset="-122"/>
                        </a:rPr>
                        <a:t>年的潜心系统研发，积累了丰富的研发管理、产品管理和团队管理经验。以踏实过硬的技术实力和务实的管理能力赢得团队和客户的高度认可。</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extLst>
                  <a:ext uri="{0D108BD9-81ED-4DB2-BD59-A6C34878D82A}">
                    <a16:rowId xmlns:a16="http://schemas.microsoft.com/office/drawing/2014/main" val="2747760927"/>
                  </a:ext>
                </a:extLst>
              </a:tr>
              <a:tr h="549154">
                <a:tc>
                  <a:txBody>
                    <a:bodyPr/>
                    <a:lstStyle/>
                    <a:p>
                      <a:pPr algn="ctr" fontAlgn="ctr"/>
                      <a:r>
                        <a:rPr lang="zh-CN" altLang="en-US" sz="1100" b="0" i="0" u="none" strike="noStrike" dirty="0">
                          <a:solidFill>
                            <a:schemeClr val="tx1"/>
                          </a:solidFill>
                          <a:effectLst/>
                          <a:latin typeface="微软雅黑" panose="020B0503020204020204" pitchFamily="34" charset="-122"/>
                          <a:ea typeface="微软雅黑" panose="020B0503020204020204" pitchFamily="34" charset="-122"/>
                        </a:rPr>
                        <a:t>李 强</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ctr" fontAlgn="ctr"/>
                      <a:r>
                        <a:rPr lang="zh-CN" altLang="en-US" sz="1100" u="none" strike="noStrike" dirty="0">
                          <a:effectLst/>
                          <a:latin typeface="微软雅黑" panose="020B0503020204020204" pitchFamily="34" charset="-122"/>
                          <a:ea typeface="微软雅黑" panose="020B0503020204020204" pitchFamily="34" charset="-122"/>
                        </a:rPr>
                        <a:t>高级开发工程师</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l"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1983</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年，郑州大学，</a:t>
                      </a: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12</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年</a:t>
                      </a: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IT</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从业经验，专注于软件开发、系统架构，时刻保持对最新</a:t>
                      </a: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IT</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技术的敏锐嗅觉，持续为客户提供高品质的</a:t>
                      </a: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IT</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产品</a:t>
                      </a:r>
                    </a:p>
                  </a:txBody>
                  <a:tcPr marL="11667" marR="11667" marT="11669" marB="0" anchor="ctr"/>
                </a:tc>
                <a:extLst>
                  <a:ext uri="{0D108BD9-81ED-4DB2-BD59-A6C34878D82A}">
                    <a16:rowId xmlns:a16="http://schemas.microsoft.com/office/drawing/2014/main" val="2127854811"/>
                  </a:ext>
                </a:extLst>
              </a:tr>
              <a:tr h="369379">
                <a:tc>
                  <a:txBody>
                    <a:bodyPr/>
                    <a:lstStyle/>
                    <a:p>
                      <a:pPr algn="ctr" fontAlgn="ctr"/>
                      <a:r>
                        <a:rPr lang="zh-CN" altLang="en-US" sz="1100" b="0" i="0" u="none" strike="noStrike" dirty="0">
                          <a:solidFill>
                            <a:schemeClr val="tx1"/>
                          </a:solidFill>
                          <a:effectLst/>
                          <a:latin typeface="微软雅黑" panose="020B0503020204020204" pitchFamily="34" charset="-122"/>
                          <a:ea typeface="微软雅黑" panose="020B0503020204020204" pitchFamily="34" charset="-122"/>
                        </a:rPr>
                        <a:t>赵 咪</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ctr" fontAlgn="ctr"/>
                      <a:r>
                        <a:rPr lang="zh-CN" altLang="en-US" sz="1100" b="0" i="0" u="none" strike="noStrike" dirty="0">
                          <a:solidFill>
                            <a:schemeClr val="tx1"/>
                          </a:solidFill>
                          <a:effectLst/>
                          <a:latin typeface="微软雅黑" panose="020B0503020204020204" pitchFamily="34" charset="-122"/>
                          <a:ea typeface="微软雅黑" panose="020B0503020204020204" pitchFamily="34" charset="-122"/>
                        </a:rPr>
                        <a:t>软件工程师</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l" fontAlgn="ctr"/>
                      <a:r>
                        <a:rPr lang="en-US" altLang="zh-CN" sz="1100" u="none" strike="noStrike" dirty="0">
                          <a:effectLst/>
                          <a:latin typeface="微软雅黑" panose="020B0503020204020204" pitchFamily="34" charset="-122"/>
                          <a:ea typeface="微软雅黑" panose="020B0503020204020204" pitchFamily="34" charset="-122"/>
                        </a:rPr>
                        <a:t>1982</a:t>
                      </a:r>
                      <a:r>
                        <a:rPr lang="zh-CN" altLang="en-US" sz="1100" u="none" strike="noStrike" dirty="0">
                          <a:effectLst/>
                          <a:latin typeface="微软雅黑" panose="020B0503020204020204" pitchFamily="34" charset="-122"/>
                          <a:ea typeface="微软雅黑" panose="020B0503020204020204" pitchFamily="34" charset="-122"/>
                        </a:rPr>
                        <a:t>年，河南科技大学，具有极强的学习能力及开拓精神、丰富的</a:t>
                      </a:r>
                      <a:r>
                        <a:rPr lang="zh-CN" altLang="en-US" sz="1100" u="none" strike="noStrike">
                          <a:effectLst/>
                          <a:latin typeface="微软雅黑" panose="020B0503020204020204" pitchFamily="34" charset="-122"/>
                          <a:ea typeface="微软雅黑" panose="020B0503020204020204" pitchFamily="34" charset="-122"/>
                        </a:rPr>
                        <a:t>软件开发经验</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extLst>
                  <a:ext uri="{0D108BD9-81ED-4DB2-BD59-A6C34878D82A}">
                    <a16:rowId xmlns:a16="http://schemas.microsoft.com/office/drawing/2014/main" val="4012327666"/>
                  </a:ext>
                </a:extLst>
              </a:tr>
              <a:tr h="369379">
                <a:tc>
                  <a:txBody>
                    <a:bodyPr/>
                    <a:lstStyle/>
                    <a:p>
                      <a:pPr algn="ctr" fontAlgn="ctr"/>
                      <a:r>
                        <a:rPr lang="zh-CN" altLang="en-US" sz="1100" b="0" i="0" u="none" strike="noStrike" dirty="0">
                          <a:solidFill>
                            <a:schemeClr val="tx1"/>
                          </a:solidFill>
                          <a:effectLst/>
                          <a:latin typeface="微软雅黑" panose="020B0503020204020204" pitchFamily="34" charset="-122"/>
                          <a:ea typeface="微软雅黑" panose="020B0503020204020204" pitchFamily="34" charset="-122"/>
                        </a:rPr>
                        <a:t>马 文</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ctr" fontAlgn="ctr"/>
                      <a:r>
                        <a:rPr lang="zh-CN" altLang="en-US" sz="1100" b="0" i="0" u="none" strike="noStrike" dirty="0">
                          <a:solidFill>
                            <a:schemeClr val="tx1"/>
                          </a:solidFill>
                          <a:effectLst/>
                          <a:latin typeface="微软雅黑" panose="020B0503020204020204" pitchFamily="34" charset="-122"/>
                          <a:ea typeface="微软雅黑" panose="020B0503020204020204" pitchFamily="34" charset="-122"/>
                        </a:rPr>
                        <a:t>软件工程师</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l" fontAlgn="ctr"/>
                      <a:r>
                        <a:rPr lang="en-US" altLang="zh-CN" sz="1100" u="none" strike="noStrike" dirty="0">
                          <a:effectLst/>
                          <a:latin typeface="微软雅黑" panose="020B0503020204020204" pitchFamily="34" charset="-122"/>
                          <a:ea typeface="微软雅黑" panose="020B0503020204020204" pitchFamily="34" charset="-122"/>
                        </a:rPr>
                        <a:t>1980</a:t>
                      </a:r>
                      <a:r>
                        <a:rPr lang="zh-CN" altLang="en-US" sz="1100" u="none" strike="noStrike" dirty="0">
                          <a:effectLst/>
                          <a:latin typeface="微软雅黑" panose="020B0503020204020204" pitchFamily="34" charset="-122"/>
                          <a:ea typeface="微软雅黑" panose="020B0503020204020204" pitchFamily="34" charset="-122"/>
                        </a:rPr>
                        <a:t>年，解放军外国语学院，</a:t>
                      </a:r>
                      <a:r>
                        <a:rPr lang="en-US" altLang="zh-CN" sz="1100" u="none" strike="noStrike" dirty="0">
                          <a:effectLst/>
                          <a:latin typeface="微软雅黑" panose="020B0503020204020204" pitchFamily="34" charset="-122"/>
                          <a:ea typeface="微软雅黑" panose="020B0503020204020204" pitchFamily="34" charset="-122"/>
                        </a:rPr>
                        <a:t>8</a:t>
                      </a:r>
                      <a:r>
                        <a:rPr lang="zh-CN" altLang="en-US" sz="1100" u="none" strike="noStrike" dirty="0">
                          <a:effectLst/>
                          <a:latin typeface="微软雅黑" panose="020B0503020204020204" pitchFamily="34" charset="-122"/>
                          <a:ea typeface="微软雅黑" panose="020B0503020204020204" pitchFamily="34" charset="-122"/>
                        </a:rPr>
                        <a:t>年</a:t>
                      </a:r>
                      <a:r>
                        <a:rPr lang="en-US" altLang="zh-CN" sz="1100" u="none" strike="noStrike" dirty="0">
                          <a:effectLst/>
                          <a:latin typeface="微软雅黑" panose="020B0503020204020204" pitchFamily="34" charset="-122"/>
                          <a:ea typeface="微软雅黑" panose="020B0503020204020204" pitchFamily="34" charset="-122"/>
                        </a:rPr>
                        <a:t>IT</a:t>
                      </a:r>
                      <a:r>
                        <a:rPr lang="zh-CN" altLang="en-US" sz="1100" u="none" strike="noStrike" dirty="0">
                          <a:effectLst/>
                          <a:latin typeface="微软雅黑" panose="020B0503020204020204" pitchFamily="34" charset="-122"/>
                          <a:ea typeface="微软雅黑" panose="020B0503020204020204" pitchFamily="34" charset="-122"/>
                        </a:rPr>
                        <a:t>行业从业经验，曾任职于金蝶软件、普华集团，具有较强的产品需求分析能力</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extLst>
                  <a:ext uri="{0D108BD9-81ED-4DB2-BD59-A6C34878D82A}">
                    <a16:rowId xmlns:a16="http://schemas.microsoft.com/office/drawing/2014/main" val="344639850"/>
                  </a:ext>
                </a:extLst>
              </a:tr>
              <a:tr h="549154">
                <a:tc>
                  <a:txBody>
                    <a:bodyPr/>
                    <a:lstStyle/>
                    <a:p>
                      <a:pPr algn="ctr" fontAlgn="ctr"/>
                      <a:r>
                        <a:rPr lang="zh-CN" altLang="en-US" sz="1100" b="0" i="0" u="none" strike="noStrike" dirty="0">
                          <a:solidFill>
                            <a:schemeClr val="tx1"/>
                          </a:solidFill>
                          <a:effectLst/>
                          <a:latin typeface="微软雅黑" panose="020B0503020204020204" pitchFamily="34" charset="-122"/>
                          <a:ea typeface="微软雅黑" panose="020B0503020204020204" pitchFamily="34" charset="-122"/>
                        </a:rPr>
                        <a:t>谢杨逸衡</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ctr" fontAlgn="ctr"/>
                      <a:r>
                        <a:rPr lang="zh-CN" altLang="en-US" sz="1100" u="none" strike="noStrike" dirty="0">
                          <a:effectLst/>
                          <a:latin typeface="微软雅黑" panose="020B0503020204020204" pitchFamily="34" charset="-122"/>
                          <a:ea typeface="微软雅黑" panose="020B0503020204020204" pitchFamily="34" charset="-122"/>
                        </a:rPr>
                        <a:t>开发工程师</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l"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1991</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年，浙江海洋大学，</a:t>
                      </a: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3</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年</a:t>
                      </a: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IT</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从业经验，专注于软件开发</a:t>
                      </a:r>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extLst>
                  <a:ext uri="{0D108BD9-81ED-4DB2-BD59-A6C34878D82A}">
                    <a16:rowId xmlns:a16="http://schemas.microsoft.com/office/drawing/2014/main" val="7551302"/>
                  </a:ext>
                </a:extLst>
              </a:tr>
              <a:tr h="549154">
                <a:tc>
                  <a:txBody>
                    <a:bodyPr/>
                    <a:lstStyle/>
                    <a:p>
                      <a:pPr algn="ctr" fontAlgn="ct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逯阳</a:t>
                      </a:r>
                    </a:p>
                  </a:txBody>
                  <a:tcPr marL="11667" marR="11667" marT="11669" marB="0" anchor="ctr"/>
                </a:tc>
                <a:tc>
                  <a:txBody>
                    <a:bodyPr/>
                    <a:lstStyle/>
                    <a:p>
                      <a:pPr algn="ctr" fontAlgn="ct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软件工程师</a:t>
                      </a:r>
                    </a:p>
                  </a:txBody>
                  <a:tcPr marL="11667" marR="11667" marT="11669" marB="0" anchor="ctr"/>
                </a:tc>
                <a:tc>
                  <a:txBody>
                    <a:bodyPr/>
                    <a:lstStyle/>
                    <a:p>
                      <a:pPr algn="l"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1986</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年，浙江工商大学</a:t>
                      </a:r>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extLst>
                  <a:ext uri="{0D108BD9-81ED-4DB2-BD59-A6C34878D82A}">
                    <a16:rowId xmlns:a16="http://schemas.microsoft.com/office/drawing/2014/main" val="10006"/>
                  </a:ext>
                </a:extLst>
              </a:tr>
              <a:tr h="549154">
                <a:tc>
                  <a:txBody>
                    <a:bodyPr/>
                    <a:lstStyle/>
                    <a:p>
                      <a:pPr algn="ctr" fontAlgn="ct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李书昶</a:t>
                      </a:r>
                    </a:p>
                  </a:txBody>
                  <a:tcPr marL="11667" marR="11667" marT="11669" marB="0" anchor="ctr"/>
                </a:tc>
                <a:tc>
                  <a:txBody>
                    <a:bodyPr/>
                    <a:lstStyle/>
                    <a:p>
                      <a:pPr algn="ctr" fontAlgn="ct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软件工程师</a:t>
                      </a:r>
                    </a:p>
                  </a:txBody>
                  <a:tcPr marL="11667" marR="11667" marT="11669" marB="0" anchor="ctr"/>
                </a:tc>
                <a:tc>
                  <a:txBody>
                    <a:bodyPr/>
                    <a:lstStyle/>
                    <a:p>
                      <a:pPr algn="l"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1995</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年，浙江理工大学</a:t>
                      </a:r>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99675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07" y="215804"/>
            <a:ext cx="7304088" cy="304800"/>
          </a:xfrm>
        </p:spPr>
        <p:txBody>
          <a:bodyPr/>
          <a:lstStyle/>
          <a:p>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总体设计</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系统架构</a:t>
            </a:r>
          </a:p>
        </p:txBody>
      </p:sp>
      <p:sp>
        <p:nvSpPr>
          <p:cNvPr id="4" name="灯片编号占位符 3"/>
          <p:cNvSpPr>
            <a:spLocks noGrp="1"/>
          </p:cNvSpPr>
          <p:nvPr>
            <p:ph type="sldNum" sz="quarter" idx="10"/>
          </p:nvPr>
        </p:nvSpPr>
        <p:spPr/>
        <p:txBody>
          <a:bodyPr/>
          <a:lstStyle/>
          <a:p>
            <a:pPr>
              <a:defRPr/>
            </a:pPr>
            <a:fld id="{5F2F3CC2-4F08-407C-93B6-F094B82ED66D}" type="slidenum">
              <a:rPr lang="en-US" smtClean="0"/>
              <a:pPr>
                <a:defRPr/>
              </a:pPr>
              <a:t>4</a:t>
            </a:fld>
            <a:endParaRPr lang="en-US"/>
          </a:p>
        </p:txBody>
      </p:sp>
      <p:grpSp>
        <p:nvGrpSpPr>
          <p:cNvPr id="103" name="组合 102"/>
          <p:cNvGrpSpPr/>
          <p:nvPr/>
        </p:nvGrpSpPr>
        <p:grpSpPr>
          <a:xfrm>
            <a:off x="360347" y="655841"/>
            <a:ext cx="8183031" cy="3989478"/>
            <a:chOff x="360347" y="655841"/>
            <a:chExt cx="8183031" cy="3989478"/>
          </a:xfrm>
        </p:grpSpPr>
        <p:grpSp>
          <p:nvGrpSpPr>
            <p:cNvPr id="3" name="组合 2"/>
            <p:cNvGrpSpPr/>
            <p:nvPr/>
          </p:nvGrpSpPr>
          <p:grpSpPr>
            <a:xfrm>
              <a:off x="360347" y="1079761"/>
              <a:ext cx="8183031" cy="3565558"/>
              <a:chOff x="144413" y="866306"/>
              <a:chExt cx="11233248" cy="5476109"/>
            </a:xfrm>
          </p:grpSpPr>
          <p:sp>
            <p:nvSpPr>
              <p:cNvPr id="5" name="矩形 4"/>
              <p:cNvSpPr/>
              <p:nvPr/>
            </p:nvSpPr>
            <p:spPr>
              <a:xfrm>
                <a:off x="144413" y="1996747"/>
                <a:ext cx="6408713" cy="4345668"/>
              </a:xfrm>
              <a:prstGeom prst="rect">
                <a:avLst/>
              </a:prstGeom>
              <a:solidFill>
                <a:srgbClr val="00B0F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矩形 5"/>
              <p:cNvSpPr/>
              <p:nvPr/>
            </p:nvSpPr>
            <p:spPr>
              <a:xfrm>
                <a:off x="411436" y="2089547"/>
                <a:ext cx="5853658" cy="2766325"/>
              </a:xfrm>
              <a:prstGeom prst="rect">
                <a:avLst/>
              </a:prstGeom>
              <a:solidFill>
                <a:srgbClr val="4F81BD">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矩形 6"/>
              <p:cNvSpPr/>
              <p:nvPr/>
            </p:nvSpPr>
            <p:spPr>
              <a:xfrm>
                <a:off x="1584574" y="2233563"/>
                <a:ext cx="4464496" cy="820772"/>
              </a:xfrm>
              <a:prstGeom prst="rect">
                <a:avLst/>
              </a:prstGeom>
              <a:solidFill>
                <a:srgbClr val="FFFF00">
                  <a:alpha val="35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矩形 7"/>
              <p:cNvSpPr/>
              <p:nvPr/>
            </p:nvSpPr>
            <p:spPr>
              <a:xfrm>
                <a:off x="2113983" y="2455054"/>
                <a:ext cx="1349905" cy="319839"/>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0" i="0" u="none" strike="noStrike" kern="0" cap="none" spc="0" normalizeH="0" baseline="0" noProof="0" dirty="0">
                    <a:ln>
                      <a:noFill/>
                    </a:ln>
                    <a:solidFill>
                      <a:schemeClr val="tx1"/>
                    </a:solidFill>
                    <a:effectLst/>
                    <a:uLnTx/>
                    <a:uFillTx/>
                    <a:latin typeface="Calibri"/>
                    <a:ea typeface="宋体" panose="02010600030101010101" pitchFamily="2" charset="-122"/>
                    <a:cs typeface="+mn-cs"/>
                  </a:rPr>
                  <a:t>管理系统</a:t>
                </a:r>
              </a:p>
            </p:txBody>
          </p:sp>
          <p:sp>
            <p:nvSpPr>
              <p:cNvPr id="9" name="矩形 8"/>
              <p:cNvSpPr/>
              <p:nvPr/>
            </p:nvSpPr>
            <p:spPr>
              <a:xfrm>
                <a:off x="4444614" y="2455054"/>
                <a:ext cx="1349905" cy="319839"/>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0" i="0" u="none" strike="noStrike" kern="0" cap="none" spc="0" normalizeH="0" baseline="0" noProof="0" dirty="0">
                    <a:ln>
                      <a:noFill/>
                    </a:ln>
                    <a:solidFill>
                      <a:schemeClr val="tx1"/>
                    </a:solidFill>
                    <a:effectLst/>
                    <a:uLnTx/>
                    <a:uFillTx/>
                    <a:latin typeface="Calibri"/>
                    <a:ea typeface="宋体" panose="02010600030101010101" pitchFamily="2" charset="-122"/>
                    <a:cs typeface="+mn-cs"/>
                  </a:rPr>
                  <a:t>移动</a:t>
                </a:r>
                <a:r>
                  <a:rPr kumimoji="1" lang="en-US" altLang="zh-CN" b="0" i="0" u="none" strike="noStrike" kern="0" cap="none" spc="0" normalizeH="0" baseline="0" noProof="0" dirty="0">
                    <a:ln>
                      <a:noFill/>
                    </a:ln>
                    <a:solidFill>
                      <a:schemeClr val="tx1"/>
                    </a:solidFill>
                    <a:effectLst/>
                    <a:uLnTx/>
                    <a:uFillTx/>
                    <a:latin typeface="Calibri"/>
                    <a:ea typeface="宋体" panose="02010600030101010101" pitchFamily="2" charset="-122"/>
                    <a:cs typeface="+mn-cs"/>
                  </a:rPr>
                  <a:t>App</a:t>
                </a:r>
                <a:endParaRPr kumimoji="1" lang="zh-CN" altLang="en-US" b="0" i="0" u="none" strike="noStrike" kern="0" cap="none" spc="0" normalizeH="0" baseline="0" noProof="0" dirty="0">
                  <a:ln>
                    <a:noFill/>
                  </a:ln>
                  <a:solidFill>
                    <a:schemeClr val="tx1"/>
                  </a:solidFill>
                  <a:effectLst/>
                  <a:uLnTx/>
                  <a:uFillTx/>
                  <a:latin typeface="Calibri"/>
                  <a:ea typeface="宋体" panose="02010600030101010101" pitchFamily="2" charset="-122"/>
                  <a:cs typeface="+mn-cs"/>
                </a:endParaRPr>
              </a:p>
            </p:txBody>
          </p:sp>
          <p:sp>
            <p:nvSpPr>
              <p:cNvPr id="10" name="矩形 9"/>
              <p:cNvSpPr/>
              <p:nvPr/>
            </p:nvSpPr>
            <p:spPr>
              <a:xfrm>
                <a:off x="1656582" y="3756397"/>
                <a:ext cx="4464496" cy="738709"/>
              </a:xfrm>
              <a:prstGeom prst="rect">
                <a:avLst/>
              </a:prstGeom>
              <a:solidFill>
                <a:srgbClr val="0070C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rPr>
                  <a:t>服务中心</a:t>
                </a:r>
                <a:endParaRPr kumimoji="1"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1" name="矩形 10"/>
              <p:cNvSpPr/>
              <p:nvPr/>
            </p:nvSpPr>
            <p:spPr>
              <a:xfrm>
                <a:off x="375759" y="4962785"/>
                <a:ext cx="5889335" cy="1231218"/>
              </a:xfrm>
              <a:prstGeom prst="rect">
                <a:avLst/>
              </a:prstGeom>
              <a:solidFill>
                <a:srgbClr val="4F81BD">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云资源</a:t>
                </a: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260" y="1029701"/>
                <a:ext cx="465132" cy="465132"/>
              </a:xfrm>
              <a:prstGeom prst="rect">
                <a:avLst/>
              </a:prstGeom>
            </p:spPr>
          </p:pic>
          <p:grpSp>
            <p:nvGrpSpPr>
              <p:cNvPr id="13" name="组 37"/>
              <p:cNvGrpSpPr/>
              <p:nvPr/>
            </p:nvGrpSpPr>
            <p:grpSpPr>
              <a:xfrm>
                <a:off x="1667904" y="1029701"/>
                <a:ext cx="860403" cy="583664"/>
                <a:chOff x="1420754" y="642998"/>
                <a:chExt cx="860403" cy="583664"/>
              </a:xfrm>
            </p:grpSpPr>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20754" y="662143"/>
                  <a:ext cx="465132" cy="465132"/>
                </a:xfrm>
                <a:prstGeom prst="rect">
                  <a:avLst/>
                </a:prstGeom>
              </p:spPr>
            </p:pic>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16025" y="642998"/>
                  <a:ext cx="465132" cy="465132"/>
                </a:xfrm>
                <a:prstGeom prst="rect">
                  <a:avLst/>
                </a:prstGeom>
              </p:spPr>
            </p:pic>
            <p:pic>
              <p:nvPicPr>
                <p:cNvPr id="16" name="图片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01445" y="761530"/>
                  <a:ext cx="465132" cy="465132"/>
                </a:xfrm>
                <a:prstGeom prst="rect">
                  <a:avLst/>
                </a:prstGeom>
              </p:spPr>
            </p:pic>
          </p:grpSp>
          <p:grpSp>
            <p:nvGrpSpPr>
              <p:cNvPr id="17" name="组 79"/>
              <p:cNvGrpSpPr/>
              <p:nvPr/>
            </p:nvGrpSpPr>
            <p:grpSpPr>
              <a:xfrm>
                <a:off x="647283" y="1034961"/>
                <a:ext cx="2826191" cy="757978"/>
                <a:chOff x="-1391030" y="1322406"/>
                <a:chExt cx="2826191" cy="757978"/>
              </a:xfrm>
            </p:grpSpPr>
            <p:pic>
              <p:nvPicPr>
                <p:cNvPr id="18" name="图片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0029" y="1322406"/>
                  <a:ext cx="465132" cy="465132"/>
                </a:xfrm>
                <a:prstGeom prst="rect">
                  <a:avLst/>
                </a:prstGeom>
              </p:spPr>
            </p:pic>
            <p:sp>
              <p:nvSpPr>
                <p:cNvPr id="19" name="文本框 18"/>
                <p:cNvSpPr txBox="1"/>
                <p:nvPr/>
              </p:nvSpPr>
              <p:spPr>
                <a:xfrm>
                  <a:off x="1010074" y="1729507"/>
                  <a:ext cx="369012" cy="246221"/>
                </a:xfrm>
                <a:prstGeom prst="rect">
                  <a:avLst/>
                </a:prstGeom>
                <a:noFill/>
              </p:spPr>
              <p:txBody>
                <a:bodyPr wrap="none" rtlCol="0">
                  <a:spAutoFit/>
                </a:bodyPr>
                <a:lstStyle/>
                <a:p>
                  <a:pPr algn="l" defTabSz="914400" fontAlgn="auto">
                    <a:spcBef>
                      <a:spcPts val="0"/>
                    </a:spcBef>
                    <a:spcAft>
                      <a:spcPts val="0"/>
                    </a:spcAft>
                  </a:pPr>
                  <a:r>
                    <a:rPr kumimoji="1" lang="en-US" altLang="zh-CN" sz="1000" b="0" dirty="0">
                      <a:solidFill>
                        <a:prstClr val="black"/>
                      </a:solidFill>
                      <a:latin typeface="Calibri"/>
                      <a:ea typeface="宋体" panose="02010600030101010101" pitchFamily="2" charset="-122"/>
                    </a:rPr>
                    <a:t>SLB</a:t>
                  </a:r>
                  <a:endParaRPr kumimoji="1" lang="zh-CN" altLang="en-US" sz="1000" b="0" dirty="0">
                    <a:solidFill>
                      <a:prstClr val="black"/>
                    </a:solidFill>
                    <a:latin typeface="Calibri"/>
                    <a:ea typeface="宋体" panose="02010600030101010101" pitchFamily="2" charset="-122"/>
                  </a:endParaRPr>
                </a:p>
              </p:txBody>
            </p:sp>
            <p:sp>
              <p:nvSpPr>
                <p:cNvPr id="20" name="文本框 19"/>
                <p:cNvSpPr txBox="1"/>
                <p:nvPr/>
              </p:nvSpPr>
              <p:spPr>
                <a:xfrm>
                  <a:off x="-1391030" y="1782278"/>
                  <a:ext cx="425116" cy="246221"/>
                </a:xfrm>
                <a:prstGeom prst="rect">
                  <a:avLst/>
                </a:prstGeom>
                <a:noFill/>
              </p:spPr>
              <p:txBody>
                <a:bodyPr wrap="none" rtlCol="0">
                  <a:spAutoFit/>
                </a:bodyPr>
                <a:lstStyle/>
                <a:p>
                  <a:pPr algn="l" defTabSz="914400" fontAlgn="auto">
                    <a:spcBef>
                      <a:spcPts val="0"/>
                    </a:spcBef>
                    <a:spcAft>
                      <a:spcPts val="0"/>
                    </a:spcAft>
                  </a:pPr>
                  <a:r>
                    <a:rPr kumimoji="1" lang="en-US" altLang="zh-CN" sz="1000" b="0" dirty="0">
                      <a:solidFill>
                        <a:prstClr val="black"/>
                      </a:solidFill>
                      <a:latin typeface="Calibri"/>
                      <a:ea typeface="宋体" panose="02010600030101010101" pitchFamily="2" charset="-122"/>
                    </a:rPr>
                    <a:t>User</a:t>
                  </a:r>
                  <a:endParaRPr kumimoji="1" lang="zh-CN" altLang="en-US" sz="1000" b="0" dirty="0">
                    <a:solidFill>
                      <a:prstClr val="black"/>
                    </a:solidFill>
                    <a:latin typeface="Calibri"/>
                    <a:ea typeface="宋体" panose="02010600030101010101" pitchFamily="2" charset="-122"/>
                  </a:endParaRPr>
                </a:p>
              </p:txBody>
            </p:sp>
            <p:sp>
              <p:nvSpPr>
                <p:cNvPr id="21" name="文本框 20"/>
                <p:cNvSpPr txBox="1"/>
                <p:nvPr/>
              </p:nvSpPr>
              <p:spPr>
                <a:xfrm>
                  <a:off x="-343274" y="1834163"/>
                  <a:ext cx="550151" cy="246221"/>
                </a:xfrm>
                <a:prstGeom prst="rect">
                  <a:avLst/>
                </a:prstGeom>
                <a:noFill/>
              </p:spPr>
              <p:txBody>
                <a:bodyPr wrap="none" rtlCol="0">
                  <a:spAutoFit/>
                </a:bodyPr>
                <a:lstStyle/>
                <a:p>
                  <a:pPr algn="l" defTabSz="914400" fontAlgn="auto">
                    <a:spcBef>
                      <a:spcPts val="0"/>
                    </a:spcBef>
                    <a:spcAft>
                      <a:spcPts val="0"/>
                    </a:spcAft>
                  </a:pPr>
                  <a:r>
                    <a:rPr kumimoji="1" lang="en-US" altLang="zh-CN" sz="1000" b="0" dirty="0">
                      <a:solidFill>
                        <a:prstClr val="black"/>
                      </a:solidFill>
                      <a:latin typeface="Calibri"/>
                      <a:ea typeface="宋体" panose="02010600030101010101" pitchFamily="2" charset="-122"/>
                    </a:rPr>
                    <a:t>Mobile</a:t>
                  </a:r>
                  <a:endParaRPr kumimoji="1" lang="zh-CN" altLang="en-US" sz="1000" b="0" dirty="0">
                    <a:solidFill>
                      <a:prstClr val="black"/>
                    </a:solidFill>
                    <a:latin typeface="Calibri"/>
                    <a:ea typeface="宋体" panose="02010600030101010101" pitchFamily="2" charset="-122"/>
                  </a:endParaRPr>
                </a:p>
              </p:txBody>
            </p:sp>
          </p:grpSp>
          <p:grpSp>
            <p:nvGrpSpPr>
              <p:cNvPr id="22" name="组 78"/>
              <p:cNvGrpSpPr/>
              <p:nvPr/>
            </p:nvGrpSpPr>
            <p:grpSpPr>
              <a:xfrm>
                <a:off x="4138070" y="992663"/>
                <a:ext cx="465132" cy="657853"/>
                <a:chOff x="1998138" y="1287678"/>
                <a:chExt cx="465132" cy="657853"/>
              </a:xfrm>
            </p:grpSpPr>
            <p:pic>
              <p:nvPicPr>
                <p:cNvPr id="23" name="图片 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98138" y="1287678"/>
                  <a:ext cx="465132" cy="465132"/>
                </a:xfrm>
                <a:prstGeom prst="rect">
                  <a:avLst/>
                </a:prstGeom>
              </p:spPr>
            </p:pic>
            <p:sp>
              <p:nvSpPr>
                <p:cNvPr id="24" name="文本框 23"/>
                <p:cNvSpPr txBox="1"/>
                <p:nvPr/>
              </p:nvSpPr>
              <p:spPr>
                <a:xfrm>
                  <a:off x="2011734" y="1683921"/>
                  <a:ext cx="437940" cy="261610"/>
                </a:xfrm>
                <a:prstGeom prst="rect">
                  <a:avLst/>
                </a:prstGeom>
                <a:noFill/>
              </p:spPr>
              <p:txBody>
                <a:bodyPr wrap="none" rtlCol="0">
                  <a:spAutoFit/>
                </a:bodyPr>
                <a:lstStyle/>
                <a:p>
                  <a:pPr algn="l" defTabSz="914400" fontAlgn="auto">
                    <a:spcBef>
                      <a:spcPts val="0"/>
                    </a:spcBef>
                    <a:spcAft>
                      <a:spcPts val="0"/>
                    </a:spcAft>
                  </a:pPr>
                  <a:r>
                    <a:rPr kumimoji="1" lang="en-US" altLang="zh-CN" sz="1050" b="0" dirty="0">
                      <a:solidFill>
                        <a:prstClr val="black"/>
                      </a:solidFill>
                      <a:latin typeface="Calibri"/>
                      <a:ea typeface="宋体" panose="02010600030101010101" pitchFamily="2" charset="-122"/>
                    </a:rPr>
                    <a:t>CDN</a:t>
                  </a:r>
                  <a:endParaRPr kumimoji="1" lang="zh-CN" altLang="en-US" sz="1050" b="0" dirty="0">
                    <a:solidFill>
                      <a:prstClr val="black"/>
                    </a:solidFill>
                    <a:latin typeface="Calibri"/>
                    <a:ea typeface="宋体" panose="02010600030101010101" pitchFamily="2" charset="-122"/>
                  </a:endParaRPr>
                </a:p>
              </p:txBody>
            </p:sp>
          </p:grpSp>
          <p:grpSp>
            <p:nvGrpSpPr>
              <p:cNvPr id="25" name="组 77"/>
              <p:cNvGrpSpPr/>
              <p:nvPr/>
            </p:nvGrpSpPr>
            <p:grpSpPr>
              <a:xfrm>
                <a:off x="1000303" y="5397570"/>
                <a:ext cx="465132" cy="654637"/>
                <a:chOff x="4053437" y="786838"/>
                <a:chExt cx="465132" cy="654637"/>
              </a:xfrm>
            </p:grpSpPr>
            <p:pic>
              <p:nvPicPr>
                <p:cNvPr id="26" name="图片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53437" y="786838"/>
                  <a:ext cx="465132" cy="465132"/>
                </a:xfrm>
                <a:prstGeom prst="rect">
                  <a:avLst/>
                </a:prstGeom>
              </p:spPr>
            </p:pic>
            <p:sp>
              <p:nvSpPr>
                <p:cNvPr id="27" name="文本框 26"/>
                <p:cNvSpPr txBox="1"/>
                <p:nvPr/>
              </p:nvSpPr>
              <p:spPr>
                <a:xfrm>
                  <a:off x="4095337" y="1187559"/>
                  <a:ext cx="385042" cy="253916"/>
                </a:xfrm>
                <a:prstGeom prst="rect">
                  <a:avLst/>
                </a:prstGeom>
                <a:noFill/>
              </p:spPr>
              <p:txBody>
                <a:bodyPr wrap="none" rtlCol="0">
                  <a:spAutoFit/>
                </a:bodyPr>
                <a:lstStyle/>
                <a:p>
                  <a:pPr algn="l" defTabSz="914400" fontAlgn="auto">
                    <a:spcBef>
                      <a:spcPts val="0"/>
                    </a:spcBef>
                    <a:spcAft>
                      <a:spcPts val="0"/>
                    </a:spcAft>
                  </a:pPr>
                  <a:r>
                    <a:rPr kumimoji="1" lang="en-US" altLang="zh-CN" sz="1050" b="0" dirty="0">
                      <a:solidFill>
                        <a:prstClr val="black"/>
                      </a:solidFill>
                      <a:latin typeface="Calibri"/>
                      <a:ea typeface="宋体" panose="02010600030101010101" pitchFamily="2" charset="-122"/>
                    </a:rPr>
                    <a:t>ECS</a:t>
                  </a:r>
                  <a:endParaRPr kumimoji="1" lang="zh-CN" altLang="en-US" sz="1050" b="0" dirty="0">
                    <a:solidFill>
                      <a:prstClr val="black"/>
                    </a:solidFill>
                    <a:latin typeface="Calibri"/>
                    <a:ea typeface="宋体" panose="02010600030101010101" pitchFamily="2" charset="-122"/>
                  </a:endParaRPr>
                </a:p>
              </p:txBody>
            </p:sp>
          </p:grpSp>
          <p:grpSp>
            <p:nvGrpSpPr>
              <p:cNvPr id="28" name="组 83"/>
              <p:cNvGrpSpPr/>
              <p:nvPr/>
            </p:nvGrpSpPr>
            <p:grpSpPr>
              <a:xfrm>
                <a:off x="2088629" y="5368927"/>
                <a:ext cx="468000" cy="668695"/>
                <a:chOff x="5365078" y="882680"/>
                <a:chExt cx="468000" cy="668695"/>
              </a:xfrm>
            </p:grpSpPr>
            <p:pic>
              <p:nvPicPr>
                <p:cNvPr id="29" name="图片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365078" y="882680"/>
                  <a:ext cx="468000" cy="468000"/>
                </a:xfrm>
                <a:prstGeom prst="rect">
                  <a:avLst/>
                </a:prstGeom>
              </p:spPr>
            </p:pic>
            <p:sp>
              <p:nvSpPr>
                <p:cNvPr id="30" name="文本框 29"/>
                <p:cNvSpPr txBox="1"/>
                <p:nvPr/>
              </p:nvSpPr>
              <p:spPr>
                <a:xfrm>
                  <a:off x="5396939" y="1297459"/>
                  <a:ext cx="404278" cy="253916"/>
                </a:xfrm>
                <a:prstGeom prst="rect">
                  <a:avLst/>
                </a:prstGeom>
                <a:noFill/>
              </p:spPr>
              <p:txBody>
                <a:bodyPr wrap="none" rtlCol="0">
                  <a:spAutoFit/>
                </a:bodyPr>
                <a:lstStyle/>
                <a:p>
                  <a:pPr algn="l" defTabSz="914400" fontAlgn="auto">
                    <a:spcBef>
                      <a:spcPts val="0"/>
                    </a:spcBef>
                    <a:spcAft>
                      <a:spcPts val="0"/>
                    </a:spcAft>
                  </a:pPr>
                  <a:r>
                    <a:rPr kumimoji="1" lang="en-US" altLang="zh-CN" sz="1050" b="0" dirty="0">
                      <a:solidFill>
                        <a:prstClr val="black"/>
                      </a:solidFill>
                      <a:latin typeface="Calibri"/>
                      <a:ea typeface="宋体" panose="02010600030101010101" pitchFamily="2" charset="-122"/>
                    </a:rPr>
                    <a:t>RDS</a:t>
                  </a:r>
                  <a:endParaRPr kumimoji="1" lang="zh-CN" altLang="en-US" sz="1050" b="0" dirty="0">
                    <a:solidFill>
                      <a:prstClr val="black"/>
                    </a:solidFill>
                    <a:latin typeface="Calibri"/>
                    <a:ea typeface="宋体" panose="02010600030101010101" pitchFamily="2" charset="-122"/>
                  </a:endParaRPr>
                </a:p>
              </p:txBody>
            </p:sp>
          </p:grpSp>
          <p:grpSp>
            <p:nvGrpSpPr>
              <p:cNvPr id="31" name="组 84"/>
              <p:cNvGrpSpPr/>
              <p:nvPr/>
            </p:nvGrpSpPr>
            <p:grpSpPr>
              <a:xfrm>
                <a:off x="4345315" y="5368927"/>
                <a:ext cx="479618" cy="631220"/>
                <a:chOff x="6337101" y="882263"/>
                <a:chExt cx="479618" cy="631220"/>
              </a:xfrm>
            </p:grpSpPr>
            <p:pic>
              <p:nvPicPr>
                <p:cNvPr id="32" name="图片 3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339584" y="882263"/>
                  <a:ext cx="465132" cy="465132"/>
                </a:xfrm>
                <a:prstGeom prst="rect">
                  <a:avLst/>
                </a:prstGeom>
              </p:spPr>
            </p:pic>
            <p:sp>
              <p:nvSpPr>
                <p:cNvPr id="33" name="文本框 32"/>
                <p:cNvSpPr txBox="1"/>
                <p:nvPr/>
              </p:nvSpPr>
              <p:spPr>
                <a:xfrm>
                  <a:off x="6337101" y="1259567"/>
                  <a:ext cx="479618" cy="253916"/>
                </a:xfrm>
                <a:prstGeom prst="rect">
                  <a:avLst/>
                </a:prstGeom>
                <a:noFill/>
              </p:spPr>
              <p:txBody>
                <a:bodyPr wrap="none" rtlCol="0">
                  <a:spAutoFit/>
                </a:bodyPr>
                <a:lstStyle/>
                <a:p>
                  <a:pPr algn="l" defTabSz="914400" fontAlgn="auto">
                    <a:spcBef>
                      <a:spcPts val="0"/>
                    </a:spcBef>
                    <a:spcAft>
                      <a:spcPts val="0"/>
                    </a:spcAft>
                  </a:pPr>
                  <a:r>
                    <a:rPr kumimoji="1" lang="en-US" altLang="zh-CN" sz="1050" b="0" dirty="0" err="1">
                      <a:solidFill>
                        <a:prstClr val="black"/>
                      </a:solidFill>
                      <a:latin typeface="Calibri"/>
                      <a:ea typeface="宋体" panose="02010600030101010101" pitchFamily="2" charset="-122"/>
                    </a:rPr>
                    <a:t>Redis</a:t>
                  </a:r>
                  <a:endParaRPr kumimoji="1" lang="zh-CN" altLang="en-US" sz="1050" b="0" dirty="0">
                    <a:solidFill>
                      <a:prstClr val="black"/>
                    </a:solidFill>
                    <a:latin typeface="Calibri"/>
                    <a:ea typeface="宋体" panose="02010600030101010101" pitchFamily="2" charset="-122"/>
                  </a:endParaRPr>
                </a:p>
              </p:txBody>
            </p:sp>
          </p:grpSp>
          <p:grpSp>
            <p:nvGrpSpPr>
              <p:cNvPr id="34" name="组 85"/>
              <p:cNvGrpSpPr/>
              <p:nvPr/>
            </p:nvGrpSpPr>
            <p:grpSpPr>
              <a:xfrm>
                <a:off x="5503247" y="5368927"/>
                <a:ext cx="465132" cy="624754"/>
                <a:chOff x="7495215" y="854613"/>
                <a:chExt cx="465132" cy="624754"/>
              </a:xfrm>
            </p:grpSpPr>
            <p:pic>
              <p:nvPicPr>
                <p:cNvPr id="35" name="图片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495215" y="854613"/>
                  <a:ext cx="465132" cy="465132"/>
                </a:xfrm>
                <a:prstGeom prst="rect">
                  <a:avLst/>
                </a:prstGeom>
              </p:spPr>
            </p:pic>
            <p:sp>
              <p:nvSpPr>
                <p:cNvPr id="36" name="文本框 35"/>
                <p:cNvSpPr txBox="1"/>
                <p:nvPr/>
              </p:nvSpPr>
              <p:spPr>
                <a:xfrm>
                  <a:off x="7526444" y="1225451"/>
                  <a:ext cx="402674" cy="253916"/>
                </a:xfrm>
                <a:prstGeom prst="rect">
                  <a:avLst/>
                </a:prstGeom>
                <a:noFill/>
              </p:spPr>
              <p:txBody>
                <a:bodyPr wrap="none" rtlCol="0">
                  <a:spAutoFit/>
                </a:bodyPr>
                <a:lstStyle/>
                <a:p>
                  <a:pPr algn="l" defTabSz="914400" fontAlgn="auto">
                    <a:spcBef>
                      <a:spcPts val="0"/>
                    </a:spcBef>
                    <a:spcAft>
                      <a:spcPts val="0"/>
                    </a:spcAft>
                  </a:pPr>
                  <a:r>
                    <a:rPr kumimoji="1" lang="en-US" altLang="zh-CN" sz="1050" b="0" dirty="0">
                      <a:solidFill>
                        <a:prstClr val="black"/>
                      </a:solidFill>
                      <a:latin typeface="Calibri"/>
                      <a:ea typeface="宋体" panose="02010600030101010101" pitchFamily="2" charset="-122"/>
                    </a:rPr>
                    <a:t>VPC</a:t>
                  </a:r>
                  <a:endParaRPr kumimoji="1" lang="zh-CN" altLang="en-US" sz="1050" b="0" dirty="0">
                    <a:solidFill>
                      <a:prstClr val="black"/>
                    </a:solidFill>
                    <a:latin typeface="Calibri"/>
                    <a:ea typeface="宋体" panose="02010600030101010101" pitchFamily="2" charset="-122"/>
                  </a:endParaRPr>
                </a:p>
              </p:txBody>
            </p:sp>
          </p:grpSp>
          <p:grpSp>
            <p:nvGrpSpPr>
              <p:cNvPr id="37" name="组 90"/>
              <p:cNvGrpSpPr/>
              <p:nvPr/>
            </p:nvGrpSpPr>
            <p:grpSpPr>
              <a:xfrm>
                <a:off x="477638" y="3820887"/>
                <a:ext cx="459322" cy="564962"/>
                <a:chOff x="4545094" y="1108130"/>
                <a:chExt cx="473926" cy="661786"/>
              </a:xfrm>
            </p:grpSpPr>
            <p:pic>
              <p:nvPicPr>
                <p:cNvPr id="38" name="图片 3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551020" y="1108130"/>
                  <a:ext cx="468000" cy="468000"/>
                </a:xfrm>
                <a:prstGeom prst="rect">
                  <a:avLst/>
                </a:prstGeom>
              </p:spPr>
            </p:pic>
            <p:sp>
              <p:nvSpPr>
                <p:cNvPr id="39" name="文本框 38"/>
                <p:cNvSpPr txBox="1"/>
                <p:nvPr/>
              </p:nvSpPr>
              <p:spPr>
                <a:xfrm>
                  <a:off x="4545094" y="1516000"/>
                  <a:ext cx="453970" cy="253916"/>
                </a:xfrm>
                <a:prstGeom prst="rect">
                  <a:avLst/>
                </a:prstGeom>
                <a:noFill/>
              </p:spPr>
              <p:txBody>
                <a:bodyPr wrap="none" rtlCol="0">
                  <a:spAutoFit/>
                </a:bodyPr>
                <a:lstStyle/>
                <a:p>
                  <a:pPr algn="l" defTabSz="914400" fontAlgn="auto">
                    <a:spcBef>
                      <a:spcPts val="0"/>
                    </a:spcBef>
                    <a:spcAft>
                      <a:spcPts val="0"/>
                    </a:spcAft>
                  </a:pPr>
                  <a:r>
                    <a:rPr kumimoji="1" lang="zh-CN" altLang="en-US" sz="1050" b="0" dirty="0">
                      <a:solidFill>
                        <a:prstClr val="black"/>
                      </a:solidFill>
                      <a:latin typeface="Calibri"/>
                      <a:ea typeface="宋体" panose="02010600030101010101" pitchFamily="2" charset="-122"/>
                    </a:rPr>
                    <a:t>集群</a:t>
                  </a:r>
                </a:p>
              </p:txBody>
            </p:sp>
          </p:grpSp>
          <p:pic>
            <p:nvPicPr>
              <p:cNvPr id="40" name="图片 3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10974" y="3904377"/>
                <a:ext cx="473600" cy="397983"/>
              </a:xfrm>
              <a:prstGeom prst="rect">
                <a:avLst/>
              </a:prstGeom>
            </p:spPr>
          </p:pic>
          <p:sp>
            <p:nvSpPr>
              <p:cNvPr id="41" name="文本框 40"/>
              <p:cNvSpPr txBox="1"/>
              <p:nvPr/>
            </p:nvSpPr>
            <p:spPr>
              <a:xfrm>
                <a:off x="432445" y="2089546"/>
                <a:ext cx="1153776" cy="567233"/>
              </a:xfrm>
              <a:prstGeom prst="rect">
                <a:avLst/>
              </a:prstGeom>
              <a:noFill/>
            </p:spPr>
            <p:txBody>
              <a:bodyPr wrap="none" rtlCol="0">
                <a:spAutoFit/>
              </a:bodyPr>
              <a:lstStyle/>
              <a:p>
                <a:pPr algn="l" defTabSz="914400" fontAlgn="auto">
                  <a:spcBef>
                    <a:spcPts val="0"/>
                  </a:spcBef>
                  <a:spcAft>
                    <a:spcPts val="0"/>
                  </a:spcAft>
                </a:pPr>
                <a:r>
                  <a:rPr kumimoji="1" lang="en-US" altLang="zh-CN" sz="1800" b="0">
                    <a:solidFill>
                      <a:srgbClr val="4F81BD">
                        <a:lumMod val="75000"/>
                      </a:srgbClr>
                    </a:solidFill>
                    <a:latin typeface="Calibri"/>
                    <a:ea typeface="宋体" panose="02010600030101010101" pitchFamily="2" charset="-122"/>
                  </a:rPr>
                  <a:t>XCloud</a:t>
                </a:r>
                <a:endParaRPr kumimoji="1" lang="en-US" altLang="zh-CN" sz="1800" b="0" dirty="0">
                  <a:solidFill>
                    <a:srgbClr val="4F81BD">
                      <a:lumMod val="75000"/>
                    </a:srgbClr>
                  </a:solidFill>
                  <a:latin typeface="Calibri"/>
                  <a:ea typeface="宋体" panose="02010600030101010101" pitchFamily="2" charset="-122"/>
                </a:endParaRPr>
              </a:p>
            </p:txBody>
          </p:sp>
          <p:sp>
            <p:nvSpPr>
              <p:cNvPr id="43" name="矩形 42"/>
              <p:cNvSpPr/>
              <p:nvPr/>
            </p:nvSpPr>
            <p:spPr>
              <a:xfrm>
                <a:off x="7803083" y="2161555"/>
                <a:ext cx="915177" cy="2592288"/>
              </a:xfrm>
              <a:prstGeom prst="rect">
                <a:avLst/>
              </a:prstGeom>
              <a:solidFill>
                <a:srgbClr val="4F81BD">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44" name="矩形 43"/>
              <p:cNvSpPr/>
              <p:nvPr/>
            </p:nvSpPr>
            <p:spPr>
              <a:xfrm>
                <a:off x="7925090" y="2377579"/>
                <a:ext cx="676005" cy="455252"/>
              </a:xfrm>
              <a:prstGeom prst="rect">
                <a:avLst/>
              </a:prstGeom>
              <a:solidFill>
                <a:srgbClr val="0070C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行为</a:t>
                </a:r>
                <a:endParaRPr kumimoji="1" lang="en-US" altLang="zh-CN" sz="11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日志</a:t>
                </a:r>
              </a:p>
            </p:txBody>
          </p:sp>
          <p:sp>
            <p:nvSpPr>
              <p:cNvPr id="45" name="矩形 44"/>
              <p:cNvSpPr/>
              <p:nvPr/>
            </p:nvSpPr>
            <p:spPr>
              <a:xfrm>
                <a:off x="7925090" y="3290479"/>
                <a:ext cx="676005" cy="455252"/>
              </a:xfrm>
              <a:prstGeom prst="rect">
                <a:avLst/>
              </a:prstGeom>
              <a:solidFill>
                <a:srgbClr val="0070C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业务</a:t>
                </a:r>
                <a:endParaRPr kumimoji="1" lang="en-US" altLang="zh-CN" sz="11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日志</a:t>
                </a:r>
              </a:p>
            </p:txBody>
          </p:sp>
          <p:sp>
            <p:nvSpPr>
              <p:cNvPr id="46" name="矩形 45"/>
              <p:cNvSpPr/>
              <p:nvPr/>
            </p:nvSpPr>
            <p:spPr>
              <a:xfrm>
                <a:off x="7925090" y="4082567"/>
                <a:ext cx="676005" cy="455252"/>
              </a:xfrm>
              <a:prstGeom prst="rect">
                <a:avLst/>
              </a:prstGeom>
              <a:solidFill>
                <a:srgbClr val="0070C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系统</a:t>
                </a:r>
                <a:endParaRPr kumimoji="1" lang="en-US" altLang="zh-CN" sz="11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日志</a:t>
                </a:r>
              </a:p>
            </p:txBody>
          </p:sp>
          <p:sp>
            <p:nvSpPr>
              <p:cNvPr id="47" name="右箭头 46"/>
              <p:cNvSpPr/>
              <p:nvPr/>
            </p:nvSpPr>
            <p:spPr>
              <a:xfrm>
                <a:off x="7422116" y="3290254"/>
                <a:ext cx="259295" cy="237176"/>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8" name="右箭头 47"/>
              <p:cNvSpPr/>
              <p:nvPr/>
            </p:nvSpPr>
            <p:spPr>
              <a:xfrm>
                <a:off x="8903708" y="2573173"/>
                <a:ext cx="259295" cy="237176"/>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9" name="右箭头 48"/>
              <p:cNvSpPr/>
              <p:nvPr/>
            </p:nvSpPr>
            <p:spPr>
              <a:xfrm>
                <a:off x="8939641" y="3436547"/>
                <a:ext cx="259295" cy="237176"/>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0" name="右箭头 49"/>
              <p:cNvSpPr/>
              <p:nvPr/>
            </p:nvSpPr>
            <p:spPr>
              <a:xfrm>
                <a:off x="8939641" y="4300643"/>
                <a:ext cx="259295" cy="237176"/>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 name="组 126"/>
              <p:cNvGrpSpPr/>
              <p:nvPr/>
            </p:nvGrpSpPr>
            <p:grpSpPr>
              <a:xfrm>
                <a:off x="6841157" y="3163757"/>
                <a:ext cx="740908" cy="772328"/>
                <a:chOff x="6620238" y="3163757"/>
                <a:chExt cx="740908" cy="772328"/>
              </a:xfrm>
            </p:grpSpPr>
            <p:pic>
              <p:nvPicPr>
                <p:cNvPr id="52" name="图片 5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697141" y="3163757"/>
                  <a:ext cx="468000" cy="468000"/>
                </a:xfrm>
                <a:prstGeom prst="rect">
                  <a:avLst/>
                </a:prstGeom>
              </p:spPr>
            </p:pic>
            <p:sp>
              <p:nvSpPr>
                <p:cNvPr id="53" name="文本框 52"/>
                <p:cNvSpPr txBox="1"/>
                <p:nvPr/>
              </p:nvSpPr>
              <p:spPr>
                <a:xfrm>
                  <a:off x="6620238" y="3682169"/>
                  <a:ext cx="740908" cy="253916"/>
                </a:xfrm>
                <a:prstGeom prst="rect">
                  <a:avLst/>
                </a:prstGeom>
                <a:noFill/>
              </p:spPr>
              <p:txBody>
                <a:bodyPr wrap="none" rtlCol="0">
                  <a:spAutoFit/>
                </a:bodyPr>
                <a:lstStyle/>
                <a:p>
                  <a:pPr algn="l" defTabSz="914400" fontAlgn="auto">
                    <a:spcBef>
                      <a:spcPts val="0"/>
                    </a:spcBef>
                    <a:spcAft>
                      <a:spcPts val="0"/>
                    </a:spcAft>
                  </a:pPr>
                  <a:r>
                    <a:rPr kumimoji="1" lang="zh-CN" altLang="en-US" sz="1050" b="0" dirty="0">
                      <a:solidFill>
                        <a:prstClr val="black"/>
                      </a:solidFill>
                      <a:latin typeface="Calibri"/>
                      <a:ea typeface="宋体" panose="02010600030101010101" pitchFamily="2" charset="-122"/>
                    </a:rPr>
                    <a:t>日志收集</a:t>
                  </a:r>
                </a:p>
              </p:txBody>
            </p:sp>
          </p:grpSp>
          <p:grpSp>
            <p:nvGrpSpPr>
              <p:cNvPr id="54" name="组 121"/>
              <p:cNvGrpSpPr/>
              <p:nvPr/>
            </p:nvGrpSpPr>
            <p:grpSpPr>
              <a:xfrm>
                <a:off x="9247428" y="2330138"/>
                <a:ext cx="721672" cy="693236"/>
                <a:chOff x="9026509" y="2330138"/>
                <a:chExt cx="721672" cy="693236"/>
              </a:xfrm>
            </p:grpSpPr>
            <p:pic>
              <p:nvPicPr>
                <p:cNvPr id="55" name="图片 5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128892" y="2330138"/>
                  <a:ext cx="468000" cy="468000"/>
                </a:xfrm>
                <a:prstGeom prst="rect">
                  <a:avLst/>
                </a:prstGeom>
              </p:spPr>
            </p:pic>
            <p:sp>
              <p:nvSpPr>
                <p:cNvPr id="56" name="文本框 55"/>
                <p:cNvSpPr txBox="1"/>
                <p:nvPr/>
              </p:nvSpPr>
              <p:spPr>
                <a:xfrm>
                  <a:off x="9026509" y="2769458"/>
                  <a:ext cx="721672" cy="253916"/>
                </a:xfrm>
                <a:prstGeom prst="rect">
                  <a:avLst/>
                </a:prstGeom>
                <a:noFill/>
              </p:spPr>
              <p:txBody>
                <a:bodyPr wrap="none" rtlCol="0">
                  <a:spAutoFit/>
                </a:bodyPr>
                <a:lstStyle/>
                <a:p>
                  <a:pPr algn="l" defTabSz="914400" fontAlgn="auto">
                    <a:spcBef>
                      <a:spcPts val="0"/>
                    </a:spcBef>
                    <a:spcAft>
                      <a:spcPts val="0"/>
                    </a:spcAft>
                  </a:pPr>
                  <a:r>
                    <a:rPr kumimoji="1" lang="zh-CN" altLang="en-US" sz="1050" b="0" dirty="0">
                      <a:solidFill>
                        <a:prstClr val="black"/>
                      </a:solidFill>
                      <a:latin typeface="Calibri"/>
                      <a:ea typeface="宋体" panose="02010600030101010101" pitchFamily="2" charset="-122"/>
                    </a:rPr>
                    <a:t>行为分析</a:t>
                  </a:r>
                </a:p>
              </p:txBody>
            </p:sp>
          </p:grpSp>
          <p:grpSp>
            <p:nvGrpSpPr>
              <p:cNvPr id="57" name="组 119"/>
              <p:cNvGrpSpPr/>
              <p:nvPr/>
            </p:nvGrpSpPr>
            <p:grpSpPr>
              <a:xfrm>
                <a:off x="9354318" y="3131438"/>
                <a:ext cx="836356" cy="468000"/>
                <a:chOff x="9133399" y="3059430"/>
                <a:chExt cx="836356" cy="468000"/>
              </a:xfrm>
            </p:grpSpPr>
            <p:pic>
              <p:nvPicPr>
                <p:cNvPr id="58" name="图片 57"/>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133399" y="3059430"/>
                  <a:ext cx="468000" cy="468000"/>
                </a:xfrm>
                <a:prstGeom prst="rect">
                  <a:avLst/>
                </a:prstGeom>
              </p:spPr>
            </p:pic>
            <p:sp>
              <p:nvSpPr>
                <p:cNvPr id="59" name="文本框 58"/>
                <p:cNvSpPr txBox="1"/>
                <p:nvPr/>
              </p:nvSpPr>
              <p:spPr>
                <a:xfrm>
                  <a:off x="9515785" y="3163296"/>
                  <a:ext cx="453970" cy="253916"/>
                </a:xfrm>
                <a:prstGeom prst="rect">
                  <a:avLst/>
                </a:prstGeom>
                <a:noFill/>
              </p:spPr>
              <p:txBody>
                <a:bodyPr wrap="none" rtlCol="0">
                  <a:spAutoFit/>
                </a:bodyPr>
                <a:lstStyle/>
                <a:p>
                  <a:pPr algn="l" defTabSz="914400" fontAlgn="auto">
                    <a:spcBef>
                      <a:spcPts val="0"/>
                    </a:spcBef>
                    <a:spcAft>
                      <a:spcPts val="0"/>
                    </a:spcAft>
                  </a:pPr>
                  <a:r>
                    <a:rPr kumimoji="1" lang="zh-CN" altLang="en-US" sz="1050" b="0" dirty="0">
                      <a:solidFill>
                        <a:prstClr val="black"/>
                      </a:solidFill>
                      <a:latin typeface="Calibri"/>
                      <a:ea typeface="宋体" panose="02010600030101010101" pitchFamily="2" charset="-122"/>
                    </a:rPr>
                    <a:t>查询</a:t>
                  </a:r>
                </a:p>
              </p:txBody>
            </p:sp>
          </p:grpSp>
          <p:grpSp>
            <p:nvGrpSpPr>
              <p:cNvPr id="60" name="组 120"/>
              <p:cNvGrpSpPr/>
              <p:nvPr/>
            </p:nvGrpSpPr>
            <p:grpSpPr>
              <a:xfrm>
                <a:off x="9366332" y="3670422"/>
                <a:ext cx="864096" cy="435349"/>
                <a:chOff x="9145413" y="3709780"/>
                <a:chExt cx="864096" cy="435349"/>
              </a:xfrm>
            </p:grpSpPr>
            <p:pic>
              <p:nvPicPr>
                <p:cNvPr id="61" name="图片 6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9145413" y="3709780"/>
                  <a:ext cx="468000" cy="435349"/>
                </a:xfrm>
                <a:prstGeom prst="rect">
                  <a:avLst/>
                </a:prstGeom>
              </p:spPr>
            </p:pic>
            <p:sp>
              <p:nvSpPr>
                <p:cNvPr id="62" name="文本框 61"/>
                <p:cNvSpPr txBox="1"/>
                <p:nvPr/>
              </p:nvSpPr>
              <p:spPr>
                <a:xfrm>
                  <a:off x="9555539" y="3809127"/>
                  <a:ext cx="453970" cy="253916"/>
                </a:xfrm>
                <a:prstGeom prst="rect">
                  <a:avLst/>
                </a:prstGeom>
                <a:noFill/>
              </p:spPr>
              <p:txBody>
                <a:bodyPr wrap="none" rtlCol="0">
                  <a:spAutoFit/>
                </a:bodyPr>
                <a:lstStyle/>
                <a:p>
                  <a:pPr algn="l" defTabSz="914400" fontAlgn="auto">
                    <a:spcBef>
                      <a:spcPts val="0"/>
                    </a:spcBef>
                    <a:spcAft>
                      <a:spcPts val="0"/>
                    </a:spcAft>
                  </a:pPr>
                  <a:r>
                    <a:rPr kumimoji="1" lang="zh-CN" altLang="en-US" sz="1050" b="0" dirty="0">
                      <a:solidFill>
                        <a:prstClr val="black"/>
                      </a:solidFill>
                      <a:latin typeface="Calibri"/>
                      <a:ea typeface="宋体" panose="02010600030101010101" pitchFamily="2" charset="-122"/>
                    </a:rPr>
                    <a:t>归档</a:t>
                  </a:r>
                </a:p>
              </p:txBody>
            </p:sp>
          </p:grpSp>
          <p:grpSp>
            <p:nvGrpSpPr>
              <p:cNvPr id="63" name="组 122"/>
              <p:cNvGrpSpPr/>
              <p:nvPr/>
            </p:nvGrpSpPr>
            <p:grpSpPr>
              <a:xfrm>
                <a:off x="9349811" y="4213835"/>
                <a:ext cx="534587" cy="653017"/>
                <a:chOff x="9128892" y="4213835"/>
                <a:chExt cx="534587" cy="653017"/>
              </a:xfrm>
            </p:grpSpPr>
            <p:pic>
              <p:nvPicPr>
                <p:cNvPr id="64" name="图片 63"/>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128892" y="4213835"/>
                  <a:ext cx="468000" cy="468000"/>
                </a:xfrm>
                <a:prstGeom prst="rect">
                  <a:avLst/>
                </a:prstGeom>
              </p:spPr>
            </p:pic>
            <p:sp>
              <p:nvSpPr>
                <p:cNvPr id="65" name="文本框 64"/>
                <p:cNvSpPr txBox="1"/>
                <p:nvPr/>
              </p:nvSpPr>
              <p:spPr>
                <a:xfrm>
                  <a:off x="9148594" y="4612936"/>
                  <a:ext cx="514885" cy="253916"/>
                </a:xfrm>
                <a:prstGeom prst="rect">
                  <a:avLst/>
                </a:prstGeom>
                <a:noFill/>
              </p:spPr>
              <p:txBody>
                <a:bodyPr wrap="none" rtlCol="0">
                  <a:spAutoFit/>
                </a:bodyPr>
                <a:lstStyle/>
                <a:p>
                  <a:pPr algn="l" defTabSz="914400" fontAlgn="auto">
                    <a:spcBef>
                      <a:spcPts val="0"/>
                    </a:spcBef>
                    <a:spcAft>
                      <a:spcPts val="0"/>
                    </a:spcAft>
                  </a:pPr>
                  <a:r>
                    <a:rPr kumimoji="1" lang="en-US" altLang="zh-CN" sz="1050" b="0" dirty="0">
                      <a:solidFill>
                        <a:prstClr val="black"/>
                      </a:solidFill>
                      <a:latin typeface="Calibri"/>
                      <a:ea typeface="宋体" panose="02010600030101010101" pitchFamily="2" charset="-122"/>
                    </a:rPr>
                    <a:t>ARMS</a:t>
                  </a:r>
                  <a:endParaRPr kumimoji="1" lang="zh-CN" altLang="en-US" sz="1050" b="0" dirty="0">
                    <a:solidFill>
                      <a:prstClr val="black"/>
                    </a:solidFill>
                    <a:latin typeface="Calibri"/>
                    <a:ea typeface="宋体" panose="02010600030101010101" pitchFamily="2" charset="-122"/>
                  </a:endParaRPr>
                </a:p>
              </p:txBody>
            </p:sp>
          </p:grpSp>
          <p:sp>
            <p:nvSpPr>
              <p:cNvPr id="66" name="右箭头 65"/>
              <p:cNvSpPr/>
              <p:nvPr/>
            </p:nvSpPr>
            <p:spPr>
              <a:xfrm>
                <a:off x="9971133" y="2573173"/>
                <a:ext cx="259295" cy="237176"/>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右箭头 66"/>
              <p:cNvSpPr/>
              <p:nvPr/>
            </p:nvSpPr>
            <p:spPr>
              <a:xfrm>
                <a:off x="10061026" y="4300643"/>
                <a:ext cx="259295" cy="237176"/>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8" name="矩形 67"/>
              <p:cNvSpPr/>
              <p:nvPr/>
            </p:nvSpPr>
            <p:spPr>
              <a:xfrm>
                <a:off x="10535651" y="4169083"/>
                <a:ext cx="676005" cy="455252"/>
              </a:xfrm>
              <a:prstGeom prst="rect">
                <a:avLst/>
              </a:prstGeom>
              <a:solidFill>
                <a:srgbClr val="0070C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实时</a:t>
                </a:r>
                <a:endParaRPr kumimoji="1" lang="en-US" altLang="zh-CN" sz="11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运维</a:t>
                </a:r>
                <a:endParaRPr kumimoji="1" lang="en-US" altLang="zh-CN" sz="11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69" name="矩形 68"/>
              <p:cNvSpPr/>
              <p:nvPr/>
            </p:nvSpPr>
            <p:spPr>
              <a:xfrm>
                <a:off x="10518460" y="2281129"/>
                <a:ext cx="676005" cy="288029"/>
              </a:xfrm>
              <a:prstGeom prst="rect">
                <a:avLst/>
              </a:prstGeom>
              <a:solidFill>
                <a:srgbClr val="0070C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推荐</a:t>
                </a:r>
                <a:endParaRPr kumimoji="1" lang="en-US" altLang="zh-CN" sz="11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70" name="矩形 69"/>
              <p:cNvSpPr/>
              <p:nvPr/>
            </p:nvSpPr>
            <p:spPr>
              <a:xfrm>
                <a:off x="10518461" y="2805053"/>
                <a:ext cx="676005" cy="292606"/>
              </a:xfrm>
              <a:prstGeom prst="rect">
                <a:avLst/>
              </a:prstGeom>
              <a:solidFill>
                <a:srgbClr val="0070C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搜索</a:t>
                </a:r>
                <a:endParaRPr kumimoji="1" lang="en-US" altLang="zh-CN" sz="11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nvGrpSpPr>
              <p:cNvPr id="71" name="组 130"/>
              <p:cNvGrpSpPr/>
              <p:nvPr/>
            </p:nvGrpSpPr>
            <p:grpSpPr>
              <a:xfrm>
                <a:off x="7053986" y="5335516"/>
                <a:ext cx="723275" cy="720591"/>
                <a:chOff x="7053986" y="5505765"/>
                <a:chExt cx="723275" cy="720591"/>
              </a:xfrm>
            </p:grpSpPr>
            <p:pic>
              <p:nvPicPr>
                <p:cNvPr id="72" name="图片 71"/>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163971" y="5505765"/>
                  <a:ext cx="468000" cy="468000"/>
                </a:xfrm>
                <a:prstGeom prst="rect">
                  <a:avLst/>
                </a:prstGeom>
              </p:spPr>
            </p:pic>
            <p:sp>
              <p:nvSpPr>
                <p:cNvPr id="73" name="文本框 72"/>
                <p:cNvSpPr txBox="1"/>
                <p:nvPr/>
              </p:nvSpPr>
              <p:spPr>
                <a:xfrm>
                  <a:off x="7053986" y="5972440"/>
                  <a:ext cx="723275" cy="253916"/>
                </a:xfrm>
                <a:prstGeom prst="rect">
                  <a:avLst/>
                </a:prstGeom>
                <a:noFill/>
              </p:spPr>
              <p:txBody>
                <a:bodyPr wrap="none" rtlCol="0">
                  <a:spAutoFit/>
                </a:bodyPr>
                <a:lstStyle/>
                <a:p>
                  <a:pPr algn="l" defTabSz="914400" fontAlgn="auto">
                    <a:spcBef>
                      <a:spcPts val="0"/>
                    </a:spcBef>
                    <a:spcAft>
                      <a:spcPts val="0"/>
                    </a:spcAft>
                  </a:pPr>
                  <a:r>
                    <a:rPr kumimoji="1" lang="zh-CN" altLang="en-US" sz="1050" b="0" dirty="0">
                      <a:solidFill>
                        <a:prstClr val="black"/>
                      </a:solidFill>
                      <a:latin typeface="Calibri"/>
                      <a:ea typeface="宋体" panose="02010600030101010101" pitchFamily="2" charset="-122"/>
                    </a:rPr>
                    <a:t>商业数据</a:t>
                  </a:r>
                </a:p>
              </p:txBody>
            </p:sp>
          </p:grpSp>
          <p:grpSp>
            <p:nvGrpSpPr>
              <p:cNvPr id="74" name="组 131"/>
              <p:cNvGrpSpPr/>
              <p:nvPr/>
            </p:nvGrpSpPr>
            <p:grpSpPr>
              <a:xfrm>
                <a:off x="8417835" y="5329907"/>
                <a:ext cx="723275" cy="721916"/>
                <a:chOff x="8239898" y="5509979"/>
                <a:chExt cx="723275" cy="721916"/>
              </a:xfrm>
            </p:grpSpPr>
            <p:pic>
              <p:nvPicPr>
                <p:cNvPr id="75" name="图片 74"/>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329118" y="5509979"/>
                  <a:ext cx="468000" cy="468000"/>
                </a:xfrm>
                <a:prstGeom prst="rect">
                  <a:avLst/>
                </a:prstGeom>
              </p:spPr>
            </p:pic>
            <p:sp>
              <p:nvSpPr>
                <p:cNvPr id="76" name="文本框 75"/>
                <p:cNvSpPr txBox="1"/>
                <p:nvPr/>
              </p:nvSpPr>
              <p:spPr>
                <a:xfrm>
                  <a:off x="8239898" y="5977979"/>
                  <a:ext cx="723275" cy="253916"/>
                </a:xfrm>
                <a:prstGeom prst="rect">
                  <a:avLst/>
                </a:prstGeom>
                <a:noFill/>
              </p:spPr>
              <p:txBody>
                <a:bodyPr wrap="none" rtlCol="0">
                  <a:spAutoFit/>
                </a:bodyPr>
                <a:lstStyle/>
                <a:p>
                  <a:pPr algn="l" defTabSz="914400" fontAlgn="auto">
                    <a:spcBef>
                      <a:spcPts val="0"/>
                    </a:spcBef>
                    <a:spcAft>
                      <a:spcPts val="0"/>
                    </a:spcAft>
                  </a:pPr>
                  <a:r>
                    <a:rPr kumimoji="1" lang="zh-CN" altLang="en-US" sz="1050" b="0" dirty="0">
                      <a:solidFill>
                        <a:prstClr val="black"/>
                      </a:solidFill>
                      <a:latin typeface="Calibri"/>
                      <a:ea typeface="宋体" panose="02010600030101010101" pitchFamily="2" charset="-122"/>
                    </a:rPr>
                    <a:t>数据仓库</a:t>
                  </a:r>
                </a:p>
              </p:txBody>
            </p:sp>
          </p:grpSp>
          <p:grpSp>
            <p:nvGrpSpPr>
              <p:cNvPr id="77" name="组 132"/>
              <p:cNvGrpSpPr/>
              <p:nvPr/>
            </p:nvGrpSpPr>
            <p:grpSpPr>
              <a:xfrm>
                <a:off x="9742770" y="5329907"/>
                <a:ext cx="830677" cy="664746"/>
                <a:chOff x="9361437" y="5457249"/>
                <a:chExt cx="830677" cy="664746"/>
              </a:xfrm>
            </p:grpSpPr>
            <p:pic>
              <p:nvPicPr>
                <p:cNvPr id="78" name="图片 77"/>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9541509" y="5457249"/>
                  <a:ext cx="468000" cy="468000"/>
                </a:xfrm>
                <a:prstGeom prst="rect">
                  <a:avLst/>
                </a:prstGeom>
              </p:spPr>
            </p:pic>
            <p:sp>
              <p:nvSpPr>
                <p:cNvPr id="79" name="文本框 78"/>
                <p:cNvSpPr txBox="1"/>
                <p:nvPr/>
              </p:nvSpPr>
              <p:spPr>
                <a:xfrm>
                  <a:off x="9361437" y="5868079"/>
                  <a:ext cx="830677" cy="253916"/>
                </a:xfrm>
                <a:prstGeom prst="rect">
                  <a:avLst/>
                </a:prstGeom>
                <a:noFill/>
              </p:spPr>
              <p:txBody>
                <a:bodyPr wrap="none" rtlCol="0">
                  <a:spAutoFit/>
                </a:bodyPr>
                <a:lstStyle/>
                <a:p>
                  <a:pPr algn="l" defTabSz="914400" fontAlgn="auto">
                    <a:spcBef>
                      <a:spcPts val="0"/>
                    </a:spcBef>
                    <a:spcAft>
                      <a:spcPts val="0"/>
                    </a:spcAft>
                  </a:pPr>
                  <a:r>
                    <a:rPr kumimoji="1" lang="zh-CN" altLang="en-US" sz="1050" b="0" dirty="0">
                      <a:solidFill>
                        <a:prstClr val="black"/>
                      </a:solidFill>
                      <a:latin typeface="Calibri"/>
                      <a:ea typeface="宋体" panose="02010600030101010101" pitchFamily="2" charset="-122"/>
                    </a:rPr>
                    <a:t>数据分析</a:t>
                  </a:r>
                  <a:r>
                    <a:rPr kumimoji="1" lang="en-US" altLang="zh-CN" sz="1050" b="0" dirty="0">
                      <a:solidFill>
                        <a:prstClr val="black"/>
                      </a:solidFill>
                      <a:latin typeface="Calibri"/>
                      <a:ea typeface="宋体" panose="02010600030101010101" pitchFamily="2" charset="-122"/>
                    </a:rPr>
                    <a:t>BI</a:t>
                  </a:r>
                  <a:endParaRPr kumimoji="1" lang="zh-CN" altLang="en-US" sz="1050" b="0" dirty="0">
                    <a:solidFill>
                      <a:prstClr val="black"/>
                    </a:solidFill>
                    <a:latin typeface="Calibri"/>
                    <a:ea typeface="宋体" panose="02010600030101010101" pitchFamily="2" charset="-122"/>
                  </a:endParaRPr>
                </a:p>
              </p:txBody>
            </p:sp>
          </p:grpSp>
          <p:sp>
            <p:nvSpPr>
              <p:cNvPr id="80" name="右箭头 79"/>
              <p:cNvSpPr/>
              <p:nvPr/>
            </p:nvSpPr>
            <p:spPr>
              <a:xfrm>
                <a:off x="7951019" y="5494869"/>
                <a:ext cx="259295" cy="237176"/>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1" name="右箭头 80"/>
              <p:cNvSpPr/>
              <p:nvPr/>
            </p:nvSpPr>
            <p:spPr>
              <a:xfrm>
                <a:off x="9334697" y="5517824"/>
                <a:ext cx="259295" cy="237176"/>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82" name="直线连接符 138"/>
              <p:cNvCxnSpPr/>
              <p:nvPr/>
            </p:nvCxnSpPr>
            <p:spPr>
              <a:xfrm flipH="1">
                <a:off x="144413" y="1955312"/>
                <a:ext cx="11233248" cy="0"/>
              </a:xfrm>
              <a:prstGeom prst="line">
                <a:avLst/>
              </a:prstGeom>
              <a:noFill/>
              <a:ln w="9525" cap="flat" cmpd="sng" algn="ctr">
                <a:solidFill>
                  <a:srgbClr val="F79646">
                    <a:shade val="95000"/>
                    <a:satMod val="105000"/>
                  </a:srgbClr>
                </a:solidFill>
                <a:prstDash val="sysDot"/>
              </a:ln>
              <a:effectLst/>
            </p:spPr>
          </p:cxnSp>
          <p:cxnSp>
            <p:nvCxnSpPr>
              <p:cNvPr id="83" name="直线连接符 143"/>
              <p:cNvCxnSpPr/>
              <p:nvPr/>
            </p:nvCxnSpPr>
            <p:spPr>
              <a:xfrm flipH="1">
                <a:off x="6768751" y="4962785"/>
                <a:ext cx="4608910" cy="7082"/>
              </a:xfrm>
              <a:prstGeom prst="line">
                <a:avLst/>
              </a:prstGeom>
              <a:noFill/>
              <a:ln w="9525" cap="flat" cmpd="sng" algn="ctr">
                <a:solidFill>
                  <a:srgbClr val="F79646">
                    <a:shade val="95000"/>
                    <a:satMod val="105000"/>
                  </a:srgbClr>
                </a:solidFill>
                <a:prstDash val="sysDot"/>
              </a:ln>
              <a:effectLst/>
            </p:spPr>
          </p:cxnSp>
          <p:sp>
            <p:nvSpPr>
              <p:cNvPr id="84" name="文本框 83"/>
              <p:cNvSpPr txBox="1"/>
              <p:nvPr/>
            </p:nvSpPr>
            <p:spPr>
              <a:xfrm>
                <a:off x="10100780" y="1480015"/>
                <a:ext cx="1107996" cy="369332"/>
              </a:xfrm>
              <a:prstGeom prst="rect">
                <a:avLst/>
              </a:prstGeom>
              <a:noFill/>
            </p:spPr>
            <p:txBody>
              <a:bodyPr wrap="none" rtlCol="0">
                <a:spAutoFit/>
              </a:bodyPr>
              <a:lstStyle/>
              <a:p>
                <a:pPr algn="l" defTabSz="914400" fontAlgn="auto">
                  <a:spcBef>
                    <a:spcPts val="0"/>
                  </a:spcBef>
                  <a:spcAft>
                    <a:spcPts val="0"/>
                  </a:spcAft>
                </a:pPr>
                <a:r>
                  <a:rPr kumimoji="1" lang="zh-CN" altLang="en-US" sz="1800" b="0" dirty="0">
                    <a:solidFill>
                      <a:srgbClr val="4F81BD">
                        <a:lumMod val="75000"/>
                      </a:srgbClr>
                    </a:solidFill>
                    <a:latin typeface="Calibri"/>
                    <a:ea typeface="宋体" panose="02010600030101010101" pitchFamily="2" charset="-122"/>
                  </a:rPr>
                  <a:t>异构环境</a:t>
                </a:r>
                <a:endParaRPr kumimoji="1" lang="en-US" altLang="zh-CN" sz="1800" b="0" dirty="0">
                  <a:solidFill>
                    <a:srgbClr val="4F81BD">
                      <a:lumMod val="75000"/>
                    </a:srgbClr>
                  </a:solidFill>
                  <a:latin typeface="Calibri"/>
                  <a:ea typeface="宋体" panose="02010600030101010101" pitchFamily="2" charset="-122"/>
                </a:endParaRPr>
              </a:p>
            </p:txBody>
          </p:sp>
          <p:sp>
            <p:nvSpPr>
              <p:cNvPr id="85" name="左右箭头 84"/>
              <p:cNvSpPr/>
              <p:nvPr/>
            </p:nvSpPr>
            <p:spPr>
              <a:xfrm>
                <a:off x="6446711" y="1085321"/>
                <a:ext cx="500860" cy="282609"/>
              </a:xfrm>
              <a:prstGeom prst="lef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86" name="组 157"/>
              <p:cNvGrpSpPr/>
              <p:nvPr/>
            </p:nvGrpSpPr>
            <p:grpSpPr>
              <a:xfrm>
                <a:off x="5533537" y="907790"/>
                <a:ext cx="878767" cy="803509"/>
                <a:chOff x="5040957" y="865411"/>
                <a:chExt cx="878767" cy="803509"/>
              </a:xfrm>
            </p:grpSpPr>
            <p:pic>
              <p:nvPicPr>
                <p:cNvPr id="87" name="图片 86"/>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5254971" y="865411"/>
                  <a:ext cx="468000" cy="406825"/>
                </a:xfrm>
                <a:prstGeom prst="rect">
                  <a:avLst/>
                </a:prstGeom>
              </p:spPr>
            </p:pic>
            <p:sp>
              <p:nvSpPr>
                <p:cNvPr id="88" name="文本框 87"/>
                <p:cNvSpPr txBox="1"/>
                <p:nvPr/>
              </p:nvSpPr>
              <p:spPr>
                <a:xfrm>
                  <a:off x="5040957" y="1253422"/>
                  <a:ext cx="878767" cy="415498"/>
                </a:xfrm>
                <a:prstGeom prst="rect">
                  <a:avLst/>
                </a:prstGeom>
                <a:noFill/>
              </p:spPr>
              <p:txBody>
                <a:bodyPr wrap="none" rtlCol="0">
                  <a:spAutoFit/>
                </a:bodyPr>
                <a:lstStyle/>
                <a:p>
                  <a:pPr defTabSz="914400" fontAlgn="auto">
                    <a:spcBef>
                      <a:spcPts val="0"/>
                    </a:spcBef>
                    <a:spcAft>
                      <a:spcPts val="0"/>
                    </a:spcAft>
                  </a:pPr>
                  <a:r>
                    <a:rPr kumimoji="1" lang="en-US" altLang="zh-CN" sz="1050" b="0" dirty="0">
                      <a:solidFill>
                        <a:prstClr val="black"/>
                      </a:solidFill>
                      <a:latin typeface="Calibri"/>
                      <a:ea typeface="宋体" panose="02010600030101010101" pitchFamily="2" charset="-122"/>
                    </a:rPr>
                    <a:t>Gateway</a:t>
                  </a:r>
                  <a:r>
                    <a:rPr kumimoji="1" lang="zh-CN" altLang="en-US" sz="1050" b="0" dirty="0">
                      <a:solidFill>
                        <a:prstClr val="black"/>
                      </a:solidFill>
                      <a:latin typeface="Calibri"/>
                      <a:ea typeface="宋体" panose="02010600030101010101" pitchFamily="2" charset="-122"/>
                    </a:rPr>
                    <a:t> </a:t>
                  </a:r>
                  <a:r>
                    <a:rPr kumimoji="1" lang="en-US" altLang="zh-CN" sz="1050" b="0" dirty="0">
                      <a:solidFill>
                        <a:prstClr val="black"/>
                      </a:solidFill>
                      <a:latin typeface="Calibri"/>
                      <a:ea typeface="宋体" panose="02010600030101010101" pitchFamily="2" charset="-122"/>
                    </a:rPr>
                    <a:t>API</a:t>
                  </a:r>
                </a:p>
                <a:p>
                  <a:pPr defTabSz="914400" fontAlgn="auto">
                    <a:spcBef>
                      <a:spcPts val="0"/>
                    </a:spcBef>
                    <a:spcAft>
                      <a:spcPts val="0"/>
                    </a:spcAft>
                  </a:pPr>
                  <a:r>
                    <a:rPr kumimoji="1" lang="en-US" altLang="zh-CN" sz="1050" b="0" dirty="0">
                      <a:solidFill>
                        <a:prstClr val="black"/>
                      </a:solidFill>
                      <a:latin typeface="Calibri"/>
                      <a:ea typeface="宋体" panose="02010600030101010101" pitchFamily="2" charset="-122"/>
                    </a:rPr>
                    <a:t>Restful</a:t>
                  </a:r>
                  <a:endParaRPr kumimoji="1" lang="zh-CN" altLang="en-US" sz="1050" b="0" dirty="0">
                    <a:solidFill>
                      <a:prstClr val="black"/>
                    </a:solidFill>
                    <a:latin typeface="Calibri"/>
                    <a:ea typeface="宋体" panose="02010600030101010101" pitchFamily="2" charset="-122"/>
                  </a:endParaRPr>
                </a:p>
              </p:txBody>
            </p:sp>
          </p:grpSp>
          <p:grpSp>
            <p:nvGrpSpPr>
              <p:cNvPr id="89" name="组 160"/>
              <p:cNvGrpSpPr/>
              <p:nvPr/>
            </p:nvGrpSpPr>
            <p:grpSpPr>
              <a:xfrm>
                <a:off x="6993795" y="866306"/>
                <a:ext cx="777777" cy="709200"/>
                <a:chOff x="7246967" y="1116672"/>
                <a:chExt cx="777777" cy="709200"/>
              </a:xfrm>
            </p:grpSpPr>
            <p:pic>
              <p:nvPicPr>
                <p:cNvPr id="90" name="图片 89"/>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7376119" y="1116672"/>
                  <a:ext cx="468000" cy="468000"/>
                </a:xfrm>
                <a:prstGeom prst="rect">
                  <a:avLst/>
                </a:prstGeom>
              </p:spPr>
            </p:pic>
            <p:sp>
              <p:nvSpPr>
                <p:cNvPr id="91" name="文本框 90"/>
                <p:cNvSpPr txBox="1"/>
                <p:nvPr/>
              </p:nvSpPr>
              <p:spPr>
                <a:xfrm>
                  <a:off x="7246967" y="1571956"/>
                  <a:ext cx="777777" cy="253916"/>
                </a:xfrm>
                <a:prstGeom prst="rect">
                  <a:avLst/>
                </a:prstGeom>
                <a:noFill/>
              </p:spPr>
              <p:txBody>
                <a:bodyPr wrap="none" rtlCol="0">
                  <a:spAutoFit/>
                </a:bodyPr>
                <a:lstStyle/>
                <a:p>
                  <a:pPr algn="l" defTabSz="914400" fontAlgn="auto">
                    <a:spcBef>
                      <a:spcPts val="0"/>
                    </a:spcBef>
                    <a:spcAft>
                      <a:spcPts val="0"/>
                    </a:spcAft>
                  </a:pPr>
                  <a:r>
                    <a:rPr kumimoji="1" lang="en-US" altLang="zh-CN" sz="1050" b="0" dirty="0">
                      <a:solidFill>
                        <a:prstClr val="black"/>
                      </a:solidFill>
                      <a:latin typeface="Calibri"/>
                      <a:ea typeface="宋体" panose="02010600030101010101" pitchFamily="2" charset="-122"/>
                    </a:rPr>
                    <a:t>Restful</a:t>
                  </a:r>
                  <a:r>
                    <a:rPr kumimoji="1" lang="zh-CN" altLang="en-US" sz="1050" b="0" dirty="0">
                      <a:solidFill>
                        <a:prstClr val="black"/>
                      </a:solidFill>
                      <a:latin typeface="Calibri"/>
                      <a:ea typeface="宋体" panose="02010600030101010101" pitchFamily="2" charset="-122"/>
                    </a:rPr>
                    <a:t> </a:t>
                  </a:r>
                  <a:r>
                    <a:rPr kumimoji="1" lang="en-US" altLang="zh-CN" sz="1050" b="0" dirty="0">
                      <a:solidFill>
                        <a:prstClr val="black"/>
                      </a:solidFill>
                      <a:latin typeface="Calibri"/>
                      <a:ea typeface="宋体" panose="02010600030101010101" pitchFamily="2" charset="-122"/>
                    </a:rPr>
                    <a:t>API</a:t>
                  </a:r>
                  <a:endParaRPr kumimoji="1" lang="zh-CN" altLang="en-US" sz="1050" b="0" dirty="0">
                    <a:solidFill>
                      <a:prstClr val="black"/>
                    </a:solidFill>
                    <a:latin typeface="Calibri"/>
                    <a:ea typeface="宋体" panose="02010600030101010101" pitchFamily="2" charset="-122"/>
                  </a:endParaRPr>
                </a:p>
              </p:txBody>
            </p:sp>
          </p:grpSp>
          <p:grpSp>
            <p:nvGrpSpPr>
              <p:cNvPr id="99" name="组 5"/>
              <p:cNvGrpSpPr/>
              <p:nvPr/>
            </p:nvGrpSpPr>
            <p:grpSpPr>
              <a:xfrm>
                <a:off x="3240908" y="5390881"/>
                <a:ext cx="468000" cy="632545"/>
                <a:chOff x="4885566" y="270035"/>
                <a:chExt cx="468000" cy="632545"/>
              </a:xfrm>
            </p:grpSpPr>
            <p:pic>
              <p:nvPicPr>
                <p:cNvPr id="100" name="图片 99"/>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4885566" y="270035"/>
                  <a:ext cx="468000" cy="468000"/>
                </a:xfrm>
                <a:prstGeom prst="rect">
                  <a:avLst/>
                </a:prstGeom>
              </p:spPr>
            </p:pic>
            <p:sp>
              <p:nvSpPr>
                <p:cNvPr id="101" name="文本框 100"/>
                <p:cNvSpPr txBox="1"/>
                <p:nvPr/>
              </p:nvSpPr>
              <p:spPr>
                <a:xfrm>
                  <a:off x="4914340" y="648664"/>
                  <a:ext cx="399468" cy="253916"/>
                </a:xfrm>
                <a:prstGeom prst="rect">
                  <a:avLst/>
                </a:prstGeom>
                <a:noFill/>
              </p:spPr>
              <p:txBody>
                <a:bodyPr wrap="none" rtlCol="0">
                  <a:spAutoFit/>
                </a:bodyPr>
                <a:lstStyle/>
                <a:p>
                  <a:pPr algn="l" defTabSz="914400" fontAlgn="auto">
                    <a:spcBef>
                      <a:spcPts val="0"/>
                    </a:spcBef>
                    <a:spcAft>
                      <a:spcPts val="0"/>
                    </a:spcAft>
                  </a:pPr>
                  <a:r>
                    <a:rPr kumimoji="1" lang="en-US" altLang="zh-CN" sz="1050" b="0" dirty="0">
                      <a:solidFill>
                        <a:prstClr val="black"/>
                      </a:solidFill>
                      <a:latin typeface="Calibri"/>
                      <a:ea typeface="宋体" panose="02010600030101010101" pitchFamily="2" charset="-122"/>
                    </a:rPr>
                    <a:t>OSS</a:t>
                  </a:r>
                  <a:endParaRPr kumimoji="1" lang="zh-CN" altLang="en-US" sz="1050" b="0" dirty="0">
                    <a:solidFill>
                      <a:prstClr val="black"/>
                    </a:solidFill>
                    <a:latin typeface="Calibri"/>
                    <a:ea typeface="宋体" panose="02010600030101010101" pitchFamily="2" charset="-122"/>
                  </a:endParaRPr>
                </a:p>
              </p:txBody>
            </p:sp>
          </p:grpSp>
        </p:grpSp>
        <p:cxnSp>
          <p:nvCxnSpPr>
            <p:cNvPr id="102" name="直线连接符 136"/>
            <p:cNvCxnSpPr/>
            <p:nvPr/>
          </p:nvCxnSpPr>
          <p:spPr>
            <a:xfrm>
              <a:off x="5138598" y="655841"/>
              <a:ext cx="2903" cy="1282578"/>
            </a:xfrm>
            <a:prstGeom prst="line">
              <a:avLst/>
            </a:prstGeom>
            <a:ln>
              <a:solidFill>
                <a:srgbClr val="6E5004"/>
              </a:solidFill>
              <a:prstDash val="sysDot"/>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116503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07" y="215804"/>
            <a:ext cx="7304088" cy="304800"/>
          </a:xfrm>
        </p:spPr>
        <p:txBody>
          <a:bodyPr/>
          <a:lstStyle/>
          <a:p>
            <a:r>
              <a:rPr lang="zh-CN" altLang="en-US" dirty="0">
                <a:latin typeface="微软雅黑" pitchFamily="34" charset="-122"/>
                <a:ea typeface="微软雅黑" pitchFamily="34" charset="-122"/>
              </a:rPr>
              <a:t>总体设计</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后端技术体系</a:t>
            </a:r>
          </a:p>
        </p:txBody>
      </p:sp>
      <p:sp>
        <p:nvSpPr>
          <p:cNvPr id="4" name="灯片编号占位符 3"/>
          <p:cNvSpPr>
            <a:spLocks noGrp="1"/>
          </p:cNvSpPr>
          <p:nvPr>
            <p:ph type="sldNum" sz="quarter" idx="10"/>
          </p:nvPr>
        </p:nvSpPr>
        <p:spPr/>
        <p:txBody>
          <a:bodyPr/>
          <a:lstStyle/>
          <a:p>
            <a:pPr>
              <a:defRPr/>
            </a:pPr>
            <a:fld id="{5F2F3CC2-4F08-407C-93B6-F094B82ED66D}" type="slidenum">
              <a:rPr lang="en-US" smtClean="0"/>
              <a:pPr>
                <a:defRPr/>
              </a:pPr>
              <a:t>5</a:t>
            </a:fld>
            <a:endParaRPr lang="en-US"/>
          </a:p>
        </p:txBody>
      </p:sp>
      <p:grpSp>
        <p:nvGrpSpPr>
          <p:cNvPr id="165" name="组合 164"/>
          <p:cNvGrpSpPr/>
          <p:nvPr/>
        </p:nvGrpSpPr>
        <p:grpSpPr>
          <a:xfrm>
            <a:off x="274416" y="659859"/>
            <a:ext cx="8650529" cy="4139624"/>
            <a:chOff x="216421" y="308599"/>
            <a:chExt cx="11004113" cy="6029420"/>
          </a:xfrm>
        </p:grpSpPr>
        <p:sp>
          <p:nvSpPr>
            <p:cNvPr id="103" name="云形 102"/>
            <p:cNvSpPr/>
            <p:nvPr/>
          </p:nvSpPr>
          <p:spPr>
            <a:xfrm>
              <a:off x="216421" y="2536329"/>
              <a:ext cx="720080" cy="360040"/>
            </a:xfrm>
            <a:prstGeom prst="cloud">
              <a:avLst/>
            </a:prstGeom>
            <a:solidFill>
              <a:srgbClr val="9BBB59">
                <a:lumMod val="60000"/>
                <a:lumOff val="40000"/>
              </a:srgbClr>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nvGrpSpPr>
            <p:cNvPr id="104" name="组 92"/>
            <p:cNvGrpSpPr/>
            <p:nvPr/>
          </p:nvGrpSpPr>
          <p:grpSpPr>
            <a:xfrm>
              <a:off x="4260096" y="2207456"/>
              <a:ext cx="2808312" cy="1224136"/>
              <a:chOff x="3528789" y="361356"/>
              <a:chExt cx="2808312" cy="1224136"/>
            </a:xfrm>
          </p:grpSpPr>
          <p:sp>
            <p:nvSpPr>
              <p:cNvPr id="105" name="矩形 104"/>
              <p:cNvSpPr/>
              <p:nvPr/>
            </p:nvSpPr>
            <p:spPr>
              <a:xfrm>
                <a:off x="3528789" y="361356"/>
                <a:ext cx="2808312" cy="1224136"/>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9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服务注册与发现中心</a:t>
                </a:r>
                <a:endParaRPr kumimoji="1" lang="en-US" altLang="zh-CN" sz="9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06" name="矩形 105"/>
              <p:cNvSpPr/>
              <p:nvPr/>
            </p:nvSpPr>
            <p:spPr>
              <a:xfrm>
                <a:off x="4335060" y="446000"/>
                <a:ext cx="1048419" cy="404318"/>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Server1</a:t>
                </a:r>
                <a:endParaRPr kumimoji="1" lang="zh-CN" altLang="en-US" sz="9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07" name="矩形 106"/>
              <p:cNvSpPr/>
              <p:nvPr/>
            </p:nvSpPr>
            <p:spPr>
              <a:xfrm>
                <a:off x="5070098" y="1123593"/>
                <a:ext cx="1048419" cy="404318"/>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Server3</a:t>
                </a:r>
                <a:endParaRPr kumimoji="1" lang="zh-CN" altLang="en-US" sz="9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08" name="矩形 107"/>
              <p:cNvSpPr/>
              <p:nvPr/>
            </p:nvSpPr>
            <p:spPr>
              <a:xfrm>
                <a:off x="3660099" y="1123593"/>
                <a:ext cx="1048419" cy="404318"/>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Server2</a:t>
                </a:r>
                <a:endParaRPr kumimoji="1" lang="zh-CN" altLang="en-US" sz="9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grpSp>
          <p:nvGrpSpPr>
            <p:cNvPr id="109" name="组 141"/>
            <p:cNvGrpSpPr/>
            <p:nvPr/>
          </p:nvGrpSpPr>
          <p:grpSpPr>
            <a:xfrm>
              <a:off x="1571462" y="2198395"/>
              <a:ext cx="1728193" cy="1203346"/>
              <a:chOff x="1728588" y="2233563"/>
              <a:chExt cx="1728193" cy="1203346"/>
            </a:xfrm>
          </p:grpSpPr>
          <p:sp>
            <p:nvSpPr>
              <p:cNvPr id="110" name="矩形 109"/>
              <p:cNvSpPr/>
              <p:nvPr/>
            </p:nvSpPr>
            <p:spPr>
              <a:xfrm>
                <a:off x="1728588" y="2233563"/>
                <a:ext cx="1728193" cy="1203346"/>
              </a:xfrm>
              <a:prstGeom prst="rect">
                <a:avLst/>
              </a:prstGeom>
              <a:solidFill>
                <a:sysClr val="window" lastClr="FFFFFF"/>
              </a:solidFill>
              <a:ln w="25400" cap="flat" cmpd="sng" algn="ctr">
                <a:solidFill>
                  <a:srgbClr val="4F81BD"/>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9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路由与过滤</a:t>
                </a:r>
                <a:endParaRPr kumimoji="1" lang="en-US" altLang="zh-CN" sz="9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9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11" name="矩形 110"/>
              <p:cNvSpPr/>
              <p:nvPr/>
            </p:nvSpPr>
            <p:spPr>
              <a:xfrm>
                <a:off x="1820855" y="273761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a:ln>
                      <a:noFill/>
                    </a:ln>
                    <a:solidFill>
                      <a:prstClr val="black"/>
                    </a:solidFill>
                    <a:effectLst/>
                    <a:uLnTx/>
                    <a:uFillTx/>
                    <a:latin typeface="Calibri"/>
                    <a:ea typeface="宋体" panose="02010600030101010101" pitchFamily="2" charset="-122"/>
                    <a:cs typeface="+mn-cs"/>
                  </a:rPr>
                  <a:t>N1</a:t>
                </a:r>
                <a:endParaRPr kumimoji="1" lang="en-US" altLang="zh-CN" sz="9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12" name="矩形 111"/>
              <p:cNvSpPr/>
              <p:nvPr/>
            </p:nvSpPr>
            <p:spPr>
              <a:xfrm>
                <a:off x="2335303" y="273761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N2</a:t>
                </a:r>
              </a:p>
            </p:txBody>
          </p:sp>
          <p:sp>
            <p:nvSpPr>
              <p:cNvPr id="113" name="矩形 112"/>
              <p:cNvSpPr/>
              <p:nvPr/>
            </p:nvSpPr>
            <p:spPr>
              <a:xfrm>
                <a:off x="2839359" y="273761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N..</a:t>
                </a:r>
              </a:p>
            </p:txBody>
          </p:sp>
        </p:grpSp>
        <p:grpSp>
          <p:nvGrpSpPr>
            <p:cNvPr id="114" name="组 147"/>
            <p:cNvGrpSpPr/>
            <p:nvPr/>
          </p:nvGrpSpPr>
          <p:grpSpPr>
            <a:xfrm>
              <a:off x="8534465" y="2198395"/>
              <a:ext cx="2376264" cy="1185380"/>
              <a:chOff x="8713365" y="2003733"/>
              <a:chExt cx="2376264" cy="1185380"/>
            </a:xfrm>
          </p:grpSpPr>
          <p:grpSp>
            <p:nvGrpSpPr>
              <p:cNvPr id="115" name="组 148"/>
              <p:cNvGrpSpPr/>
              <p:nvPr/>
            </p:nvGrpSpPr>
            <p:grpSpPr>
              <a:xfrm>
                <a:off x="8713365" y="2003733"/>
                <a:ext cx="1656184" cy="1185380"/>
                <a:chOff x="7921278" y="4825851"/>
                <a:chExt cx="1656184" cy="1080120"/>
              </a:xfrm>
            </p:grpSpPr>
            <p:sp>
              <p:nvSpPr>
                <p:cNvPr id="119" name="矩形 118"/>
                <p:cNvSpPr/>
                <p:nvPr/>
              </p:nvSpPr>
              <p:spPr>
                <a:xfrm>
                  <a:off x="7921278" y="4825851"/>
                  <a:ext cx="1656184" cy="1080120"/>
                </a:xfrm>
                <a:prstGeom prst="rect">
                  <a:avLst/>
                </a:prstGeom>
                <a:solidFill>
                  <a:sysClr val="window" lastClr="FFFFFF"/>
                </a:solidFill>
                <a:ln w="25400" cap="flat" cmpd="sng" algn="ctr">
                  <a:solidFill>
                    <a:srgbClr val="4F81BD"/>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900" b="0" kern="0" dirty="0">
                      <a:solidFill>
                        <a:prstClr val="black"/>
                      </a:solidFill>
                      <a:latin typeface="Calibri"/>
                      <a:ea typeface="宋体" panose="02010600030101010101" pitchFamily="2" charset="-122"/>
                    </a:rPr>
                    <a:t>配置中心</a:t>
                  </a:r>
                  <a:endParaRPr kumimoji="1" lang="en-US" altLang="zh-CN" sz="9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20" name="矩形 119"/>
                <p:cNvSpPr/>
                <p:nvPr/>
              </p:nvSpPr>
              <p:spPr>
                <a:xfrm>
                  <a:off x="8017624" y="525789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a:ln>
                        <a:noFill/>
                      </a:ln>
                      <a:solidFill>
                        <a:prstClr val="black"/>
                      </a:solidFill>
                      <a:effectLst/>
                      <a:uLnTx/>
                      <a:uFillTx/>
                      <a:latin typeface="Calibri"/>
                      <a:ea typeface="宋体" panose="02010600030101010101" pitchFamily="2" charset="-122"/>
                      <a:cs typeface="+mn-cs"/>
                    </a:rPr>
                    <a:t>N1</a:t>
                  </a:r>
                  <a:endParaRPr kumimoji="1" lang="en-US" altLang="zh-CN" sz="9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21" name="矩形 120"/>
                <p:cNvSpPr/>
                <p:nvPr/>
              </p:nvSpPr>
              <p:spPr>
                <a:xfrm>
                  <a:off x="8532072" y="525789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N2</a:t>
                  </a:r>
                </a:p>
              </p:txBody>
            </p:sp>
            <p:sp>
              <p:nvSpPr>
                <p:cNvPr id="122" name="矩形 121"/>
                <p:cNvSpPr/>
                <p:nvPr/>
              </p:nvSpPr>
              <p:spPr>
                <a:xfrm>
                  <a:off x="9036128" y="525789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N..</a:t>
                  </a:r>
                </a:p>
              </p:txBody>
            </p:sp>
          </p:grpSp>
          <p:grpSp>
            <p:nvGrpSpPr>
              <p:cNvPr id="116" name="组 149"/>
              <p:cNvGrpSpPr/>
              <p:nvPr/>
            </p:nvGrpSpPr>
            <p:grpSpPr>
              <a:xfrm>
                <a:off x="10585573" y="2071671"/>
                <a:ext cx="504056" cy="1037024"/>
                <a:chOff x="10801597" y="4220875"/>
                <a:chExt cx="504056" cy="1037024"/>
              </a:xfrm>
            </p:grpSpPr>
            <p:sp>
              <p:nvSpPr>
                <p:cNvPr id="117" name="罐形 150"/>
                <p:cNvSpPr/>
                <p:nvPr/>
              </p:nvSpPr>
              <p:spPr>
                <a:xfrm>
                  <a:off x="10801597" y="4220875"/>
                  <a:ext cx="504056" cy="504056"/>
                </a:xfrm>
                <a:prstGeom prst="can">
                  <a:avLst/>
                </a:prstGeom>
                <a:solidFill>
                  <a:srgbClr val="002060"/>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err="1">
                      <a:ln>
                        <a:noFill/>
                      </a:ln>
                      <a:solidFill>
                        <a:prstClr val="white"/>
                      </a:solidFill>
                      <a:effectLst/>
                      <a:uLnTx/>
                      <a:uFillTx/>
                      <a:latin typeface="Calibri"/>
                      <a:ea typeface="宋体" panose="02010600030101010101" pitchFamily="2" charset="-122"/>
                      <a:cs typeface="+mn-cs"/>
                    </a:rPr>
                    <a:t>git</a:t>
                  </a:r>
                  <a:endParaRPr kumimoji="1" lang="zh-CN" altLang="en-US" sz="12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18" name="罐形 154"/>
                <p:cNvSpPr/>
                <p:nvPr/>
              </p:nvSpPr>
              <p:spPr>
                <a:xfrm>
                  <a:off x="10801597" y="4753843"/>
                  <a:ext cx="504056" cy="504056"/>
                </a:xfrm>
                <a:prstGeom prst="can">
                  <a:avLst/>
                </a:prstGeom>
                <a:solidFill>
                  <a:srgbClr val="002060"/>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a:ln>
                        <a:noFill/>
                      </a:ln>
                      <a:solidFill>
                        <a:prstClr val="white"/>
                      </a:solidFill>
                      <a:effectLst/>
                      <a:uLnTx/>
                      <a:uFillTx/>
                      <a:latin typeface="Calibri"/>
                      <a:ea typeface="宋体" panose="02010600030101010101" pitchFamily="2" charset="-122"/>
                      <a:cs typeface="+mn-cs"/>
                    </a:rPr>
                    <a:t>svn</a:t>
                  </a:r>
                  <a:endParaRPr kumimoji="1" lang="zh-CN" altLang="en-US" sz="12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grpSp>
        <p:grpSp>
          <p:nvGrpSpPr>
            <p:cNvPr id="123" name="组 164"/>
            <p:cNvGrpSpPr/>
            <p:nvPr/>
          </p:nvGrpSpPr>
          <p:grpSpPr>
            <a:xfrm>
              <a:off x="1067406" y="5905971"/>
              <a:ext cx="10153128" cy="432048"/>
              <a:chOff x="864493" y="5673897"/>
              <a:chExt cx="10153128" cy="432048"/>
            </a:xfrm>
          </p:grpSpPr>
          <p:sp>
            <p:nvSpPr>
              <p:cNvPr id="124" name="矩形 123"/>
              <p:cNvSpPr/>
              <p:nvPr/>
            </p:nvSpPr>
            <p:spPr>
              <a:xfrm>
                <a:off x="864493" y="5764427"/>
                <a:ext cx="10153128" cy="285560"/>
              </a:xfrm>
              <a:prstGeom prst="rect">
                <a:avLst/>
              </a:prstGeom>
              <a:solidFill>
                <a:srgbClr val="FFFF00"/>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25" name="矩形 124"/>
              <p:cNvSpPr/>
              <p:nvPr/>
            </p:nvSpPr>
            <p:spPr>
              <a:xfrm>
                <a:off x="8144022" y="5673897"/>
                <a:ext cx="1440160" cy="432048"/>
              </a:xfrm>
              <a:prstGeom prst="rect">
                <a:avLst/>
              </a:prstGeom>
              <a:solidFill>
                <a:srgbClr val="8064A2"/>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200" b="0" kern="0" dirty="0">
                    <a:solidFill>
                      <a:prstClr val="white"/>
                    </a:solidFill>
                    <a:latin typeface="Calibri"/>
                    <a:ea typeface="宋体" panose="02010600030101010101" pitchFamily="2" charset="-122"/>
                  </a:rPr>
                  <a:t>消息队列</a:t>
                </a:r>
                <a:endParaRPr kumimoji="1" lang="zh-CN" altLang="en-US" sz="12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grpSp>
          <p:nvGrpSpPr>
            <p:cNvPr id="126" name="组 167"/>
            <p:cNvGrpSpPr/>
            <p:nvPr/>
          </p:nvGrpSpPr>
          <p:grpSpPr>
            <a:xfrm>
              <a:off x="4339330" y="308599"/>
              <a:ext cx="1713742" cy="1172900"/>
              <a:chOff x="7639966" y="1069328"/>
              <a:chExt cx="1713742" cy="1080120"/>
            </a:xfrm>
          </p:grpSpPr>
          <p:sp>
            <p:nvSpPr>
              <p:cNvPr id="127" name="矩形 126"/>
              <p:cNvSpPr/>
              <p:nvPr/>
            </p:nvSpPr>
            <p:spPr>
              <a:xfrm>
                <a:off x="7639966" y="1069328"/>
                <a:ext cx="1713742" cy="1080120"/>
              </a:xfrm>
              <a:prstGeom prst="rect">
                <a:avLst/>
              </a:prstGeom>
              <a:solidFill>
                <a:sysClr val="window" lastClr="FFFFFF"/>
              </a:solidFill>
              <a:ln w="25400" cap="flat" cmpd="sng" algn="ctr">
                <a:solidFill>
                  <a:srgbClr val="4F81BD"/>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9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服务监视</a:t>
                </a:r>
                <a:endParaRPr kumimoji="1" lang="en-US" altLang="zh-CN" sz="9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28" name="矩形 127"/>
              <p:cNvSpPr/>
              <p:nvPr/>
            </p:nvSpPr>
            <p:spPr>
              <a:xfrm>
                <a:off x="7755896" y="1528075"/>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a:ln>
                      <a:noFill/>
                    </a:ln>
                    <a:solidFill>
                      <a:prstClr val="black"/>
                    </a:solidFill>
                    <a:effectLst/>
                    <a:uLnTx/>
                    <a:uFillTx/>
                    <a:latin typeface="Calibri"/>
                    <a:ea typeface="宋体" panose="02010600030101010101" pitchFamily="2" charset="-122"/>
                    <a:cs typeface="+mn-cs"/>
                  </a:rPr>
                  <a:t>N1</a:t>
                </a:r>
                <a:endParaRPr kumimoji="1" lang="en-US" altLang="zh-CN" sz="9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29" name="矩形 128"/>
              <p:cNvSpPr/>
              <p:nvPr/>
            </p:nvSpPr>
            <p:spPr>
              <a:xfrm>
                <a:off x="8270344" y="1528075"/>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N2</a:t>
                </a:r>
              </a:p>
            </p:txBody>
          </p:sp>
          <p:sp>
            <p:nvSpPr>
              <p:cNvPr id="130" name="矩形 129"/>
              <p:cNvSpPr/>
              <p:nvPr/>
            </p:nvSpPr>
            <p:spPr>
              <a:xfrm>
                <a:off x="8774400" y="1528075"/>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N..</a:t>
                </a:r>
              </a:p>
            </p:txBody>
          </p:sp>
        </p:grpSp>
        <p:grpSp>
          <p:nvGrpSpPr>
            <p:cNvPr id="131" name="组 172"/>
            <p:cNvGrpSpPr/>
            <p:nvPr/>
          </p:nvGrpSpPr>
          <p:grpSpPr>
            <a:xfrm>
              <a:off x="6276039" y="308599"/>
              <a:ext cx="1713742" cy="1186431"/>
              <a:chOff x="7639966" y="2202489"/>
              <a:chExt cx="1713742" cy="1153365"/>
            </a:xfrm>
          </p:grpSpPr>
          <p:sp>
            <p:nvSpPr>
              <p:cNvPr id="132" name="矩形 131"/>
              <p:cNvSpPr/>
              <p:nvPr/>
            </p:nvSpPr>
            <p:spPr>
              <a:xfrm>
                <a:off x="7639966" y="2202489"/>
                <a:ext cx="1713742" cy="1153365"/>
              </a:xfrm>
              <a:prstGeom prst="rect">
                <a:avLst/>
              </a:prstGeom>
              <a:solidFill>
                <a:sysClr val="window" lastClr="FFFFFF"/>
              </a:solidFill>
              <a:ln w="25400" cap="flat" cmpd="sng" algn="ctr">
                <a:solidFill>
                  <a:srgbClr val="4F81BD"/>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9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数据链路</a:t>
                </a:r>
                <a:endParaRPr kumimoji="1" lang="en-US" altLang="zh-CN" sz="9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33" name="矩形 132"/>
              <p:cNvSpPr/>
              <p:nvPr/>
            </p:nvSpPr>
            <p:spPr>
              <a:xfrm>
                <a:off x="7755896" y="273761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a:ln>
                      <a:noFill/>
                    </a:ln>
                    <a:solidFill>
                      <a:prstClr val="black"/>
                    </a:solidFill>
                    <a:effectLst/>
                    <a:uLnTx/>
                    <a:uFillTx/>
                    <a:latin typeface="Calibri"/>
                    <a:ea typeface="宋体" panose="02010600030101010101" pitchFamily="2" charset="-122"/>
                    <a:cs typeface="+mn-cs"/>
                  </a:rPr>
                  <a:t>N1</a:t>
                </a:r>
                <a:endParaRPr kumimoji="1" lang="en-US" altLang="zh-CN" sz="9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34" name="矩形 133"/>
              <p:cNvSpPr/>
              <p:nvPr/>
            </p:nvSpPr>
            <p:spPr>
              <a:xfrm>
                <a:off x="8270344" y="273761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N2</a:t>
                </a:r>
              </a:p>
            </p:txBody>
          </p:sp>
          <p:sp>
            <p:nvSpPr>
              <p:cNvPr id="135" name="矩形 134"/>
              <p:cNvSpPr/>
              <p:nvPr/>
            </p:nvSpPr>
            <p:spPr>
              <a:xfrm>
                <a:off x="8774400" y="273761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N..</a:t>
                </a:r>
              </a:p>
            </p:txBody>
          </p:sp>
        </p:grpSp>
        <p:cxnSp>
          <p:nvCxnSpPr>
            <p:cNvPr id="136" name="直线箭头连接符 177"/>
            <p:cNvCxnSpPr>
              <a:stCxn id="106" idx="3"/>
            </p:cNvCxnSpPr>
            <p:nvPr/>
          </p:nvCxnSpPr>
          <p:spPr>
            <a:xfrm>
              <a:off x="3299655" y="2800068"/>
              <a:ext cx="960441" cy="19456"/>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137" name="直线箭头连接符 178"/>
            <p:cNvCxnSpPr>
              <a:stCxn id="120" idx="2"/>
            </p:cNvCxnSpPr>
            <p:nvPr/>
          </p:nvCxnSpPr>
          <p:spPr>
            <a:xfrm>
              <a:off x="5196201" y="1481499"/>
              <a:ext cx="0" cy="762237"/>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138" name="直线箭头连接符 179"/>
            <p:cNvCxnSpPr/>
            <p:nvPr/>
          </p:nvCxnSpPr>
          <p:spPr>
            <a:xfrm>
              <a:off x="6906417" y="1542180"/>
              <a:ext cx="1" cy="663168"/>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139" name="直线箭头连接符 180"/>
            <p:cNvCxnSpPr>
              <a:stCxn id="122" idx="1"/>
            </p:cNvCxnSpPr>
            <p:nvPr/>
          </p:nvCxnSpPr>
          <p:spPr>
            <a:xfrm flipH="1">
              <a:off x="7068408" y="2791085"/>
              <a:ext cx="1466057" cy="28439"/>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140" name="直线箭头连接符 181"/>
            <p:cNvCxnSpPr/>
            <p:nvPr/>
          </p:nvCxnSpPr>
          <p:spPr>
            <a:xfrm flipV="1">
              <a:off x="5664252" y="3438473"/>
              <a:ext cx="1" cy="361283"/>
            </a:xfrm>
            <a:prstGeom prst="straightConnector1">
              <a:avLst/>
            </a:prstGeom>
            <a:noFill/>
            <a:ln w="28575" cap="flat" cmpd="sng" algn="ctr">
              <a:solidFill>
                <a:srgbClr val="4F81BD">
                  <a:shade val="95000"/>
                  <a:satMod val="105000"/>
                </a:srgbClr>
              </a:solidFill>
              <a:prstDash val="solid"/>
              <a:tailEnd type="triangle"/>
            </a:ln>
            <a:effectLst/>
          </p:spPr>
        </p:cxnSp>
        <p:grpSp>
          <p:nvGrpSpPr>
            <p:cNvPr id="141" name="组 182"/>
            <p:cNvGrpSpPr/>
            <p:nvPr/>
          </p:nvGrpSpPr>
          <p:grpSpPr>
            <a:xfrm>
              <a:off x="3830059" y="3849218"/>
              <a:ext cx="4297476" cy="1784771"/>
              <a:chOff x="4059194" y="3617144"/>
              <a:chExt cx="4297476" cy="1784771"/>
            </a:xfrm>
          </p:grpSpPr>
          <p:grpSp>
            <p:nvGrpSpPr>
              <p:cNvPr id="142" name="组 183"/>
              <p:cNvGrpSpPr/>
              <p:nvPr/>
            </p:nvGrpSpPr>
            <p:grpSpPr>
              <a:xfrm>
                <a:off x="4059194" y="3617144"/>
                <a:ext cx="4297476" cy="1784771"/>
                <a:chOff x="344349" y="3819823"/>
                <a:chExt cx="4297476" cy="1784771"/>
              </a:xfrm>
            </p:grpSpPr>
            <p:grpSp>
              <p:nvGrpSpPr>
                <p:cNvPr id="144" name="组 185"/>
                <p:cNvGrpSpPr/>
                <p:nvPr/>
              </p:nvGrpSpPr>
              <p:grpSpPr>
                <a:xfrm>
                  <a:off x="344349" y="3819823"/>
                  <a:ext cx="4297476" cy="1784771"/>
                  <a:chOff x="1531512" y="3901155"/>
                  <a:chExt cx="4297476" cy="1784771"/>
                </a:xfrm>
              </p:grpSpPr>
              <p:sp>
                <p:nvSpPr>
                  <p:cNvPr id="146" name="矩形 145"/>
                  <p:cNvSpPr/>
                  <p:nvPr/>
                </p:nvSpPr>
                <p:spPr>
                  <a:xfrm>
                    <a:off x="1531512" y="3901155"/>
                    <a:ext cx="4297476" cy="1784771"/>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nvGrpSpPr>
                  <p:cNvPr id="147" name="组 188"/>
                  <p:cNvGrpSpPr/>
                  <p:nvPr/>
                </p:nvGrpSpPr>
                <p:grpSpPr>
                  <a:xfrm>
                    <a:off x="1687389" y="4105771"/>
                    <a:ext cx="4025706" cy="1440160"/>
                    <a:chOff x="1687389" y="4105771"/>
                    <a:chExt cx="4025706" cy="1440160"/>
                  </a:xfrm>
                </p:grpSpPr>
                <p:sp>
                  <p:nvSpPr>
                    <p:cNvPr id="148" name="折角形 147"/>
                    <p:cNvSpPr/>
                    <p:nvPr/>
                  </p:nvSpPr>
                  <p:spPr>
                    <a:xfrm>
                      <a:off x="2880717" y="4465811"/>
                      <a:ext cx="1152128" cy="360040"/>
                    </a:xfrm>
                    <a:prstGeom prst="foldedCorner">
                      <a:avLst/>
                    </a:prstGeom>
                    <a:solidFill>
                      <a:srgbClr val="4F81BD"/>
                    </a:solidFill>
                    <a:ln w="25400" cap="flat" cmpd="sng" algn="ctr">
                      <a:solidFill>
                        <a:srgbClr val="1F497D">
                          <a:lumMod val="40000"/>
                          <a:lumOff val="6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客户端负载均衡</a:t>
                      </a:r>
                    </a:p>
                  </p:txBody>
                </p:sp>
                <p:sp>
                  <p:nvSpPr>
                    <p:cNvPr id="149" name="折角形 148"/>
                    <p:cNvSpPr/>
                    <p:nvPr/>
                  </p:nvSpPr>
                  <p:spPr>
                    <a:xfrm>
                      <a:off x="2880717" y="4825851"/>
                      <a:ext cx="1152128" cy="360040"/>
                    </a:xfrm>
                    <a:prstGeom prst="foldedCorner">
                      <a:avLst/>
                    </a:prstGeom>
                    <a:solidFill>
                      <a:srgbClr val="C00000"/>
                    </a:solidFill>
                    <a:ln w="25400" cap="flat" cmpd="sng" algn="ctr">
                      <a:solidFill>
                        <a:srgbClr val="1F497D">
                          <a:lumMod val="40000"/>
                          <a:lumOff val="6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断路器</a:t>
                      </a:r>
                    </a:p>
                  </p:txBody>
                </p:sp>
                <p:sp>
                  <p:nvSpPr>
                    <p:cNvPr id="150" name="折角形 149"/>
                    <p:cNvSpPr/>
                    <p:nvPr/>
                  </p:nvSpPr>
                  <p:spPr>
                    <a:xfrm>
                      <a:off x="2880717" y="4105771"/>
                      <a:ext cx="1152128" cy="360040"/>
                    </a:xfrm>
                    <a:prstGeom prst="foldedCorner">
                      <a:avLst/>
                    </a:prstGeom>
                    <a:solidFill>
                      <a:srgbClr val="92D050"/>
                    </a:solidFill>
                    <a:ln w="25400" cap="flat" cmpd="sng" algn="ctr">
                      <a:solidFill>
                        <a:srgbClr val="1F497D">
                          <a:lumMod val="40000"/>
                          <a:lumOff val="6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服务注册</a:t>
                      </a:r>
                    </a:p>
                  </p:txBody>
                </p:sp>
                <p:grpSp>
                  <p:nvGrpSpPr>
                    <p:cNvPr id="151" name="组 192"/>
                    <p:cNvGrpSpPr/>
                    <p:nvPr/>
                  </p:nvGrpSpPr>
                  <p:grpSpPr>
                    <a:xfrm>
                      <a:off x="4115246" y="4105771"/>
                      <a:ext cx="1597849" cy="1368152"/>
                      <a:chOff x="4115246" y="4105771"/>
                      <a:chExt cx="1597849" cy="1368152"/>
                    </a:xfrm>
                  </p:grpSpPr>
                  <p:sp>
                    <p:nvSpPr>
                      <p:cNvPr id="154" name="矩形 153"/>
                      <p:cNvSpPr/>
                      <p:nvPr/>
                    </p:nvSpPr>
                    <p:spPr>
                      <a:xfrm>
                        <a:off x="4115246" y="4105771"/>
                        <a:ext cx="1597849" cy="1368152"/>
                      </a:xfrm>
                      <a:prstGeom prst="rect">
                        <a:avLst/>
                      </a:prstGeom>
                      <a:solidFill>
                        <a:sysClr val="window" lastClr="FFFFFF"/>
                      </a:solidFill>
                      <a:ln w="25400" cap="flat" cmpd="sng" algn="ctr">
                        <a:solidFill>
                          <a:srgbClr val="4F81BD"/>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MicroService1</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cluster</a:t>
                        </a:r>
                        <a:endParaRPr kumimoji="1" lang="zh-CN" altLang="en-US" sz="9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55" name="矩形 154"/>
                      <p:cNvSpPr/>
                      <p:nvPr/>
                    </p:nvSpPr>
                    <p:spPr>
                      <a:xfrm>
                        <a:off x="4176861" y="4753843"/>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a:ln>
                              <a:noFill/>
                            </a:ln>
                            <a:solidFill>
                              <a:prstClr val="black"/>
                            </a:solidFill>
                            <a:effectLst/>
                            <a:uLnTx/>
                            <a:uFillTx/>
                            <a:latin typeface="Calibri"/>
                            <a:ea typeface="宋体" panose="02010600030101010101" pitchFamily="2" charset="-122"/>
                            <a:cs typeface="+mn-cs"/>
                          </a:rPr>
                          <a:t>N1</a:t>
                        </a:r>
                        <a:endParaRPr kumimoji="1" lang="en-US" altLang="zh-CN" sz="9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56" name="矩形 155"/>
                      <p:cNvSpPr/>
                      <p:nvPr/>
                    </p:nvSpPr>
                    <p:spPr>
                      <a:xfrm>
                        <a:off x="4691309" y="4753843"/>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N2</a:t>
                        </a:r>
                      </a:p>
                    </p:txBody>
                  </p:sp>
                  <p:sp>
                    <p:nvSpPr>
                      <p:cNvPr id="157" name="矩形 156"/>
                      <p:cNvSpPr/>
                      <p:nvPr/>
                    </p:nvSpPr>
                    <p:spPr>
                      <a:xfrm>
                        <a:off x="5195365" y="4753843"/>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N..</a:t>
                        </a:r>
                      </a:p>
                    </p:txBody>
                  </p:sp>
                </p:grpSp>
                <p:sp>
                  <p:nvSpPr>
                    <p:cNvPr id="152" name="折角形 151"/>
                    <p:cNvSpPr/>
                    <p:nvPr/>
                  </p:nvSpPr>
                  <p:spPr>
                    <a:xfrm>
                      <a:off x="1687389" y="4105771"/>
                      <a:ext cx="1152128" cy="360040"/>
                    </a:xfrm>
                    <a:prstGeom prst="foldedCorner">
                      <a:avLst/>
                    </a:prstGeom>
                    <a:solidFill>
                      <a:srgbClr val="9BBB59"/>
                    </a:solidFill>
                    <a:ln w="25400" cap="flat" cmpd="sng" algn="ctr">
                      <a:solidFill>
                        <a:srgbClr val="1F497D">
                          <a:lumMod val="40000"/>
                          <a:lumOff val="6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800" b="0" kern="0" dirty="0">
                          <a:solidFill>
                            <a:prstClr val="white"/>
                          </a:solidFill>
                          <a:latin typeface="Calibri"/>
                          <a:ea typeface="宋体" panose="02010600030101010101" pitchFamily="2" charset="-122"/>
                        </a:rPr>
                        <a:t>客户端配置</a:t>
                      </a:r>
                      <a:endParaRPr kumimoji="1" lang="zh-CN" altLang="en-US" sz="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53" name="折角形 152"/>
                    <p:cNvSpPr/>
                    <p:nvPr/>
                  </p:nvSpPr>
                  <p:spPr>
                    <a:xfrm>
                      <a:off x="2880717" y="5185891"/>
                      <a:ext cx="1152128" cy="360040"/>
                    </a:xfrm>
                    <a:prstGeom prst="foldedCorner">
                      <a:avLst/>
                    </a:prstGeom>
                    <a:solidFill>
                      <a:srgbClr val="C00000"/>
                    </a:solidFill>
                    <a:ln w="25400" cap="flat" cmpd="sng" algn="ctr">
                      <a:solidFill>
                        <a:srgbClr val="1F497D">
                          <a:lumMod val="40000"/>
                          <a:lumOff val="6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800" b="0" kern="0" dirty="0">
                          <a:solidFill>
                            <a:prstClr val="white"/>
                          </a:solidFill>
                          <a:latin typeface="Calibri"/>
                          <a:ea typeface="宋体" panose="02010600030101010101" pitchFamily="2" charset="-122"/>
                        </a:rPr>
                        <a:t>数据链路</a:t>
                      </a:r>
                      <a:endParaRPr kumimoji="1" lang="zh-CN" altLang="en-US" sz="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grpSp>
            <p:sp>
              <p:nvSpPr>
                <p:cNvPr id="145" name="折角形 144"/>
                <p:cNvSpPr/>
                <p:nvPr/>
              </p:nvSpPr>
              <p:spPr>
                <a:xfrm>
                  <a:off x="500226" y="4740498"/>
                  <a:ext cx="1152128" cy="360040"/>
                </a:xfrm>
                <a:prstGeom prst="foldedCorner">
                  <a:avLst/>
                </a:prstGeom>
                <a:solidFill>
                  <a:sysClr val="window" lastClr="FFFFFF">
                    <a:lumMod val="50000"/>
                  </a:sysClr>
                </a:solidFill>
                <a:ln w="25400" cap="flat" cmpd="sng" algn="ctr">
                  <a:solidFill>
                    <a:srgbClr val="1F497D">
                      <a:lumMod val="40000"/>
                      <a:lumOff val="6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a:t>
                  </a:r>
                </a:p>
              </p:txBody>
            </p:sp>
          </p:grpSp>
          <p:sp>
            <p:nvSpPr>
              <p:cNvPr id="143" name="折角形 142"/>
              <p:cNvSpPr/>
              <p:nvPr/>
            </p:nvSpPr>
            <p:spPr>
              <a:xfrm>
                <a:off x="4215071" y="4177779"/>
                <a:ext cx="1152128" cy="356019"/>
              </a:xfrm>
              <a:prstGeom prst="foldedCorner">
                <a:avLst/>
              </a:prstGeom>
              <a:solidFill>
                <a:srgbClr val="FFC000"/>
              </a:solidFill>
              <a:ln w="25400" cap="flat" cmpd="sng" algn="ctr">
                <a:solidFill>
                  <a:srgbClr val="1F497D">
                    <a:lumMod val="40000"/>
                    <a:lumOff val="6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800" b="0" kern="0" noProof="0" dirty="0">
                    <a:solidFill>
                      <a:prstClr val="white"/>
                    </a:solidFill>
                    <a:latin typeface="Calibri"/>
                    <a:ea typeface="宋体" panose="02010600030101010101" pitchFamily="2" charset="-122"/>
                  </a:rPr>
                  <a:t>消息队列</a:t>
                </a:r>
                <a:endParaRPr kumimoji="1" lang="zh-CN" altLang="en-US" sz="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cxnSp>
          <p:nvCxnSpPr>
            <p:cNvPr id="158" name="直线箭头连接符 199"/>
            <p:cNvCxnSpPr>
              <a:endCxn id="122" idx="3"/>
            </p:cNvCxnSpPr>
            <p:nvPr/>
          </p:nvCxnSpPr>
          <p:spPr>
            <a:xfrm flipH="1" flipV="1">
              <a:off x="10190649" y="2791085"/>
              <a:ext cx="468052" cy="8216"/>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159" name="直线箭头连接符 200"/>
            <p:cNvCxnSpPr>
              <a:stCxn id="122" idx="2"/>
            </p:cNvCxnSpPr>
            <p:nvPr/>
          </p:nvCxnSpPr>
          <p:spPr>
            <a:xfrm flipH="1">
              <a:off x="9321608" y="3383775"/>
              <a:ext cx="40949" cy="2484784"/>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160" name="直线箭头连接符 201"/>
            <p:cNvCxnSpPr/>
            <p:nvPr/>
          </p:nvCxnSpPr>
          <p:spPr>
            <a:xfrm flipV="1">
              <a:off x="5978797" y="5633989"/>
              <a:ext cx="0" cy="360040"/>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161" name="直线箭头连接符 202"/>
            <p:cNvCxnSpPr/>
            <p:nvPr/>
          </p:nvCxnSpPr>
          <p:spPr>
            <a:xfrm flipV="1">
              <a:off x="7621301" y="1542180"/>
              <a:ext cx="0" cy="2282308"/>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162" name="肘形连接符 161"/>
            <p:cNvCxnSpPr/>
            <p:nvPr/>
          </p:nvCxnSpPr>
          <p:spPr>
            <a:xfrm rot="10800000" flipH="1">
              <a:off x="3830058" y="1495030"/>
              <a:ext cx="625201" cy="3246574"/>
            </a:xfrm>
            <a:prstGeom prst="bentConnector4">
              <a:avLst>
                <a:gd name="adj1" fmla="val -36564"/>
                <a:gd name="adj2" fmla="val 86433"/>
              </a:avLst>
            </a:prstGeom>
            <a:noFill/>
            <a:ln w="28575" cap="flat" cmpd="sng" algn="ctr">
              <a:solidFill>
                <a:srgbClr val="4F81BD">
                  <a:shade val="95000"/>
                  <a:satMod val="105000"/>
                </a:srgbClr>
              </a:solidFill>
              <a:prstDash val="solid"/>
              <a:tailEnd type="triangle"/>
            </a:ln>
            <a:effectLst/>
          </p:spPr>
        </p:cxnSp>
        <p:cxnSp>
          <p:nvCxnSpPr>
            <p:cNvPr id="163" name="肘形连接符 162"/>
            <p:cNvCxnSpPr/>
            <p:nvPr/>
          </p:nvCxnSpPr>
          <p:spPr>
            <a:xfrm flipV="1">
              <a:off x="8127535" y="3421187"/>
              <a:ext cx="715461" cy="1320417"/>
            </a:xfrm>
            <a:prstGeom prst="bentConnector2">
              <a:avLst/>
            </a:prstGeom>
            <a:noFill/>
            <a:ln w="28575" cap="flat" cmpd="sng" algn="ctr">
              <a:solidFill>
                <a:srgbClr val="4F81BD">
                  <a:shade val="95000"/>
                  <a:satMod val="105000"/>
                </a:srgbClr>
              </a:solidFill>
              <a:prstDash val="solid"/>
              <a:tailEnd type="triangle"/>
            </a:ln>
            <a:effectLst/>
          </p:spPr>
        </p:cxnSp>
        <p:cxnSp>
          <p:nvCxnSpPr>
            <p:cNvPr id="164" name="肘形连接符 163"/>
            <p:cNvCxnSpPr/>
            <p:nvPr/>
          </p:nvCxnSpPr>
          <p:spPr>
            <a:xfrm rot="16200000" flipH="1">
              <a:off x="2393184" y="3501563"/>
              <a:ext cx="1548070" cy="1394500"/>
            </a:xfrm>
            <a:prstGeom prst="bentConnector3">
              <a:avLst>
                <a:gd name="adj1" fmla="val 100863"/>
              </a:avLst>
            </a:prstGeom>
            <a:noFill/>
            <a:ln w="28575"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4075813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07" y="215804"/>
            <a:ext cx="7304088" cy="304800"/>
          </a:xfrm>
        </p:spPr>
        <p:txBody>
          <a:bodyPr/>
          <a:lstStyle/>
          <a:p>
            <a:r>
              <a:rPr lang="zh-CN" altLang="en-US" dirty="0">
                <a:latin typeface="微软雅黑" pitchFamily="34" charset="-122"/>
                <a:ea typeface="微软雅黑" pitchFamily="34" charset="-122"/>
              </a:rPr>
              <a:t>总体设计</a:t>
            </a:r>
            <a:r>
              <a:rPr lang="en-US" altLang="zh-CN" dirty="0">
                <a:latin typeface="微软雅黑" pitchFamily="34" charset="-122"/>
                <a:ea typeface="微软雅黑" pitchFamily="34" charset="-122"/>
              </a:rPr>
              <a:t>——APP</a:t>
            </a:r>
            <a:r>
              <a:rPr lang="zh-CN" altLang="en-US" dirty="0">
                <a:latin typeface="微软雅黑" pitchFamily="34" charset="-122"/>
                <a:ea typeface="微软雅黑" pitchFamily="34" charset="-122"/>
              </a:rPr>
              <a:t>技术体系</a:t>
            </a:r>
          </a:p>
        </p:txBody>
      </p:sp>
      <p:sp>
        <p:nvSpPr>
          <p:cNvPr id="4" name="灯片编号占位符 3"/>
          <p:cNvSpPr>
            <a:spLocks noGrp="1"/>
          </p:cNvSpPr>
          <p:nvPr>
            <p:ph type="sldNum" sz="quarter" idx="10"/>
          </p:nvPr>
        </p:nvSpPr>
        <p:spPr/>
        <p:txBody>
          <a:bodyPr/>
          <a:lstStyle/>
          <a:p>
            <a:pPr>
              <a:defRPr/>
            </a:pPr>
            <a:fld id="{5F2F3CC2-4F08-407C-93B6-F094B82ED66D}" type="slidenum">
              <a:rPr lang="en-US" smtClean="0"/>
              <a:pPr>
                <a:defRPr/>
              </a:pPr>
              <a:t>6</a:t>
            </a:fld>
            <a:endParaRPr lang="en-US"/>
          </a:p>
        </p:txBody>
      </p:sp>
      <p:grpSp>
        <p:nvGrpSpPr>
          <p:cNvPr id="3" name="组合 2"/>
          <p:cNvGrpSpPr/>
          <p:nvPr/>
        </p:nvGrpSpPr>
        <p:grpSpPr>
          <a:xfrm>
            <a:off x="883373" y="576546"/>
            <a:ext cx="6745726" cy="4545368"/>
            <a:chOff x="4176861" y="464565"/>
            <a:chExt cx="6451793" cy="6018785"/>
          </a:xfrm>
        </p:grpSpPr>
        <p:sp>
          <p:nvSpPr>
            <p:cNvPr id="69" name="矩形 68"/>
            <p:cNvSpPr/>
            <p:nvPr/>
          </p:nvSpPr>
          <p:spPr>
            <a:xfrm>
              <a:off x="4176861" y="464565"/>
              <a:ext cx="6451793" cy="6018785"/>
            </a:xfrm>
            <a:prstGeom prst="rect">
              <a:avLst/>
            </a:prstGeom>
            <a:no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70" name="组 68"/>
            <p:cNvGrpSpPr/>
            <p:nvPr/>
          </p:nvGrpSpPr>
          <p:grpSpPr>
            <a:xfrm>
              <a:off x="5049066" y="2097521"/>
              <a:ext cx="5479021" cy="4104135"/>
              <a:chOff x="5677510" y="1712643"/>
              <a:chExt cx="5342105" cy="4121320"/>
            </a:xfrm>
          </p:grpSpPr>
          <p:grpSp>
            <p:nvGrpSpPr>
              <p:cNvPr id="71" name="组 29"/>
              <p:cNvGrpSpPr/>
              <p:nvPr/>
            </p:nvGrpSpPr>
            <p:grpSpPr>
              <a:xfrm>
                <a:off x="5677510" y="1712643"/>
                <a:ext cx="5342105" cy="4121320"/>
                <a:chOff x="3816821" y="1153443"/>
                <a:chExt cx="6514762" cy="4986094"/>
              </a:xfrm>
            </p:grpSpPr>
            <p:sp>
              <p:nvSpPr>
                <p:cNvPr id="73" name="右箭头 72"/>
                <p:cNvSpPr/>
                <p:nvPr/>
              </p:nvSpPr>
              <p:spPr>
                <a:xfrm rot="5400000">
                  <a:off x="5808592" y="4697951"/>
                  <a:ext cx="393939" cy="345033"/>
                </a:xfrm>
                <a:prstGeom prst="rightArrow">
                  <a:avLst/>
                </a:prstGeom>
                <a:gradFill flip="none" rotWithShape="1">
                  <a:gsLst>
                    <a:gs pos="0">
                      <a:srgbClr val="F79646">
                        <a:lumMod val="67000"/>
                      </a:srgbClr>
                    </a:gs>
                    <a:gs pos="48000">
                      <a:srgbClr val="F79646">
                        <a:lumMod val="97000"/>
                        <a:lumOff val="3000"/>
                      </a:srgbClr>
                    </a:gs>
                    <a:gs pos="100000">
                      <a:srgbClr val="F79646">
                        <a:lumMod val="60000"/>
                        <a:lumOff val="40000"/>
                      </a:srgbClr>
                    </a:gs>
                  </a:gsLst>
                  <a:lin ang="16200000" scaled="1"/>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4" name="右箭头 73"/>
                <p:cNvSpPr/>
                <p:nvPr/>
              </p:nvSpPr>
              <p:spPr>
                <a:xfrm rot="16200000">
                  <a:off x="7704090" y="4701801"/>
                  <a:ext cx="393939" cy="345033"/>
                </a:xfrm>
                <a:prstGeom prst="rightArrow">
                  <a:avLst/>
                </a:prstGeom>
                <a:gradFill flip="none" rotWithShape="1">
                  <a:gsLst>
                    <a:gs pos="0">
                      <a:srgbClr val="F79646">
                        <a:lumMod val="67000"/>
                      </a:srgbClr>
                    </a:gs>
                    <a:gs pos="48000">
                      <a:srgbClr val="F79646">
                        <a:lumMod val="97000"/>
                        <a:lumOff val="3000"/>
                      </a:srgbClr>
                    </a:gs>
                    <a:gs pos="100000">
                      <a:srgbClr val="F79646">
                        <a:lumMod val="60000"/>
                        <a:lumOff val="40000"/>
                      </a:srgbClr>
                    </a:gs>
                  </a:gsLst>
                  <a:lin ang="16200000" scaled="1"/>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75" name="组 11"/>
                <p:cNvGrpSpPr/>
                <p:nvPr/>
              </p:nvGrpSpPr>
              <p:grpSpPr>
                <a:xfrm>
                  <a:off x="3816821" y="1153443"/>
                  <a:ext cx="6514762" cy="4986094"/>
                  <a:chOff x="3820468" y="1153443"/>
                  <a:chExt cx="6514762" cy="4986094"/>
                </a:xfrm>
              </p:grpSpPr>
              <p:sp>
                <p:nvSpPr>
                  <p:cNvPr id="76" name="圆角矩形 75"/>
                  <p:cNvSpPr/>
                  <p:nvPr/>
                </p:nvSpPr>
                <p:spPr>
                  <a:xfrm>
                    <a:off x="3820468" y="1585491"/>
                    <a:ext cx="6514761" cy="756084"/>
                  </a:xfrm>
                  <a:prstGeom prst="roundRect">
                    <a:avLst/>
                  </a:prstGeom>
                  <a:solidFill>
                    <a:srgbClr val="1F497D">
                      <a:lumMod val="40000"/>
                      <a:lumOff val="60000"/>
                    </a:srgbClr>
                  </a:solidFill>
                  <a:ln w="25400" cap="flat" cmpd="sng" algn="ctr">
                    <a:solidFill>
                      <a:srgbClr val="9BBB59">
                        <a:shade val="50000"/>
                      </a:srgbClr>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1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Rendering</a:t>
                    </a:r>
                    <a:r>
                      <a:rPr kumimoji="1" lang="zh-CN" altLang="en-US" sz="11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 </a:t>
                    </a:r>
                    <a:endParaRPr kumimoji="1" lang="en-US" altLang="zh-CN" sz="11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1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Engine</a:t>
                    </a:r>
                    <a:endParaRPr kumimoji="1" lang="zh-CN" altLang="en-US" sz="11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nvGrpSpPr>
                  <p:cNvPr id="77" name="组 10"/>
                  <p:cNvGrpSpPr/>
                  <p:nvPr/>
                </p:nvGrpSpPr>
                <p:grpSpPr>
                  <a:xfrm>
                    <a:off x="3820469" y="5234003"/>
                    <a:ext cx="6514761" cy="905534"/>
                    <a:chOff x="3820469" y="5234003"/>
                    <a:chExt cx="6514761" cy="905534"/>
                  </a:xfrm>
                </p:grpSpPr>
                <p:sp>
                  <p:nvSpPr>
                    <p:cNvPr id="93" name="圆角矩形 92"/>
                    <p:cNvSpPr/>
                    <p:nvPr/>
                  </p:nvSpPr>
                  <p:spPr>
                    <a:xfrm>
                      <a:off x="3820469" y="5234003"/>
                      <a:ext cx="6514761" cy="905534"/>
                    </a:xfrm>
                    <a:prstGeom prst="roundRect">
                      <a:avLst/>
                    </a:prstGeom>
                    <a:solidFill>
                      <a:srgbClr val="1F497D">
                        <a:lumMod val="40000"/>
                        <a:lumOff val="60000"/>
                      </a:srgbClr>
                    </a:solidFill>
                    <a:ln w="25400" cap="flat" cmpd="sng" algn="ctr">
                      <a:solidFill>
                        <a:srgbClr val="9BBB59">
                          <a:shade val="50000"/>
                        </a:srgbClr>
                      </a:solidFill>
                      <a:prstDash val="solid"/>
                    </a:ln>
                    <a:effectLst/>
                  </p:spPr>
                  <p:txBody>
                    <a:bodyPr rtlCol="0" anchor="t"/>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11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Mobile</a:t>
                      </a:r>
                      <a:r>
                        <a:rPr kumimoji="1" lang="zh-CN" altLang="en-US" sz="11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 </a:t>
                      </a:r>
                      <a:r>
                        <a:rPr kumimoji="1" lang="en-US" altLang="zh-CN" sz="11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OS</a:t>
                      </a:r>
                      <a:endParaRPr kumimoji="1" lang="zh-CN" altLang="en-US" sz="11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94" name="矩形 93"/>
                    <p:cNvSpPr/>
                    <p:nvPr/>
                  </p:nvSpPr>
                  <p:spPr>
                    <a:xfrm>
                      <a:off x="5086183" y="5490202"/>
                      <a:ext cx="1276053" cy="393135"/>
                    </a:xfrm>
                    <a:prstGeom prst="rect">
                      <a:avLst/>
                    </a:prstGeom>
                    <a:solidFill>
                      <a:srgbClr val="C0504D"/>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Android</a:t>
                      </a:r>
                      <a:endParaRPr kumimoji="1" lang="zh-CN" altLang="en-US" sz="12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95" name="矩形 94"/>
                    <p:cNvSpPr/>
                    <p:nvPr/>
                  </p:nvSpPr>
                  <p:spPr>
                    <a:xfrm>
                      <a:off x="6625007" y="5490201"/>
                      <a:ext cx="1276053" cy="393135"/>
                    </a:xfrm>
                    <a:prstGeom prst="rect">
                      <a:avLst/>
                    </a:prstGeom>
                    <a:solidFill>
                      <a:srgbClr val="C0504D"/>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a:ln>
                            <a:noFill/>
                          </a:ln>
                          <a:solidFill>
                            <a:prstClr val="white"/>
                          </a:solidFill>
                          <a:effectLst/>
                          <a:uLnTx/>
                          <a:uFillTx/>
                          <a:latin typeface="Calibri"/>
                          <a:ea typeface="宋体" panose="02010600030101010101" pitchFamily="2" charset="-122"/>
                          <a:cs typeface="+mn-cs"/>
                        </a:rPr>
                        <a:t>IOS</a:t>
                      </a:r>
                      <a:endParaRPr kumimoji="1" lang="zh-CN" altLang="en-US" sz="12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96" name="矩形 95"/>
                    <p:cNvSpPr/>
                    <p:nvPr/>
                  </p:nvSpPr>
                  <p:spPr>
                    <a:xfrm>
                      <a:off x="8163831" y="5490201"/>
                      <a:ext cx="1276053" cy="393135"/>
                    </a:xfrm>
                    <a:prstGeom prst="rect">
                      <a:avLst/>
                    </a:prstGeom>
                    <a:solidFill>
                      <a:srgbClr val="C0504D"/>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err="1">
                          <a:ln>
                            <a:noFill/>
                          </a:ln>
                          <a:solidFill>
                            <a:prstClr val="white"/>
                          </a:solidFill>
                          <a:effectLst/>
                          <a:uLnTx/>
                          <a:uFillTx/>
                          <a:latin typeface="Calibri"/>
                          <a:ea typeface="宋体" panose="02010600030101010101" pitchFamily="2" charset="-122"/>
                          <a:cs typeface="+mn-cs"/>
                        </a:rPr>
                        <a:t>WinPhone</a:t>
                      </a:r>
                      <a:endParaRPr kumimoji="1" lang="zh-CN" altLang="en-US" sz="12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grpSp>
                <p:nvGrpSpPr>
                  <p:cNvPr id="78" name="组 8"/>
                  <p:cNvGrpSpPr/>
                  <p:nvPr/>
                </p:nvGrpSpPr>
                <p:grpSpPr>
                  <a:xfrm>
                    <a:off x="4752925" y="2825670"/>
                    <a:ext cx="5582304" cy="1784157"/>
                    <a:chOff x="4752925" y="3062911"/>
                    <a:chExt cx="5582304" cy="1784157"/>
                  </a:xfrm>
                </p:grpSpPr>
                <p:sp>
                  <p:nvSpPr>
                    <p:cNvPr id="83" name="圆角矩形 82"/>
                    <p:cNvSpPr/>
                    <p:nvPr/>
                  </p:nvSpPr>
                  <p:spPr>
                    <a:xfrm>
                      <a:off x="4752925" y="3062911"/>
                      <a:ext cx="5582304" cy="1784157"/>
                    </a:xfrm>
                    <a:prstGeom prst="roundRect">
                      <a:avLst/>
                    </a:prstGeom>
                    <a:solidFill>
                      <a:srgbClr val="00B050"/>
                    </a:solidFill>
                    <a:ln w="25400" cap="flat" cmpd="sng" algn="ctr">
                      <a:solidFill>
                        <a:srgbClr val="9BBB59">
                          <a:shade val="50000"/>
                        </a:srgbClr>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1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Native</a:t>
                      </a:r>
                      <a:r>
                        <a:rPr kumimoji="1" lang="zh-CN" altLang="en-US" sz="11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 </a:t>
                      </a:r>
                      <a:r>
                        <a:rPr kumimoji="1" lang="en-US" altLang="zh-CN" sz="11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Plugins</a:t>
                      </a:r>
                      <a:endParaRPr kumimoji="1" lang="zh-CN" altLang="en-US" sz="11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84" name="矩形 83"/>
                    <p:cNvSpPr/>
                    <p:nvPr/>
                  </p:nvSpPr>
                  <p:spPr>
                    <a:xfrm>
                      <a:off x="4824933" y="3483995"/>
                      <a:ext cx="1276053"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Battery</a:t>
                      </a:r>
                      <a:endParaRPr kumimoji="1" lang="zh-CN" altLang="en-US" sz="12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85" name="矩形 84"/>
                    <p:cNvSpPr/>
                    <p:nvPr/>
                  </p:nvSpPr>
                  <p:spPr>
                    <a:xfrm>
                      <a:off x="6254922" y="3483994"/>
                      <a:ext cx="1276053"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a:ln>
                            <a:noFill/>
                          </a:ln>
                          <a:solidFill>
                            <a:prstClr val="white"/>
                          </a:solidFill>
                          <a:effectLst/>
                          <a:uLnTx/>
                          <a:uFillTx/>
                          <a:latin typeface="Calibri"/>
                          <a:ea typeface="宋体" panose="02010600030101010101" pitchFamily="2" charset="-122"/>
                          <a:cs typeface="+mn-cs"/>
                        </a:rPr>
                        <a:t>Camera</a:t>
                      </a:r>
                      <a:endParaRPr kumimoji="1" lang="zh-CN" altLang="en-US" sz="12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86" name="矩形 85"/>
                    <p:cNvSpPr/>
                    <p:nvPr/>
                  </p:nvSpPr>
                  <p:spPr>
                    <a:xfrm>
                      <a:off x="7636243" y="3483993"/>
                      <a:ext cx="1276053"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err="1">
                          <a:ln>
                            <a:noFill/>
                          </a:ln>
                          <a:solidFill>
                            <a:prstClr val="white"/>
                          </a:solidFill>
                          <a:effectLst/>
                          <a:uLnTx/>
                          <a:uFillTx/>
                          <a:latin typeface="Calibri"/>
                          <a:ea typeface="宋体" panose="02010600030101010101" pitchFamily="2" charset="-122"/>
                          <a:cs typeface="+mn-cs"/>
                        </a:rPr>
                        <a:t>Geoloaction</a:t>
                      </a:r>
                      <a:endParaRPr kumimoji="1" lang="zh-CN" altLang="en-US" sz="12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87" name="矩形 86"/>
                    <p:cNvSpPr/>
                    <p:nvPr/>
                  </p:nvSpPr>
                  <p:spPr>
                    <a:xfrm>
                      <a:off x="8984304" y="3478215"/>
                      <a:ext cx="1276053"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Contacts</a:t>
                      </a:r>
                      <a:endParaRPr kumimoji="1" lang="zh-CN" altLang="en-US" sz="12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88" name="矩形 87"/>
                    <p:cNvSpPr/>
                    <p:nvPr/>
                  </p:nvSpPr>
                  <p:spPr>
                    <a:xfrm>
                      <a:off x="4824933" y="3928660"/>
                      <a:ext cx="1276053"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Device</a:t>
                      </a:r>
                      <a:endParaRPr kumimoji="1" lang="zh-CN" altLang="en-US" sz="12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89" name="矩形 88"/>
                    <p:cNvSpPr/>
                    <p:nvPr/>
                  </p:nvSpPr>
                  <p:spPr>
                    <a:xfrm>
                      <a:off x="6254922" y="3928659"/>
                      <a:ext cx="1276053"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Network</a:t>
                      </a:r>
                      <a:endParaRPr kumimoji="1" lang="zh-CN" altLang="en-US" sz="12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90" name="矩形 89"/>
                    <p:cNvSpPr/>
                    <p:nvPr/>
                  </p:nvSpPr>
                  <p:spPr>
                    <a:xfrm>
                      <a:off x="7636243" y="3928658"/>
                      <a:ext cx="1276053"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Storage</a:t>
                      </a:r>
                      <a:endParaRPr kumimoji="1" lang="zh-CN" altLang="en-US" sz="12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91" name="矩形 90"/>
                    <p:cNvSpPr/>
                    <p:nvPr/>
                  </p:nvSpPr>
                  <p:spPr>
                    <a:xfrm>
                      <a:off x="8984304" y="3922880"/>
                      <a:ext cx="1276053"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mr-IN" altLang="zh-CN" sz="1200" b="0" i="0" u="none" strike="noStrike" kern="0" cap="none" spc="0" normalizeH="0" baseline="0" noProof="0" dirty="0">
                          <a:ln>
                            <a:noFill/>
                          </a:ln>
                          <a:solidFill>
                            <a:prstClr val="white"/>
                          </a:solidFill>
                          <a:effectLst/>
                          <a:uLnTx/>
                          <a:uFillTx/>
                          <a:latin typeface="Calibri"/>
                          <a:ea typeface="宋体" panose="02010600030101010101" pitchFamily="2" charset="-122"/>
                        </a:rPr>
                        <a:t>…</a:t>
                      </a:r>
                      <a:endParaRPr kumimoji="1" lang="zh-CN" altLang="en-US" sz="1200" b="0" i="0" u="none" strike="noStrike" kern="0" cap="none" spc="0" normalizeH="0" baseline="0" noProof="0" dirty="0">
                        <a:ln>
                          <a:noFill/>
                        </a:ln>
                        <a:solidFill>
                          <a:prstClr val="white"/>
                        </a:solidFill>
                        <a:effectLst/>
                        <a:uLnTx/>
                        <a:uFillTx/>
                        <a:latin typeface="Calibri"/>
                        <a:ea typeface="宋体" panose="02010600030101010101" pitchFamily="2" charset="-122"/>
                      </a:endParaRPr>
                    </a:p>
                  </p:txBody>
                </p:sp>
                <p:sp>
                  <p:nvSpPr>
                    <p:cNvPr id="92" name="矩形 91"/>
                    <p:cNvSpPr/>
                    <p:nvPr/>
                  </p:nvSpPr>
                  <p:spPr>
                    <a:xfrm>
                      <a:off x="5086182" y="4385466"/>
                      <a:ext cx="4851319"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a:ln>
                            <a:noFill/>
                          </a:ln>
                          <a:solidFill>
                            <a:prstClr val="white"/>
                          </a:solidFill>
                          <a:effectLst/>
                          <a:uLnTx/>
                          <a:uFillTx/>
                          <a:latin typeface="Calibri"/>
                          <a:ea typeface="宋体" panose="02010600030101010101" pitchFamily="2" charset="-122"/>
                          <a:cs typeface="+mn-cs"/>
                        </a:rPr>
                        <a:t>Custom</a:t>
                      </a:r>
                      <a:r>
                        <a:rPr kumimoji="1" lang="zh-CN" altLang="en-US" sz="12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 </a:t>
                      </a:r>
                      <a:r>
                        <a:rPr kumimoji="1" lang="en-US" altLang="zh-CN" sz="12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Plugins</a:t>
                      </a:r>
                      <a:endParaRPr kumimoji="1" lang="zh-CN" altLang="en-US" sz="12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sp>
                <p:nvSpPr>
                  <p:cNvPr id="79" name="右箭头 78"/>
                  <p:cNvSpPr/>
                  <p:nvPr/>
                </p:nvSpPr>
                <p:spPr>
                  <a:xfrm rot="5400000">
                    <a:off x="5885436" y="1203892"/>
                    <a:ext cx="393939" cy="345033"/>
                  </a:xfrm>
                  <a:prstGeom prst="rightArrow">
                    <a:avLst/>
                  </a:prstGeom>
                  <a:gradFill flip="none" rotWithShape="1">
                    <a:gsLst>
                      <a:gs pos="0">
                        <a:srgbClr val="F79646">
                          <a:lumMod val="67000"/>
                        </a:srgbClr>
                      </a:gs>
                      <a:gs pos="48000">
                        <a:srgbClr val="F79646">
                          <a:lumMod val="97000"/>
                          <a:lumOff val="3000"/>
                        </a:srgbClr>
                      </a:gs>
                      <a:gs pos="100000">
                        <a:srgbClr val="F79646">
                          <a:lumMod val="60000"/>
                          <a:lumOff val="40000"/>
                        </a:srgbClr>
                      </a:gs>
                    </a:gsLst>
                    <a:lin ang="16200000" scaled="1"/>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0" name="右箭头 79"/>
                  <p:cNvSpPr/>
                  <p:nvPr/>
                </p:nvSpPr>
                <p:spPr>
                  <a:xfrm rot="5400000">
                    <a:off x="5885435" y="2421458"/>
                    <a:ext cx="393939" cy="345033"/>
                  </a:xfrm>
                  <a:prstGeom prst="rightArrow">
                    <a:avLst/>
                  </a:prstGeom>
                  <a:gradFill flip="none" rotWithShape="1">
                    <a:gsLst>
                      <a:gs pos="0">
                        <a:srgbClr val="F79646">
                          <a:lumMod val="67000"/>
                        </a:srgbClr>
                      </a:gs>
                      <a:gs pos="48000">
                        <a:srgbClr val="F79646">
                          <a:lumMod val="97000"/>
                          <a:lumOff val="3000"/>
                        </a:srgbClr>
                      </a:gs>
                      <a:gs pos="100000">
                        <a:srgbClr val="F79646">
                          <a:lumMod val="60000"/>
                          <a:lumOff val="40000"/>
                        </a:srgbClr>
                      </a:gs>
                    </a:gsLst>
                    <a:lin ang="16200000" scaled="1"/>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1" name="右箭头 80"/>
                  <p:cNvSpPr/>
                  <p:nvPr/>
                </p:nvSpPr>
                <p:spPr>
                  <a:xfrm rot="16200000">
                    <a:off x="7625583" y="2386765"/>
                    <a:ext cx="393939" cy="345033"/>
                  </a:xfrm>
                  <a:prstGeom prst="rightArrow">
                    <a:avLst/>
                  </a:prstGeom>
                  <a:gradFill flip="none" rotWithShape="1">
                    <a:gsLst>
                      <a:gs pos="0">
                        <a:srgbClr val="F79646">
                          <a:lumMod val="67000"/>
                        </a:srgbClr>
                      </a:gs>
                      <a:gs pos="48000">
                        <a:srgbClr val="F79646">
                          <a:lumMod val="97000"/>
                          <a:lumOff val="3000"/>
                        </a:srgbClr>
                      </a:gs>
                      <a:gs pos="100000">
                        <a:srgbClr val="F79646">
                          <a:lumMod val="60000"/>
                          <a:lumOff val="40000"/>
                        </a:srgbClr>
                      </a:gs>
                    </a:gsLst>
                    <a:lin ang="16200000" scaled="1"/>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2" name="右箭头 81"/>
                  <p:cNvSpPr/>
                  <p:nvPr/>
                </p:nvSpPr>
                <p:spPr>
                  <a:xfrm rot="16200000">
                    <a:off x="7453066" y="1177896"/>
                    <a:ext cx="393939" cy="345033"/>
                  </a:xfrm>
                  <a:prstGeom prst="rightArrow">
                    <a:avLst/>
                  </a:prstGeom>
                  <a:gradFill flip="none" rotWithShape="1">
                    <a:gsLst>
                      <a:gs pos="0">
                        <a:srgbClr val="F79646">
                          <a:lumMod val="67000"/>
                        </a:srgbClr>
                      </a:gs>
                      <a:gs pos="48000">
                        <a:srgbClr val="F79646">
                          <a:lumMod val="97000"/>
                          <a:lumOff val="3000"/>
                        </a:srgbClr>
                      </a:gs>
                      <a:gs pos="100000">
                        <a:srgbClr val="F79646">
                          <a:lumMod val="60000"/>
                          <a:lumOff val="40000"/>
                        </a:srgbClr>
                      </a:gs>
                    </a:gsLst>
                    <a:lin ang="16200000" scaled="1"/>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sp>
            <p:nvSpPr>
              <p:cNvPr id="72" name="上下箭头 71"/>
              <p:cNvSpPr/>
              <p:nvPr/>
            </p:nvSpPr>
            <p:spPr>
              <a:xfrm>
                <a:off x="5760571" y="2656933"/>
                <a:ext cx="311060" cy="2390773"/>
              </a:xfrm>
              <a:prstGeom prst="upDownArrow">
                <a:avLst/>
              </a:prstGeom>
              <a:gradFill flip="none" rotWithShape="1">
                <a:gsLst>
                  <a:gs pos="0">
                    <a:srgbClr val="F79646">
                      <a:lumMod val="67000"/>
                    </a:srgbClr>
                  </a:gs>
                  <a:gs pos="48000">
                    <a:srgbClr val="F79646">
                      <a:lumMod val="97000"/>
                      <a:lumOff val="3000"/>
                    </a:srgbClr>
                  </a:gs>
                  <a:gs pos="100000">
                    <a:srgbClr val="F79646">
                      <a:lumMod val="60000"/>
                      <a:lumOff val="40000"/>
                    </a:srgbClr>
                  </a:gs>
                </a:gsLst>
                <a:lin ang="16200000" scaled="1"/>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97" name="圆角矩形 96"/>
            <p:cNvSpPr/>
            <p:nvPr/>
          </p:nvSpPr>
          <p:spPr>
            <a:xfrm>
              <a:off x="4396818" y="842573"/>
              <a:ext cx="500123" cy="5368103"/>
            </a:xfrm>
            <a:prstGeom prst="roundRect">
              <a:avLst/>
            </a:prstGeom>
            <a:solidFill>
              <a:srgbClr val="1F497D">
                <a:lumMod val="40000"/>
                <a:lumOff val="60000"/>
              </a:srgbClr>
            </a:solidFill>
            <a:ln w="25400" cap="flat" cmpd="sng" algn="ctr">
              <a:solidFill>
                <a:srgbClr val="9BBB59">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a:ln>
                    <a:noFill/>
                  </a:ln>
                  <a:solidFill>
                    <a:prstClr val="white"/>
                  </a:solidFill>
                  <a:effectLst/>
                  <a:uLnTx/>
                  <a:uFillTx/>
                  <a:latin typeface="Calibri"/>
                  <a:ea typeface="宋体" panose="02010600030101010101" pitchFamily="2" charset="-122"/>
                  <a:cs typeface="+mn-cs"/>
                </a:rPr>
                <a:t>CLI</a:t>
              </a:r>
              <a:endParaRPr kumimoji="1" lang="zh-CN" altLang="en-US" sz="9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nvGrpSpPr>
            <p:cNvPr id="98" name="组 72"/>
            <p:cNvGrpSpPr/>
            <p:nvPr/>
          </p:nvGrpSpPr>
          <p:grpSpPr>
            <a:xfrm>
              <a:off x="6049463" y="628283"/>
              <a:ext cx="3478225" cy="1543170"/>
              <a:chOff x="288428" y="1710698"/>
              <a:chExt cx="3715445" cy="1770062"/>
            </a:xfrm>
          </p:grpSpPr>
          <p:sp>
            <p:nvSpPr>
              <p:cNvPr id="99" name="圆角矩形 98"/>
              <p:cNvSpPr/>
              <p:nvPr/>
            </p:nvSpPr>
            <p:spPr>
              <a:xfrm>
                <a:off x="288428" y="1710698"/>
                <a:ext cx="3715445" cy="1770062"/>
              </a:xfrm>
              <a:prstGeom prst="roundRect">
                <a:avLst/>
              </a:prstGeom>
              <a:solidFill>
                <a:srgbClr val="C0504D"/>
              </a:solidFill>
              <a:ln w="25400" cap="flat" cmpd="sng" algn="ctr">
                <a:solidFill>
                  <a:srgbClr val="9BBB59">
                    <a:shade val="50000"/>
                  </a:srgbClr>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1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App</a:t>
                </a:r>
                <a:endParaRPr kumimoji="1" lang="zh-CN" altLang="en-US" sz="11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00" name="矩形 99"/>
              <p:cNvSpPr/>
              <p:nvPr/>
            </p:nvSpPr>
            <p:spPr>
              <a:xfrm>
                <a:off x="810108" y="2230477"/>
                <a:ext cx="1093200" cy="484539"/>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err="1">
                    <a:ln>
                      <a:noFill/>
                    </a:ln>
                    <a:solidFill>
                      <a:prstClr val="white"/>
                    </a:solidFill>
                    <a:effectLst/>
                    <a:uLnTx/>
                    <a:uFillTx/>
                    <a:latin typeface="Calibri"/>
                    <a:ea typeface="宋体" panose="02010600030101010101" pitchFamily="2" charset="-122"/>
                    <a:cs typeface="+mn-cs"/>
                  </a:rPr>
                  <a:t>javascript</a:t>
                </a:r>
                <a:endParaRPr kumimoji="1" lang="zh-CN" altLang="en-US" sz="12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01" name="矩形 100"/>
              <p:cNvSpPr/>
              <p:nvPr/>
            </p:nvSpPr>
            <p:spPr>
              <a:xfrm>
                <a:off x="2518660" y="2230477"/>
                <a:ext cx="1093200" cy="484539"/>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CSS</a:t>
                </a:r>
                <a:r>
                  <a:rPr kumimoji="1" lang="zh-CN" altLang="en-US" sz="12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 </a:t>
                </a:r>
                <a:r>
                  <a:rPr kumimoji="1" lang="en-US" altLang="zh-CN" sz="1200" b="0" i="0" u="none" strike="noStrike" kern="0" cap="none" spc="0" normalizeH="0" baseline="0" noProof="0" dirty="0" err="1">
                    <a:ln>
                      <a:noFill/>
                    </a:ln>
                    <a:solidFill>
                      <a:prstClr val="white"/>
                    </a:solidFill>
                    <a:effectLst/>
                    <a:uLnTx/>
                    <a:uFillTx/>
                    <a:latin typeface="Calibri"/>
                    <a:ea typeface="宋体" panose="02010600030101010101" pitchFamily="2" charset="-122"/>
                    <a:cs typeface="+mn-cs"/>
                  </a:rPr>
                  <a:t>Freamwork</a:t>
                </a:r>
                <a:endParaRPr kumimoji="1" lang="zh-CN" altLang="en-US" sz="12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02" name="矩形 101"/>
              <p:cNvSpPr/>
              <p:nvPr/>
            </p:nvSpPr>
            <p:spPr>
              <a:xfrm>
                <a:off x="2518660" y="2891239"/>
                <a:ext cx="1093200" cy="484539"/>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Router</a:t>
                </a:r>
              </a:p>
            </p:txBody>
          </p:sp>
          <p:sp>
            <p:nvSpPr>
              <p:cNvPr id="166" name="矩形 165"/>
              <p:cNvSpPr/>
              <p:nvPr/>
            </p:nvSpPr>
            <p:spPr>
              <a:xfrm>
                <a:off x="810108" y="2891239"/>
                <a:ext cx="1093200" cy="484539"/>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MVC</a:t>
                </a:r>
                <a:r>
                  <a:rPr kumimoji="1" lang="zh-CN" altLang="en-US" sz="12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rPr>
                  <a:t> </a:t>
                </a:r>
                <a:r>
                  <a:rPr kumimoji="1" lang="en-US" altLang="zh-CN" sz="1200" b="0" i="0" u="none" strike="noStrike" kern="0" cap="none" spc="0" normalizeH="0" baseline="0" noProof="0" dirty="0" err="1">
                    <a:ln>
                      <a:noFill/>
                    </a:ln>
                    <a:solidFill>
                      <a:prstClr val="white"/>
                    </a:solidFill>
                    <a:effectLst/>
                    <a:uLnTx/>
                    <a:uFillTx/>
                    <a:latin typeface="Calibri"/>
                    <a:ea typeface="宋体" panose="02010600030101010101" pitchFamily="2" charset="-122"/>
                    <a:cs typeface="+mn-cs"/>
                  </a:rPr>
                  <a:t>Freamwork</a:t>
                </a:r>
                <a:endParaRPr kumimoji="1" lang="en-US" altLang="zh-CN" sz="12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grpSp>
    </p:spTree>
    <p:extLst>
      <p:ext uri="{BB962C8B-B14F-4D97-AF65-F5344CB8AC3E}">
        <p14:creationId xmlns:p14="http://schemas.microsoft.com/office/powerpoint/2010/main" val="1575149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07" y="215804"/>
            <a:ext cx="7304088" cy="304800"/>
          </a:xfrm>
        </p:spPr>
        <p:txBody>
          <a:bodyPr/>
          <a:lstStyle/>
          <a:p>
            <a:r>
              <a:rPr lang="en-US" altLang="zh-CN" dirty="0">
                <a:latin typeface="微软雅黑" pitchFamily="34" charset="-122"/>
                <a:ea typeface="微软雅黑" pitchFamily="34" charset="-122"/>
              </a:rPr>
              <a:t>4.</a:t>
            </a:r>
            <a:r>
              <a:rPr lang="zh-CN" altLang="en-US" dirty="0">
                <a:latin typeface="微软雅黑" pitchFamily="34" charset="-122"/>
                <a:ea typeface="微软雅黑" pitchFamily="34" charset="-122"/>
              </a:rPr>
              <a:t>系统部署设计</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系统拓扑</a:t>
            </a:r>
          </a:p>
        </p:txBody>
      </p:sp>
      <p:sp>
        <p:nvSpPr>
          <p:cNvPr id="4" name="灯片编号占位符 3"/>
          <p:cNvSpPr>
            <a:spLocks noGrp="1"/>
          </p:cNvSpPr>
          <p:nvPr>
            <p:ph type="sldNum" sz="quarter" idx="10"/>
          </p:nvPr>
        </p:nvSpPr>
        <p:spPr/>
        <p:txBody>
          <a:bodyPr/>
          <a:lstStyle/>
          <a:p>
            <a:pPr>
              <a:defRPr/>
            </a:pPr>
            <a:fld id="{5F2F3CC2-4F08-407C-93B6-F094B82ED66D}" type="slidenum">
              <a:rPr lang="en-US" smtClean="0"/>
              <a:pPr>
                <a:defRPr/>
              </a:pPr>
              <a:t>7</a:t>
            </a:fld>
            <a:endParaRPr lang="en-US"/>
          </a:p>
        </p:txBody>
      </p:sp>
      <p:grpSp>
        <p:nvGrpSpPr>
          <p:cNvPr id="3" name="组合 2"/>
          <p:cNvGrpSpPr/>
          <p:nvPr/>
        </p:nvGrpSpPr>
        <p:grpSpPr>
          <a:xfrm>
            <a:off x="495879" y="897383"/>
            <a:ext cx="7395943" cy="3788818"/>
            <a:chOff x="1872605" y="447952"/>
            <a:chExt cx="9001000" cy="5530027"/>
          </a:xfrm>
        </p:grpSpPr>
        <p:sp>
          <p:nvSpPr>
            <p:cNvPr id="5" name="矩形 4"/>
            <p:cNvSpPr/>
            <p:nvPr/>
          </p:nvSpPr>
          <p:spPr>
            <a:xfrm>
              <a:off x="3672805" y="1528669"/>
              <a:ext cx="2021786" cy="1003314"/>
            </a:xfrm>
            <a:prstGeom prst="rect">
              <a:avLst/>
            </a:prstGeom>
            <a:solidFill>
              <a:srgbClr val="9BBB59">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b="0" i="0" u="none" strike="noStrike" kern="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nvGrpSpPr>
            <p:cNvPr id="6" name="组 35"/>
            <p:cNvGrpSpPr/>
            <p:nvPr/>
          </p:nvGrpSpPr>
          <p:grpSpPr>
            <a:xfrm>
              <a:off x="4058791" y="447952"/>
              <a:ext cx="1249814" cy="583664"/>
              <a:chOff x="4704927" y="422839"/>
              <a:chExt cx="1249814" cy="583664"/>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04927" y="422839"/>
                <a:ext cx="465132" cy="465132"/>
              </a:xfrm>
              <a:prstGeom prst="rect">
                <a:avLst/>
              </a:prstGeom>
            </p:spPr>
          </p:pic>
          <p:grpSp>
            <p:nvGrpSpPr>
              <p:cNvPr id="8" name="组 38"/>
              <p:cNvGrpSpPr/>
              <p:nvPr/>
            </p:nvGrpSpPr>
            <p:grpSpPr>
              <a:xfrm>
                <a:off x="5094338" y="422839"/>
                <a:ext cx="860403" cy="583664"/>
                <a:chOff x="1420754" y="642998"/>
                <a:chExt cx="860403" cy="583664"/>
              </a:xfrm>
            </p:grpSpPr>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0754" y="662143"/>
                  <a:ext cx="465132" cy="465132"/>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16025" y="642998"/>
                  <a:ext cx="465132" cy="465132"/>
                </a:xfrm>
                <a:prstGeom prst="rect">
                  <a:avLst/>
                </a:prstGeom>
              </p:spPr>
            </p:pic>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01445" y="761530"/>
                  <a:ext cx="465132" cy="465132"/>
                </a:xfrm>
                <a:prstGeom prst="rect">
                  <a:avLst/>
                </a:prstGeom>
              </p:spPr>
            </p:pic>
          </p:grpSp>
        </p:grpSp>
        <p:grpSp>
          <p:nvGrpSpPr>
            <p:cNvPr id="12" name="组 49"/>
            <p:cNvGrpSpPr/>
            <p:nvPr/>
          </p:nvGrpSpPr>
          <p:grpSpPr>
            <a:xfrm>
              <a:off x="4861772" y="4105771"/>
              <a:ext cx="476621" cy="671687"/>
              <a:chOff x="970029" y="1322406"/>
              <a:chExt cx="476621" cy="671687"/>
            </a:xfrm>
          </p:grpSpPr>
          <p:pic>
            <p:nvPicPr>
              <p:cNvPr id="13" name="图片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0029" y="1322406"/>
                <a:ext cx="465132" cy="465132"/>
              </a:xfrm>
              <a:prstGeom prst="rect">
                <a:avLst/>
              </a:prstGeom>
            </p:spPr>
          </p:pic>
          <p:sp>
            <p:nvSpPr>
              <p:cNvPr id="14" name="文本框 13"/>
              <p:cNvSpPr txBox="1"/>
              <p:nvPr/>
            </p:nvSpPr>
            <p:spPr>
              <a:xfrm>
                <a:off x="1010074" y="1729507"/>
                <a:ext cx="436576" cy="264586"/>
              </a:xfrm>
              <a:prstGeom prst="rect">
                <a:avLst/>
              </a:prstGeom>
              <a:noFill/>
            </p:spPr>
            <p:txBody>
              <a:bodyPr wrap="none" rtlCol="0">
                <a:spAutoFit/>
              </a:bodyPr>
              <a:lstStyle/>
              <a:p>
                <a:pPr algn="l" defTabSz="914400" fontAlgn="auto">
                  <a:spcBef>
                    <a:spcPts val="0"/>
                  </a:spcBef>
                  <a:spcAft>
                    <a:spcPts val="0"/>
                  </a:spcAft>
                </a:pPr>
                <a:r>
                  <a:rPr kumimoji="1" lang="en-US" altLang="zh-CN" sz="800" b="0" dirty="0">
                    <a:solidFill>
                      <a:prstClr val="black"/>
                    </a:solidFill>
                    <a:latin typeface="Calibri"/>
                    <a:ea typeface="宋体" panose="02010600030101010101" pitchFamily="2" charset="-122"/>
                  </a:rPr>
                  <a:t>SLB</a:t>
                </a:r>
                <a:endParaRPr kumimoji="1" lang="zh-CN" altLang="en-US" sz="800" b="0" dirty="0">
                  <a:solidFill>
                    <a:prstClr val="black"/>
                  </a:solidFill>
                  <a:latin typeface="Calibri"/>
                  <a:ea typeface="宋体" panose="02010600030101010101" pitchFamily="2" charset="-122"/>
                </a:endParaRPr>
              </a:p>
            </p:txBody>
          </p:sp>
        </p:grpSp>
        <p:grpSp>
          <p:nvGrpSpPr>
            <p:cNvPr id="15" name="组 56"/>
            <p:cNvGrpSpPr/>
            <p:nvPr/>
          </p:nvGrpSpPr>
          <p:grpSpPr>
            <a:xfrm>
              <a:off x="3960837" y="1782080"/>
              <a:ext cx="528510" cy="679727"/>
              <a:chOff x="1998138" y="1287678"/>
              <a:chExt cx="528510" cy="679727"/>
            </a:xfrm>
          </p:grpSpPr>
          <p:pic>
            <p:nvPicPr>
              <p:cNvPr id="16" name="图片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98138" y="1287678"/>
                <a:ext cx="465132" cy="465132"/>
              </a:xfrm>
              <a:prstGeom prst="rect">
                <a:avLst/>
              </a:prstGeom>
            </p:spPr>
          </p:pic>
          <p:sp>
            <p:nvSpPr>
              <p:cNvPr id="17" name="文本框 16"/>
              <p:cNvSpPr txBox="1"/>
              <p:nvPr/>
            </p:nvSpPr>
            <p:spPr>
              <a:xfrm>
                <a:off x="2011734" y="1683921"/>
                <a:ext cx="514914" cy="283484"/>
              </a:xfrm>
              <a:prstGeom prst="rect">
                <a:avLst/>
              </a:prstGeom>
              <a:noFill/>
            </p:spPr>
            <p:txBody>
              <a:bodyPr wrap="none" rtlCol="0">
                <a:spAutoFit/>
              </a:bodyPr>
              <a:lstStyle/>
              <a:p>
                <a:pPr algn="l" defTabSz="914400" fontAlgn="auto">
                  <a:spcBef>
                    <a:spcPts val="0"/>
                  </a:spcBef>
                  <a:spcAft>
                    <a:spcPts val="0"/>
                  </a:spcAft>
                </a:pPr>
                <a:r>
                  <a:rPr kumimoji="1" lang="en-US" altLang="zh-CN" sz="900" b="0" dirty="0">
                    <a:solidFill>
                      <a:prstClr val="black"/>
                    </a:solidFill>
                    <a:latin typeface="Calibri"/>
                    <a:ea typeface="宋体" panose="02010600030101010101" pitchFamily="2" charset="-122"/>
                  </a:rPr>
                  <a:t>CDN</a:t>
                </a:r>
                <a:endParaRPr kumimoji="1" lang="zh-CN" altLang="en-US" sz="900" b="0" dirty="0">
                  <a:solidFill>
                    <a:prstClr val="black"/>
                  </a:solidFill>
                  <a:latin typeface="Calibri"/>
                  <a:ea typeface="宋体" panose="02010600030101010101" pitchFamily="2" charset="-122"/>
                </a:endParaRPr>
              </a:p>
            </p:txBody>
          </p:sp>
        </p:grpSp>
        <p:grpSp>
          <p:nvGrpSpPr>
            <p:cNvPr id="18" name="组 4"/>
            <p:cNvGrpSpPr/>
            <p:nvPr/>
          </p:nvGrpSpPr>
          <p:grpSpPr>
            <a:xfrm>
              <a:off x="6024945" y="3044488"/>
              <a:ext cx="915177" cy="2592288"/>
              <a:chOff x="4483650" y="2203414"/>
              <a:chExt cx="915177" cy="2592288"/>
            </a:xfrm>
          </p:grpSpPr>
          <p:sp>
            <p:nvSpPr>
              <p:cNvPr id="19" name="矩形 18"/>
              <p:cNvSpPr/>
              <p:nvPr/>
            </p:nvSpPr>
            <p:spPr>
              <a:xfrm>
                <a:off x="4483650" y="2203414"/>
                <a:ext cx="915177" cy="2592288"/>
              </a:xfrm>
              <a:prstGeom prst="rect">
                <a:avLst/>
              </a:prstGeom>
              <a:solidFill>
                <a:srgbClr val="4F81BD">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b="0" i="0" u="none" strike="noStrike" kern="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nvGrpSpPr>
              <p:cNvPr id="20" name="组 75"/>
              <p:cNvGrpSpPr/>
              <p:nvPr/>
            </p:nvGrpSpPr>
            <p:grpSpPr>
              <a:xfrm>
                <a:off x="4704927" y="2328593"/>
                <a:ext cx="510235" cy="684205"/>
                <a:chOff x="4053437" y="600401"/>
                <a:chExt cx="510235" cy="684205"/>
              </a:xfrm>
            </p:grpSpPr>
            <p:pic>
              <p:nvPicPr>
                <p:cNvPr id="24" name="图片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53437" y="600401"/>
                  <a:ext cx="465132" cy="465132"/>
                </a:xfrm>
                <a:prstGeom prst="rect">
                  <a:avLst/>
                </a:prstGeom>
              </p:spPr>
            </p:pic>
            <p:sp>
              <p:nvSpPr>
                <p:cNvPr id="25" name="文本框 24"/>
                <p:cNvSpPr txBox="1"/>
                <p:nvPr/>
              </p:nvSpPr>
              <p:spPr>
                <a:xfrm>
                  <a:off x="4095337" y="1001122"/>
                  <a:ext cx="468335" cy="283484"/>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a:ln>
                        <a:noFill/>
                      </a:ln>
                      <a:solidFill>
                        <a:prstClr val="black"/>
                      </a:solidFill>
                      <a:effectLst/>
                      <a:uLnTx/>
                      <a:uFillTx/>
                      <a:latin typeface="Calibri"/>
                      <a:ea typeface="宋体" panose="02010600030101010101" pitchFamily="2" charset="-122"/>
                    </a:rPr>
                    <a:t>ECS</a:t>
                  </a:r>
                  <a:endParaRPr kumimoji="1" lang="zh-CN" altLang="en-US" sz="900" b="0" i="0" u="none" strike="noStrike" kern="0" cap="none" spc="0" normalizeH="0" baseline="0" noProof="0" dirty="0">
                    <a:ln>
                      <a:noFill/>
                    </a:ln>
                    <a:solidFill>
                      <a:prstClr val="black"/>
                    </a:solidFill>
                    <a:effectLst/>
                    <a:uLnTx/>
                    <a:uFillTx/>
                    <a:latin typeface="Calibri"/>
                    <a:ea typeface="宋体" panose="02010600030101010101" pitchFamily="2" charset="-122"/>
                  </a:endParaRPr>
                </a:p>
              </p:txBody>
            </p:sp>
          </p:grpSp>
          <p:grpSp>
            <p:nvGrpSpPr>
              <p:cNvPr id="21" name="组 78"/>
              <p:cNvGrpSpPr/>
              <p:nvPr/>
            </p:nvGrpSpPr>
            <p:grpSpPr>
              <a:xfrm>
                <a:off x="4704927" y="3264697"/>
                <a:ext cx="510235" cy="684205"/>
                <a:chOff x="4053437" y="449820"/>
                <a:chExt cx="510235" cy="684205"/>
              </a:xfrm>
            </p:grpSpPr>
            <p:pic>
              <p:nvPicPr>
                <p:cNvPr id="22" name="图片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53437" y="449820"/>
                  <a:ext cx="465132" cy="465132"/>
                </a:xfrm>
                <a:prstGeom prst="rect">
                  <a:avLst/>
                </a:prstGeom>
              </p:spPr>
            </p:pic>
            <p:sp>
              <p:nvSpPr>
                <p:cNvPr id="23" name="文本框 22"/>
                <p:cNvSpPr txBox="1"/>
                <p:nvPr/>
              </p:nvSpPr>
              <p:spPr>
                <a:xfrm>
                  <a:off x="4095337" y="850541"/>
                  <a:ext cx="468335" cy="283484"/>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a:ln>
                        <a:noFill/>
                      </a:ln>
                      <a:solidFill>
                        <a:prstClr val="black"/>
                      </a:solidFill>
                      <a:effectLst/>
                      <a:uLnTx/>
                      <a:uFillTx/>
                      <a:latin typeface="Calibri"/>
                      <a:ea typeface="宋体" panose="02010600030101010101" pitchFamily="2" charset="-122"/>
                    </a:rPr>
                    <a:t>ECS</a:t>
                  </a:r>
                  <a:endParaRPr kumimoji="1" lang="zh-CN" altLang="en-US" sz="900" b="0" i="0" u="none" strike="noStrike" kern="0" cap="none" spc="0" normalizeH="0" baseline="0" noProof="0" dirty="0">
                    <a:ln>
                      <a:noFill/>
                    </a:ln>
                    <a:solidFill>
                      <a:prstClr val="black"/>
                    </a:solidFill>
                    <a:effectLst/>
                    <a:uLnTx/>
                    <a:uFillTx/>
                    <a:latin typeface="Calibri"/>
                    <a:ea typeface="宋体" panose="02010600030101010101" pitchFamily="2" charset="-122"/>
                  </a:endParaRPr>
                </a:p>
              </p:txBody>
            </p:sp>
          </p:grpSp>
        </p:grpSp>
        <p:grpSp>
          <p:nvGrpSpPr>
            <p:cNvPr id="26" name="组 3"/>
            <p:cNvGrpSpPr/>
            <p:nvPr/>
          </p:nvGrpSpPr>
          <p:grpSpPr>
            <a:xfrm>
              <a:off x="7727751" y="3044488"/>
              <a:ext cx="915177" cy="2592288"/>
              <a:chOff x="6245119" y="2222251"/>
              <a:chExt cx="915177" cy="2592288"/>
            </a:xfrm>
          </p:grpSpPr>
          <p:sp>
            <p:nvSpPr>
              <p:cNvPr id="27" name="矩形 26"/>
              <p:cNvSpPr/>
              <p:nvPr/>
            </p:nvSpPr>
            <p:spPr>
              <a:xfrm>
                <a:off x="6245119" y="2222251"/>
                <a:ext cx="915177" cy="2592288"/>
              </a:xfrm>
              <a:prstGeom prst="rect">
                <a:avLst/>
              </a:prstGeom>
              <a:solidFill>
                <a:srgbClr val="4F81BD">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b="0" i="0" u="none" strike="noStrike" kern="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nvGrpSpPr>
              <p:cNvPr id="28" name="组 89"/>
              <p:cNvGrpSpPr/>
              <p:nvPr/>
            </p:nvGrpSpPr>
            <p:grpSpPr>
              <a:xfrm>
                <a:off x="6468707" y="2347430"/>
                <a:ext cx="521369" cy="698263"/>
                <a:chOff x="5365078" y="729138"/>
                <a:chExt cx="521369" cy="698263"/>
              </a:xfrm>
            </p:grpSpPr>
            <p:pic>
              <p:nvPicPr>
                <p:cNvPr id="32" name="图片 3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365078" y="729138"/>
                  <a:ext cx="468000" cy="468000"/>
                </a:xfrm>
                <a:prstGeom prst="rect">
                  <a:avLst/>
                </a:prstGeom>
              </p:spPr>
            </p:pic>
            <p:sp>
              <p:nvSpPr>
                <p:cNvPr id="33" name="文本框 32"/>
                <p:cNvSpPr txBox="1"/>
                <p:nvPr/>
              </p:nvSpPr>
              <p:spPr>
                <a:xfrm>
                  <a:off x="5396940" y="1143917"/>
                  <a:ext cx="489507" cy="283484"/>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a:ln>
                        <a:noFill/>
                      </a:ln>
                      <a:solidFill>
                        <a:prstClr val="black"/>
                      </a:solidFill>
                      <a:effectLst/>
                      <a:uLnTx/>
                      <a:uFillTx/>
                      <a:latin typeface="Calibri"/>
                      <a:ea typeface="宋体" panose="02010600030101010101" pitchFamily="2" charset="-122"/>
                    </a:rPr>
                    <a:t>RDS</a:t>
                  </a:r>
                  <a:endParaRPr kumimoji="1" lang="zh-CN" altLang="en-US" sz="900" b="0" i="0" u="none" strike="noStrike" kern="0" cap="none" spc="0" normalizeH="0" baseline="0" noProof="0" dirty="0">
                    <a:ln>
                      <a:noFill/>
                    </a:ln>
                    <a:solidFill>
                      <a:prstClr val="black"/>
                    </a:solidFill>
                    <a:effectLst/>
                    <a:uLnTx/>
                    <a:uFillTx/>
                    <a:latin typeface="Calibri"/>
                    <a:ea typeface="宋体" panose="02010600030101010101" pitchFamily="2" charset="-122"/>
                  </a:endParaRPr>
                </a:p>
              </p:txBody>
            </p:sp>
          </p:grpSp>
          <p:grpSp>
            <p:nvGrpSpPr>
              <p:cNvPr id="29" name="组 92"/>
              <p:cNvGrpSpPr/>
              <p:nvPr/>
            </p:nvGrpSpPr>
            <p:grpSpPr>
              <a:xfrm>
                <a:off x="6500568" y="3283534"/>
                <a:ext cx="521369" cy="698263"/>
                <a:chOff x="5365078" y="564499"/>
                <a:chExt cx="521369" cy="698263"/>
              </a:xfrm>
            </p:grpSpPr>
            <p:pic>
              <p:nvPicPr>
                <p:cNvPr id="30" name="图片 2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365078" y="564499"/>
                  <a:ext cx="468000" cy="468000"/>
                </a:xfrm>
                <a:prstGeom prst="rect">
                  <a:avLst/>
                </a:prstGeom>
              </p:spPr>
            </p:pic>
            <p:sp>
              <p:nvSpPr>
                <p:cNvPr id="31" name="文本框 30"/>
                <p:cNvSpPr txBox="1"/>
                <p:nvPr/>
              </p:nvSpPr>
              <p:spPr>
                <a:xfrm>
                  <a:off x="5396940" y="979278"/>
                  <a:ext cx="489507" cy="283484"/>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a:ln>
                        <a:noFill/>
                      </a:ln>
                      <a:solidFill>
                        <a:prstClr val="black"/>
                      </a:solidFill>
                      <a:effectLst/>
                      <a:uLnTx/>
                      <a:uFillTx/>
                      <a:latin typeface="Calibri"/>
                      <a:ea typeface="宋体" panose="02010600030101010101" pitchFamily="2" charset="-122"/>
                    </a:rPr>
                    <a:t>RDS</a:t>
                  </a:r>
                  <a:endParaRPr kumimoji="1" lang="zh-CN" altLang="en-US" sz="900" b="0" i="0" u="none" strike="noStrike" kern="0" cap="none" spc="0" normalizeH="0" baseline="0" noProof="0" dirty="0">
                    <a:ln>
                      <a:noFill/>
                    </a:ln>
                    <a:solidFill>
                      <a:prstClr val="black"/>
                    </a:solidFill>
                    <a:effectLst/>
                    <a:uLnTx/>
                    <a:uFillTx/>
                    <a:latin typeface="Calibri"/>
                    <a:ea typeface="宋体" panose="02010600030101010101" pitchFamily="2" charset="-122"/>
                  </a:endParaRPr>
                </a:p>
              </p:txBody>
            </p:sp>
          </p:grpSp>
        </p:grpSp>
        <p:grpSp>
          <p:nvGrpSpPr>
            <p:cNvPr id="34" name="组 2"/>
            <p:cNvGrpSpPr/>
            <p:nvPr/>
          </p:nvGrpSpPr>
          <p:grpSpPr>
            <a:xfrm>
              <a:off x="9430557" y="3044488"/>
              <a:ext cx="915177" cy="2592288"/>
              <a:chOff x="7991318" y="2206004"/>
              <a:chExt cx="915177" cy="2592288"/>
            </a:xfrm>
          </p:grpSpPr>
          <p:sp>
            <p:nvSpPr>
              <p:cNvPr id="35" name="矩形 34"/>
              <p:cNvSpPr/>
              <p:nvPr/>
            </p:nvSpPr>
            <p:spPr>
              <a:xfrm>
                <a:off x="7991318" y="2206004"/>
                <a:ext cx="915177" cy="2592288"/>
              </a:xfrm>
              <a:prstGeom prst="rect">
                <a:avLst/>
              </a:prstGeom>
              <a:solidFill>
                <a:srgbClr val="4F81BD">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b="0" i="0" u="none" strike="noStrike" kern="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nvGrpSpPr>
              <p:cNvPr id="36" name="组 95"/>
              <p:cNvGrpSpPr/>
              <p:nvPr/>
            </p:nvGrpSpPr>
            <p:grpSpPr>
              <a:xfrm>
                <a:off x="8209097" y="2432920"/>
                <a:ext cx="578431" cy="660787"/>
                <a:chOff x="6337101" y="882263"/>
                <a:chExt cx="578431" cy="660787"/>
              </a:xfrm>
            </p:grpSpPr>
            <p:pic>
              <p:nvPicPr>
                <p:cNvPr id="40" name="图片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39584" y="882263"/>
                  <a:ext cx="465132" cy="465132"/>
                </a:xfrm>
                <a:prstGeom prst="rect">
                  <a:avLst/>
                </a:prstGeom>
              </p:spPr>
            </p:pic>
            <p:sp>
              <p:nvSpPr>
                <p:cNvPr id="41" name="文本框 40"/>
                <p:cNvSpPr txBox="1"/>
                <p:nvPr/>
              </p:nvSpPr>
              <p:spPr>
                <a:xfrm>
                  <a:off x="6337101" y="1259566"/>
                  <a:ext cx="578431" cy="283484"/>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err="1">
                      <a:ln>
                        <a:noFill/>
                      </a:ln>
                      <a:solidFill>
                        <a:prstClr val="black"/>
                      </a:solidFill>
                      <a:effectLst/>
                      <a:uLnTx/>
                      <a:uFillTx/>
                      <a:latin typeface="Calibri"/>
                      <a:ea typeface="宋体" panose="02010600030101010101" pitchFamily="2" charset="-122"/>
                    </a:rPr>
                    <a:t>Redis</a:t>
                  </a:r>
                  <a:endParaRPr kumimoji="1" lang="zh-CN" altLang="en-US" sz="900" b="0" i="0" u="none" strike="noStrike" kern="0" cap="none" spc="0" normalizeH="0" baseline="0" noProof="0" dirty="0">
                    <a:ln>
                      <a:noFill/>
                    </a:ln>
                    <a:solidFill>
                      <a:prstClr val="black"/>
                    </a:solidFill>
                    <a:effectLst/>
                    <a:uLnTx/>
                    <a:uFillTx/>
                    <a:latin typeface="Calibri"/>
                    <a:ea typeface="宋体" panose="02010600030101010101" pitchFamily="2" charset="-122"/>
                  </a:endParaRPr>
                </a:p>
              </p:txBody>
            </p:sp>
          </p:grpSp>
          <p:grpSp>
            <p:nvGrpSpPr>
              <p:cNvPr id="37" name="组 98"/>
              <p:cNvGrpSpPr/>
              <p:nvPr/>
            </p:nvGrpSpPr>
            <p:grpSpPr>
              <a:xfrm>
                <a:off x="8281317" y="3601715"/>
                <a:ext cx="578431" cy="660787"/>
                <a:chOff x="6337101" y="882263"/>
                <a:chExt cx="578431" cy="660787"/>
              </a:xfrm>
            </p:grpSpPr>
            <p:pic>
              <p:nvPicPr>
                <p:cNvPr id="38" name="图片 3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39584" y="882263"/>
                  <a:ext cx="465132" cy="465132"/>
                </a:xfrm>
                <a:prstGeom prst="rect">
                  <a:avLst/>
                </a:prstGeom>
              </p:spPr>
            </p:pic>
            <p:sp>
              <p:nvSpPr>
                <p:cNvPr id="39" name="文本框 38"/>
                <p:cNvSpPr txBox="1"/>
                <p:nvPr/>
              </p:nvSpPr>
              <p:spPr>
                <a:xfrm>
                  <a:off x="6337101" y="1259566"/>
                  <a:ext cx="578431" cy="283484"/>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err="1">
                      <a:ln>
                        <a:noFill/>
                      </a:ln>
                      <a:solidFill>
                        <a:prstClr val="black"/>
                      </a:solidFill>
                      <a:effectLst/>
                      <a:uLnTx/>
                      <a:uFillTx/>
                      <a:latin typeface="Calibri"/>
                      <a:ea typeface="宋体" panose="02010600030101010101" pitchFamily="2" charset="-122"/>
                    </a:rPr>
                    <a:t>Redis</a:t>
                  </a:r>
                  <a:endParaRPr kumimoji="1" lang="zh-CN" altLang="en-US" sz="900" b="0" i="0" u="none" strike="noStrike" kern="0" cap="none" spc="0" normalizeH="0" baseline="0" noProof="0" dirty="0">
                    <a:ln>
                      <a:noFill/>
                    </a:ln>
                    <a:solidFill>
                      <a:prstClr val="black"/>
                    </a:solidFill>
                    <a:effectLst/>
                    <a:uLnTx/>
                    <a:uFillTx/>
                    <a:latin typeface="Calibri"/>
                    <a:ea typeface="宋体" panose="02010600030101010101" pitchFamily="2" charset="-122"/>
                  </a:endParaRPr>
                </a:p>
              </p:txBody>
            </p:sp>
          </p:grpSp>
        </p:grpSp>
        <p:grpSp>
          <p:nvGrpSpPr>
            <p:cNvPr id="42" name="组 1"/>
            <p:cNvGrpSpPr/>
            <p:nvPr/>
          </p:nvGrpSpPr>
          <p:grpSpPr>
            <a:xfrm>
              <a:off x="2458614" y="2997334"/>
              <a:ext cx="915177" cy="2592288"/>
              <a:chOff x="9865493" y="2222251"/>
              <a:chExt cx="915177" cy="2592288"/>
            </a:xfrm>
          </p:grpSpPr>
          <p:sp>
            <p:nvSpPr>
              <p:cNvPr id="43" name="矩形 42"/>
              <p:cNvSpPr/>
              <p:nvPr/>
            </p:nvSpPr>
            <p:spPr>
              <a:xfrm>
                <a:off x="9865493" y="2222251"/>
                <a:ext cx="915177" cy="2592288"/>
              </a:xfrm>
              <a:prstGeom prst="rect">
                <a:avLst/>
              </a:prstGeom>
              <a:solidFill>
                <a:srgbClr val="4F81BD">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b="0" i="0" u="none" strike="noStrike" kern="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nvGrpSpPr>
              <p:cNvPr id="44" name="组 102"/>
              <p:cNvGrpSpPr/>
              <p:nvPr/>
            </p:nvGrpSpPr>
            <p:grpSpPr>
              <a:xfrm>
                <a:off x="10089081" y="2418699"/>
                <a:ext cx="514047" cy="662113"/>
                <a:chOff x="4885566" y="270035"/>
                <a:chExt cx="514047" cy="662113"/>
              </a:xfrm>
            </p:grpSpPr>
            <p:pic>
              <p:nvPicPr>
                <p:cNvPr id="48" name="图片 4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885566" y="270035"/>
                  <a:ext cx="468000" cy="468000"/>
                </a:xfrm>
                <a:prstGeom prst="rect">
                  <a:avLst/>
                </a:prstGeom>
              </p:spPr>
            </p:pic>
            <p:sp>
              <p:nvSpPr>
                <p:cNvPr id="49" name="文本框 48"/>
                <p:cNvSpPr txBox="1"/>
                <p:nvPr/>
              </p:nvSpPr>
              <p:spPr>
                <a:xfrm>
                  <a:off x="4914340" y="648664"/>
                  <a:ext cx="485273" cy="283484"/>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a:ln>
                        <a:noFill/>
                      </a:ln>
                      <a:solidFill>
                        <a:prstClr val="black"/>
                      </a:solidFill>
                      <a:effectLst/>
                      <a:uLnTx/>
                      <a:uFillTx/>
                      <a:latin typeface="Calibri"/>
                      <a:ea typeface="宋体" panose="02010600030101010101" pitchFamily="2" charset="-122"/>
                    </a:rPr>
                    <a:t>OSS</a:t>
                  </a:r>
                  <a:endParaRPr kumimoji="1" lang="zh-CN" altLang="en-US" sz="900" b="0" i="0" u="none" strike="noStrike" kern="0" cap="none" spc="0" normalizeH="0" baseline="0" noProof="0" dirty="0">
                    <a:ln>
                      <a:noFill/>
                    </a:ln>
                    <a:solidFill>
                      <a:prstClr val="black"/>
                    </a:solidFill>
                    <a:effectLst/>
                    <a:uLnTx/>
                    <a:uFillTx/>
                    <a:latin typeface="Calibri"/>
                    <a:ea typeface="宋体" panose="02010600030101010101" pitchFamily="2" charset="-122"/>
                  </a:endParaRPr>
                </a:p>
              </p:txBody>
            </p:sp>
          </p:grpSp>
          <p:grpSp>
            <p:nvGrpSpPr>
              <p:cNvPr id="45" name="组 105"/>
              <p:cNvGrpSpPr/>
              <p:nvPr/>
            </p:nvGrpSpPr>
            <p:grpSpPr>
              <a:xfrm>
                <a:off x="10117855" y="3605075"/>
                <a:ext cx="514047" cy="662113"/>
                <a:chOff x="4885566" y="270035"/>
                <a:chExt cx="514047" cy="662113"/>
              </a:xfrm>
            </p:grpSpPr>
            <p:pic>
              <p:nvPicPr>
                <p:cNvPr id="46" name="图片 4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885566" y="270035"/>
                  <a:ext cx="468000" cy="468000"/>
                </a:xfrm>
                <a:prstGeom prst="rect">
                  <a:avLst/>
                </a:prstGeom>
              </p:spPr>
            </p:pic>
            <p:sp>
              <p:nvSpPr>
                <p:cNvPr id="47" name="文本框 46"/>
                <p:cNvSpPr txBox="1"/>
                <p:nvPr/>
              </p:nvSpPr>
              <p:spPr>
                <a:xfrm>
                  <a:off x="4914340" y="648664"/>
                  <a:ext cx="485273" cy="283484"/>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a:ln>
                        <a:noFill/>
                      </a:ln>
                      <a:solidFill>
                        <a:prstClr val="black"/>
                      </a:solidFill>
                      <a:effectLst/>
                      <a:uLnTx/>
                      <a:uFillTx/>
                      <a:latin typeface="Calibri"/>
                      <a:ea typeface="宋体" panose="02010600030101010101" pitchFamily="2" charset="-122"/>
                    </a:rPr>
                    <a:t>OSS</a:t>
                  </a:r>
                  <a:endParaRPr kumimoji="1" lang="zh-CN" altLang="en-US" sz="900" b="0" i="0" u="none" strike="noStrike" kern="0" cap="none" spc="0" normalizeH="0" baseline="0" noProof="0" dirty="0">
                    <a:ln>
                      <a:noFill/>
                    </a:ln>
                    <a:solidFill>
                      <a:prstClr val="black"/>
                    </a:solidFill>
                    <a:effectLst/>
                    <a:uLnTx/>
                    <a:uFillTx/>
                    <a:latin typeface="Calibri"/>
                    <a:ea typeface="宋体" panose="02010600030101010101" pitchFamily="2" charset="-122"/>
                  </a:endParaRPr>
                </a:p>
              </p:txBody>
            </p:sp>
          </p:grpSp>
        </p:grpSp>
        <p:grpSp>
          <p:nvGrpSpPr>
            <p:cNvPr id="50" name="组 6"/>
            <p:cNvGrpSpPr/>
            <p:nvPr/>
          </p:nvGrpSpPr>
          <p:grpSpPr>
            <a:xfrm>
              <a:off x="4832575" y="1797339"/>
              <a:ext cx="601722" cy="693926"/>
              <a:chOff x="6148064" y="1663545"/>
              <a:chExt cx="601722" cy="693926"/>
            </a:xfrm>
          </p:grpSpPr>
          <p:pic>
            <p:nvPicPr>
              <p:cNvPr id="51" name="图片 5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187559" y="1663545"/>
                <a:ext cx="468000" cy="468000"/>
              </a:xfrm>
              <a:prstGeom prst="rect">
                <a:avLst/>
              </a:prstGeom>
            </p:spPr>
          </p:pic>
          <p:sp>
            <p:nvSpPr>
              <p:cNvPr id="52" name="文本框 51"/>
              <p:cNvSpPr txBox="1"/>
              <p:nvPr/>
            </p:nvSpPr>
            <p:spPr>
              <a:xfrm>
                <a:off x="6148064" y="2073987"/>
                <a:ext cx="601722" cy="283484"/>
              </a:xfrm>
              <a:prstGeom prst="rect">
                <a:avLst/>
              </a:prstGeom>
              <a:noFill/>
            </p:spPr>
            <p:txBody>
              <a:bodyPr wrap="none" rtlCol="0">
                <a:spAutoFit/>
              </a:bodyPr>
              <a:lstStyle/>
              <a:p>
                <a:pPr algn="l" defTabSz="914400" fontAlgn="auto">
                  <a:spcBef>
                    <a:spcPts val="0"/>
                  </a:spcBef>
                  <a:spcAft>
                    <a:spcPts val="0"/>
                  </a:spcAft>
                </a:pPr>
                <a:r>
                  <a:rPr kumimoji="1" lang="en-US" altLang="zh-CN" sz="900" b="0" dirty="0">
                    <a:solidFill>
                      <a:prstClr val="black"/>
                    </a:solidFill>
                    <a:latin typeface="Calibri"/>
                    <a:ea typeface="宋体" panose="02010600030101010101" pitchFamily="2" charset="-122"/>
                  </a:rPr>
                  <a:t>DDOS</a:t>
                </a:r>
                <a:endParaRPr kumimoji="1" lang="zh-CN" altLang="en-US" sz="900" b="0" dirty="0">
                  <a:solidFill>
                    <a:prstClr val="black"/>
                  </a:solidFill>
                  <a:latin typeface="Calibri"/>
                  <a:ea typeface="宋体" panose="02010600030101010101" pitchFamily="2" charset="-122"/>
                </a:endParaRPr>
              </a:p>
            </p:txBody>
          </p:sp>
        </p:grpSp>
        <p:sp>
          <p:nvSpPr>
            <p:cNvPr id="53" name="矩形 52"/>
            <p:cNvSpPr/>
            <p:nvPr/>
          </p:nvSpPr>
          <p:spPr>
            <a:xfrm>
              <a:off x="4536901" y="2809627"/>
              <a:ext cx="6336704" cy="3168352"/>
            </a:xfrm>
            <a:prstGeom prst="rect">
              <a:avLst/>
            </a:prstGeom>
            <a:noFill/>
            <a:ln w="3175" cap="flat" cmpd="sng" algn="ctr">
              <a:solidFill>
                <a:srgbClr val="4F81BD">
                  <a:shade val="95000"/>
                  <a:satMod val="105000"/>
                  <a:alpha val="48000"/>
                </a:srgbClr>
              </a:solidFill>
              <a:prstDash val="sysDot"/>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矩形 53"/>
            <p:cNvSpPr/>
            <p:nvPr/>
          </p:nvSpPr>
          <p:spPr>
            <a:xfrm>
              <a:off x="1872605" y="2809627"/>
              <a:ext cx="2004214" cy="3168352"/>
            </a:xfrm>
            <a:prstGeom prst="rect">
              <a:avLst/>
            </a:prstGeom>
            <a:noFill/>
            <a:ln w="3175" cap="flat" cmpd="sng" algn="ctr">
              <a:solidFill>
                <a:srgbClr val="4F81BD">
                  <a:shade val="95000"/>
                  <a:satMod val="105000"/>
                  <a:alpha val="48000"/>
                </a:srgbClr>
              </a:solidFill>
              <a:prstDash val="sysDot"/>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55" name="直线箭头连接符 15"/>
            <p:cNvCxnSpPr>
              <a:stCxn id="19" idx="3"/>
              <a:endCxn id="27" idx="1"/>
            </p:cNvCxnSpPr>
            <p:nvPr/>
          </p:nvCxnSpPr>
          <p:spPr>
            <a:xfrm>
              <a:off x="6940122" y="4340632"/>
              <a:ext cx="787629" cy="0"/>
            </a:xfrm>
            <a:prstGeom prst="straightConnector1">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cxnSp>
          <p:nvCxnSpPr>
            <p:cNvPr id="56" name="肘形连接符 55"/>
            <p:cNvCxnSpPr>
              <a:stCxn id="17" idx="2"/>
              <a:endCxn id="43" idx="3"/>
            </p:cNvCxnSpPr>
            <p:nvPr/>
          </p:nvCxnSpPr>
          <p:spPr>
            <a:xfrm rot="5400000">
              <a:off x="2887005" y="2948593"/>
              <a:ext cx="1831672" cy="858099"/>
            </a:xfrm>
            <a:prstGeom prst="bentConnector2">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cxnSp>
          <p:nvCxnSpPr>
            <p:cNvPr id="57" name="直线箭头连接符 120"/>
            <p:cNvCxnSpPr>
              <a:stCxn id="9" idx="2"/>
              <a:endCxn id="5" idx="0"/>
            </p:cNvCxnSpPr>
            <p:nvPr/>
          </p:nvCxnSpPr>
          <p:spPr>
            <a:xfrm>
              <a:off x="4680768" y="932229"/>
              <a:ext cx="2930" cy="596440"/>
            </a:xfrm>
            <a:prstGeom prst="straightConnector1">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cxnSp>
          <p:nvCxnSpPr>
            <p:cNvPr id="58" name="直线箭头连接符 123"/>
            <p:cNvCxnSpPr>
              <a:stCxn id="13" idx="3"/>
              <a:endCxn id="19" idx="1"/>
            </p:cNvCxnSpPr>
            <p:nvPr/>
          </p:nvCxnSpPr>
          <p:spPr>
            <a:xfrm>
              <a:off x="5326904" y="4338337"/>
              <a:ext cx="698041" cy="2295"/>
            </a:xfrm>
            <a:prstGeom prst="straightConnector1">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cxnSp>
          <p:nvCxnSpPr>
            <p:cNvPr id="59" name="直线箭头连接符 127"/>
            <p:cNvCxnSpPr>
              <a:stCxn id="52" idx="2"/>
              <a:endCxn id="13" idx="0"/>
            </p:cNvCxnSpPr>
            <p:nvPr/>
          </p:nvCxnSpPr>
          <p:spPr>
            <a:xfrm flipH="1">
              <a:off x="5094338" y="2491265"/>
              <a:ext cx="39098" cy="1614506"/>
            </a:xfrm>
            <a:prstGeom prst="straightConnector1">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cxnSp>
          <p:nvCxnSpPr>
            <p:cNvPr id="60" name="肘形连接符 59"/>
            <p:cNvCxnSpPr>
              <a:stCxn id="19" idx="2"/>
              <a:endCxn id="43" idx="2"/>
            </p:cNvCxnSpPr>
            <p:nvPr/>
          </p:nvCxnSpPr>
          <p:spPr>
            <a:xfrm rot="5400000" flipH="1">
              <a:off x="4675792" y="3830034"/>
              <a:ext cx="47154" cy="3566331"/>
            </a:xfrm>
            <a:prstGeom prst="bentConnector3">
              <a:avLst>
                <a:gd name="adj1" fmla="val -484795"/>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cxnSp>
          <p:nvCxnSpPr>
            <p:cNvPr id="61" name="肘形连接符 60"/>
            <p:cNvCxnSpPr>
              <a:stCxn id="19" idx="0"/>
              <a:endCxn id="35" idx="0"/>
            </p:cNvCxnSpPr>
            <p:nvPr/>
          </p:nvCxnSpPr>
          <p:spPr>
            <a:xfrm rot="5400000" flipH="1" flipV="1">
              <a:off x="8185340" y="1341682"/>
              <a:ext cx="12700" cy="3405612"/>
            </a:xfrm>
            <a:prstGeom prst="bentConnector3">
              <a:avLst>
                <a:gd name="adj1" fmla="val 1800000"/>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pic>
          <p:nvPicPr>
            <p:cNvPr id="62" name="图片 6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10588" y="4983376"/>
              <a:ext cx="468000" cy="468000"/>
            </a:xfrm>
            <a:prstGeom prst="rect">
              <a:avLst/>
            </a:prstGeom>
          </p:spPr>
        </p:pic>
        <p:sp>
          <p:nvSpPr>
            <p:cNvPr id="63" name="文本框 62"/>
            <p:cNvSpPr txBox="1"/>
            <p:nvPr/>
          </p:nvSpPr>
          <p:spPr>
            <a:xfrm>
              <a:off x="8042448" y="5398155"/>
              <a:ext cx="489507" cy="283484"/>
            </a:xfrm>
            <a:prstGeom prst="rect">
              <a:avLst/>
            </a:prstGeom>
            <a:noFill/>
          </p:spPr>
          <p:txBody>
            <a:bodyPr wrap="none" rtlCol="0">
              <a:spAutoFit/>
            </a:bodyPr>
            <a:lstStyle/>
            <a:p>
              <a:pPr algn="l" defTabSz="914400" fontAlgn="auto">
                <a:spcBef>
                  <a:spcPts val="0"/>
                </a:spcBef>
                <a:spcAft>
                  <a:spcPts val="0"/>
                </a:spcAft>
              </a:pPr>
              <a:r>
                <a:rPr kumimoji="1" lang="en-US" altLang="zh-CN" sz="900" b="0" dirty="0">
                  <a:solidFill>
                    <a:prstClr val="black"/>
                  </a:solidFill>
                  <a:latin typeface="Calibri"/>
                  <a:ea typeface="宋体" panose="02010600030101010101" pitchFamily="2" charset="-122"/>
                </a:rPr>
                <a:t>RDS</a:t>
              </a:r>
              <a:endParaRPr kumimoji="1" lang="zh-CN" altLang="en-US" sz="900" b="0" dirty="0">
                <a:solidFill>
                  <a:prstClr val="black"/>
                </a:solidFill>
                <a:latin typeface="Calibri"/>
                <a:ea typeface="宋体" panose="02010600030101010101" pitchFamily="2" charset="-122"/>
              </a:endParaRPr>
            </a:p>
          </p:txBody>
        </p:sp>
        <p:pic>
          <p:nvPicPr>
            <p:cNvPr id="64" name="图片 6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41705" y="4905331"/>
              <a:ext cx="465132" cy="465132"/>
            </a:xfrm>
            <a:prstGeom prst="rect">
              <a:avLst/>
            </a:prstGeom>
          </p:spPr>
        </p:pic>
        <p:sp>
          <p:nvSpPr>
            <p:cNvPr id="65" name="文本框 64"/>
            <p:cNvSpPr txBox="1"/>
            <p:nvPr/>
          </p:nvSpPr>
          <p:spPr>
            <a:xfrm>
              <a:off x="6283605" y="5306052"/>
              <a:ext cx="468334" cy="283484"/>
            </a:xfrm>
            <a:prstGeom prst="rect">
              <a:avLst/>
            </a:prstGeom>
            <a:noFill/>
          </p:spPr>
          <p:txBody>
            <a:bodyPr wrap="none" rtlCol="0">
              <a:spAutoFit/>
            </a:bodyPr>
            <a:lstStyle/>
            <a:p>
              <a:pPr algn="l" defTabSz="914400" fontAlgn="auto">
                <a:spcBef>
                  <a:spcPts val="0"/>
                </a:spcBef>
                <a:spcAft>
                  <a:spcPts val="0"/>
                </a:spcAft>
              </a:pPr>
              <a:r>
                <a:rPr kumimoji="1" lang="en-US" altLang="zh-CN" sz="900" b="0" dirty="0">
                  <a:solidFill>
                    <a:prstClr val="black"/>
                  </a:solidFill>
                  <a:latin typeface="Calibri"/>
                  <a:ea typeface="宋体" panose="02010600030101010101" pitchFamily="2" charset="-122"/>
                </a:rPr>
                <a:t>ECS</a:t>
              </a:r>
              <a:endParaRPr kumimoji="1" lang="zh-CN" altLang="en-US" sz="900" b="0" dirty="0">
                <a:solidFill>
                  <a:prstClr val="black"/>
                </a:solidFill>
                <a:latin typeface="Calibri"/>
                <a:ea typeface="宋体" panose="02010600030101010101" pitchFamily="2" charset="-122"/>
              </a:endParaRPr>
            </a:p>
          </p:txBody>
        </p:sp>
      </p:grpSp>
    </p:spTree>
    <p:extLst>
      <p:ext uri="{BB962C8B-B14F-4D97-AF65-F5344CB8AC3E}">
        <p14:creationId xmlns:p14="http://schemas.microsoft.com/office/powerpoint/2010/main" val="2185778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DD3DB80-B894-403A-B48E-6FDC1A72010E}" type="slidenum">
              <a:rPr lang="zh-CN" altLang="en-US" smtClean="0"/>
              <a:pPr/>
              <a:t>8</a:t>
            </a:fld>
            <a:endParaRPr lang="zh-CN" altLang="en-US"/>
          </a:p>
        </p:txBody>
      </p:sp>
      <p:grpSp>
        <p:nvGrpSpPr>
          <p:cNvPr id="8" name="组合 7"/>
          <p:cNvGrpSpPr/>
          <p:nvPr/>
        </p:nvGrpSpPr>
        <p:grpSpPr>
          <a:xfrm>
            <a:off x="912414" y="665544"/>
            <a:ext cx="6898223" cy="4116397"/>
            <a:chOff x="912414" y="665544"/>
            <a:chExt cx="6898223" cy="4116397"/>
          </a:xfrm>
        </p:grpSpPr>
        <p:sp>
          <p:nvSpPr>
            <p:cNvPr id="4" name="矩形 3"/>
            <p:cNvSpPr/>
            <p:nvPr/>
          </p:nvSpPr>
          <p:spPr>
            <a:xfrm>
              <a:off x="925551" y="747132"/>
              <a:ext cx="6851612" cy="3091443"/>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 name="矩形 4"/>
            <p:cNvSpPr/>
            <p:nvPr/>
          </p:nvSpPr>
          <p:spPr>
            <a:xfrm>
              <a:off x="1416203" y="1011096"/>
              <a:ext cx="3920467" cy="540000"/>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p:cNvSpPr/>
            <p:nvPr/>
          </p:nvSpPr>
          <p:spPr>
            <a:xfrm>
              <a:off x="5597912" y="1010580"/>
              <a:ext cx="1918010" cy="2695134"/>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矩形 10"/>
            <p:cNvSpPr/>
            <p:nvPr/>
          </p:nvSpPr>
          <p:spPr>
            <a:xfrm>
              <a:off x="1416203" y="1547980"/>
              <a:ext cx="3920467" cy="540000"/>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矩形 11"/>
            <p:cNvSpPr/>
            <p:nvPr/>
          </p:nvSpPr>
          <p:spPr>
            <a:xfrm>
              <a:off x="1414883" y="2087980"/>
              <a:ext cx="3920467" cy="540000"/>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矩形 12"/>
            <p:cNvSpPr/>
            <p:nvPr/>
          </p:nvSpPr>
          <p:spPr>
            <a:xfrm>
              <a:off x="1414882" y="2626065"/>
              <a:ext cx="3920467" cy="540000"/>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矩形 6"/>
            <p:cNvSpPr/>
            <p:nvPr/>
          </p:nvSpPr>
          <p:spPr>
            <a:xfrm>
              <a:off x="912414" y="4068366"/>
              <a:ext cx="6851612" cy="713575"/>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9" name="肘形连接符 8"/>
            <p:cNvCxnSpPr>
              <a:stCxn id="7" idx="1"/>
            </p:cNvCxnSpPr>
            <p:nvPr/>
          </p:nvCxnSpPr>
          <p:spPr>
            <a:xfrm rot="10800000">
              <a:off x="912414" y="1168600"/>
              <a:ext cx="12700" cy="3256555"/>
            </a:xfrm>
            <a:prstGeom prst="bentConnector4">
              <a:avLst>
                <a:gd name="adj1" fmla="val 1975614"/>
                <a:gd name="adj2" fmla="val 99308"/>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30" name="肘形连接符 29"/>
            <p:cNvCxnSpPr/>
            <p:nvPr/>
          </p:nvCxnSpPr>
          <p:spPr>
            <a:xfrm rot="10800000" flipH="1">
              <a:off x="7797937" y="1126277"/>
              <a:ext cx="12700" cy="3169574"/>
            </a:xfrm>
            <a:prstGeom prst="bentConnector4">
              <a:avLst>
                <a:gd name="adj1" fmla="val 1800000"/>
                <a:gd name="adj2" fmla="val 99570"/>
              </a:avLst>
            </a:prstGeom>
            <a:ln>
              <a:prstDash val="sysDot"/>
            </a:ln>
          </p:spPr>
          <p:style>
            <a:lnRef idx="2">
              <a:schemeClr val="accent1"/>
            </a:lnRef>
            <a:fillRef idx="0">
              <a:schemeClr val="accent1"/>
            </a:fillRef>
            <a:effectRef idx="1">
              <a:schemeClr val="accent1"/>
            </a:effectRef>
            <a:fontRef idx="minor">
              <a:schemeClr val="tx1"/>
            </a:fontRef>
          </p:style>
        </p:cxnSp>
        <p:grpSp>
          <p:nvGrpSpPr>
            <p:cNvPr id="34" name="组合 33"/>
            <p:cNvGrpSpPr/>
            <p:nvPr/>
          </p:nvGrpSpPr>
          <p:grpSpPr>
            <a:xfrm>
              <a:off x="1491362" y="1146166"/>
              <a:ext cx="1094443" cy="276999"/>
              <a:chOff x="1491363" y="1146166"/>
              <a:chExt cx="970618" cy="276999"/>
            </a:xfrm>
          </p:grpSpPr>
          <p:sp>
            <p:nvSpPr>
              <p:cNvPr id="31" name="等腰三角形 30"/>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2" name="等腰三角形 31"/>
              <p:cNvSpPr/>
              <p:nvPr/>
            </p:nvSpPr>
            <p:spPr>
              <a:xfrm rot="5400000">
                <a:off x="2342300"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1570104" y="1146166"/>
                <a:ext cx="830032" cy="276999"/>
              </a:xfrm>
              <a:prstGeom prst="rect">
                <a:avLst/>
              </a:prstGeom>
              <a:noFill/>
            </p:spPr>
            <p:txBody>
              <a:bodyPr wrap="square" rtlCol="0">
                <a:spAutoFit/>
              </a:bodyPr>
              <a:lstStyle/>
              <a:p>
                <a:r>
                  <a:rPr lang="zh-CN" altLang="en-US" sz="1200" b="0" dirty="0">
                    <a:solidFill>
                      <a:schemeClr val="tx1"/>
                    </a:solidFill>
                    <a:latin typeface="+mn-lt"/>
                    <a:ea typeface="Verdana" pitchFamily="34" charset="0"/>
                    <a:cs typeface="Verdana" pitchFamily="34" charset="0"/>
                  </a:rPr>
                  <a:t>网络安全</a:t>
                </a:r>
              </a:p>
            </p:txBody>
          </p:sp>
        </p:grpSp>
        <p:pic>
          <p:nvPicPr>
            <p:cNvPr id="35" name="图片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5837" y="1066922"/>
              <a:ext cx="284400" cy="284400"/>
            </a:xfrm>
            <a:prstGeom prst="rect">
              <a:avLst/>
            </a:prstGeom>
          </p:spPr>
        </p:pic>
        <p:sp>
          <p:nvSpPr>
            <p:cNvPr id="36" name="文本框 35"/>
            <p:cNvSpPr txBox="1"/>
            <p:nvPr/>
          </p:nvSpPr>
          <p:spPr>
            <a:xfrm>
              <a:off x="3428324" y="1334080"/>
              <a:ext cx="1008576" cy="215444"/>
            </a:xfrm>
            <a:prstGeom prst="rect">
              <a:avLst/>
            </a:prstGeom>
            <a:noFill/>
          </p:spPr>
          <p:txBody>
            <a:bodyPr wrap="square" rtlCol="0">
              <a:spAutoFit/>
            </a:bodyPr>
            <a:lstStyle/>
            <a:p>
              <a:r>
                <a:rPr lang="en-US" altLang="zh-CN" sz="800" b="0" dirty="0">
                  <a:solidFill>
                    <a:schemeClr val="tx1"/>
                  </a:solidFill>
                  <a:latin typeface="Verdana" pitchFamily="34" charset="0"/>
                  <a:ea typeface="Verdana" pitchFamily="34" charset="0"/>
                  <a:cs typeface="Verdana" pitchFamily="34" charset="0"/>
                </a:rPr>
                <a:t>WEB</a:t>
              </a:r>
              <a:r>
                <a:rPr lang="zh-CN" altLang="en-US" sz="800" b="0" dirty="0">
                  <a:solidFill>
                    <a:schemeClr val="tx1"/>
                  </a:solidFill>
                  <a:latin typeface="Verdana" pitchFamily="34" charset="0"/>
                  <a:ea typeface="Verdana" pitchFamily="34" charset="0"/>
                  <a:cs typeface="Verdana" pitchFamily="34" charset="0"/>
                </a:rPr>
                <a:t>应用防火墙</a:t>
              </a:r>
            </a:p>
          </p:txBody>
        </p:sp>
        <p:pic>
          <p:nvPicPr>
            <p:cNvPr id="37" name="图片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1837" y="1026979"/>
              <a:ext cx="284400" cy="284400"/>
            </a:xfrm>
            <a:prstGeom prst="rect">
              <a:avLst/>
            </a:prstGeom>
          </p:spPr>
        </p:pic>
        <p:sp>
          <p:nvSpPr>
            <p:cNvPr id="38" name="文本框 37"/>
            <p:cNvSpPr txBox="1"/>
            <p:nvPr/>
          </p:nvSpPr>
          <p:spPr>
            <a:xfrm>
              <a:off x="2458744" y="1324739"/>
              <a:ext cx="916373" cy="215444"/>
            </a:xfrm>
            <a:prstGeom prst="rect">
              <a:avLst/>
            </a:prstGeom>
            <a:noFill/>
          </p:spPr>
          <p:txBody>
            <a:bodyPr wrap="square" rtlCol="0">
              <a:spAutoFit/>
            </a:bodyPr>
            <a:lstStyle/>
            <a:p>
              <a:r>
                <a:rPr lang="en-US" altLang="zh-CN" sz="800" b="0" dirty="0" err="1">
                  <a:solidFill>
                    <a:schemeClr val="tx1"/>
                  </a:solidFill>
                  <a:latin typeface="Verdana" pitchFamily="34" charset="0"/>
                  <a:ea typeface="Verdana" pitchFamily="34" charset="0"/>
                  <a:cs typeface="Verdana" pitchFamily="34" charset="0"/>
                </a:rPr>
                <a:t>DDoS</a:t>
              </a:r>
              <a:r>
                <a:rPr lang="zh-CN" altLang="en-US" sz="800" b="0" dirty="0">
                  <a:solidFill>
                    <a:schemeClr val="tx1"/>
                  </a:solidFill>
                  <a:latin typeface="Verdana" pitchFamily="34" charset="0"/>
                  <a:ea typeface="Verdana" pitchFamily="34" charset="0"/>
                  <a:cs typeface="Verdana" pitchFamily="34" charset="0"/>
                </a:rPr>
                <a:t>高防</a:t>
              </a:r>
              <a:r>
                <a:rPr lang="en-US" altLang="zh-CN" sz="800" b="0" dirty="0">
                  <a:solidFill>
                    <a:schemeClr val="tx1"/>
                  </a:solidFill>
                  <a:latin typeface="Verdana" pitchFamily="34" charset="0"/>
                  <a:ea typeface="Verdana" pitchFamily="34" charset="0"/>
                  <a:cs typeface="Verdana" pitchFamily="34" charset="0"/>
                </a:rPr>
                <a:t>IP</a:t>
              </a:r>
              <a:endParaRPr lang="zh-CN" altLang="en-US" sz="800" b="0" dirty="0">
                <a:solidFill>
                  <a:schemeClr val="tx1"/>
                </a:solidFill>
                <a:latin typeface="Verdana" pitchFamily="34" charset="0"/>
                <a:ea typeface="Verdana" pitchFamily="34" charset="0"/>
                <a:cs typeface="Verdana" pitchFamily="34" charset="0"/>
              </a:endParaRPr>
            </a:p>
          </p:txBody>
        </p:sp>
        <p:sp>
          <p:nvSpPr>
            <p:cNvPr id="39" name="文本框 38"/>
            <p:cNvSpPr txBox="1"/>
            <p:nvPr/>
          </p:nvSpPr>
          <p:spPr>
            <a:xfrm>
              <a:off x="4586205" y="1335659"/>
              <a:ext cx="591727" cy="215444"/>
            </a:xfrm>
            <a:prstGeom prst="rect">
              <a:avLst/>
            </a:prstGeom>
            <a:noFill/>
          </p:spPr>
          <p:txBody>
            <a:bodyPr wrap="square" rtlCol="0">
              <a:spAutoFit/>
            </a:bodyPr>
            <a:lstStyle/>
            <a:p>
              <a:r>
                <a:rPr lang="zh-CN" altLang="en-US" sz="800" b="0" dirty="0">
                  <a:solidFill>
                    <a:schemeClr val="tx1"/>
                  </a:solidFill>
                  <a:latin typeface="Verdana" pitchFamily="34" charset="0"/>
                  <a:ea typeface="Verdana" pitchFamily="34" charset="0"/>
                  <a:cs typeface="Verdana" pitchFamily="34" charset="0"/>
                </a:rPr>
                <a:t>云防火墙</a:t>
              </a:r>
            </a:p>
          </p:txBody>
        </p:sp>
        <p:pic>
          <p:nvPicPr>
            <p:cNvPr id="40" name="图片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9836" y="1056844"/>
              <a:ext cx="284400" cy="284400"/>
            </a:xfrm>
            <a:prstGeom prst="rect">
              <a:avLst/>
            </a:prstGeom>
          </p:spPr>
        </p:pic>
        <p:grpSp>
          <p:nvGrpSpPr>
            <p:cNvPr id="41" name="组合 40"/>
            <p:cNvGrpSpPr/>
            <p:nvPr/>
          </p:nvGrpSpPr>
          <p:grpSpPr>
            <a:xfrm>
              <a:off x="1491363" y="1596645"/>
              <a:ext cx="1094443" cy="276999"/>
              <a:chOff x="1491363" y="1155691"/>
              <a:chExt cx="1094443" cy="276999"/>
            </a:xfrm>
          </p:grpSpPr>
          <p:sp>
            <p:nvSpPr>
              <p:cNvPr id="42" name="等腰三角形 41"/>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3" name="等腰三角形 42"/>
              <p:cNvSpPr/>
              <p:nvPr/>
            </p:nvSpPr>
            <p:spPr>
              <a:xfrm rot="5400000">
                <a:off x="2466125"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1523556" y="1155691"/>
                <a:ext cx="1024150" cy="276999"/>
              </a:xfrm>
              <a:prstGeom prst="rect">
                <a:avLst/>
              </a:prstGeom>
              <a:noFill/>
            </p:spPr>
            <p:txBody>
              <a:bodyPr wrap="square" rtlCol="0">
                <a:spAutoFit/>
              </a:bodyPr>
              <a:lstStyle/>
              <a:p>
                <a:r>
                  <a:rPr lang="zh-CN" altLang="en-US" sz="1200" b="0" dirty="0">
                    <a:solidFill>
                      <a:schemeClr val="tx1"/>
                    </a:solidFill>
                    <a:latin typeface="+mn-lt"/>
                    <a:ea typeface="Verdana" pitchFamily="34" charset="0"/>
                    <a:cs typeface="Verdana" pitchFamily="34" charset="0"/>
                  </a:rPr>
                  <a:t>服务器安全</a:t>
                </a:r>
              </a:p>
            </p:txBody>
          </p:sp>
        </p:grpSp>
        <p:pic>
          <p:nvPicPr>
            <p:cNvPr id="45" name="图片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40687" y="1609635"/>
              <a:ext cx="284400" cy="284400"/>
            </a:xfrm>
            <a:prstGeom prst="rect">
              <a:avLst/>
            </a:prstGeom>
          </p:spPr>
        </p:pic>
        <p:sp>
          <p:nvSpPr>
            <p:cNvPr id="46" name="文本框 45"/>
            <p:cNvSpPr txBox="1"/>
            <p:nvPr/>
          </p:nvSpPr>
          <p:spPr>
            <a:xfrm>
              <a:off x="3387621" y="1867891"/>
              <a:ext cx="1008576" cy="215444"/>
            </a:xfrm>
            <a:prstGeom prst="rect">
              <a:avLst/>
            </a:prstGeom>
            <a:noFill/>
          </p:spPr>
          <p:txBody>
            <a:bodyPr wrap="square" rtlCol="0">
              <a:spAutoFit/>
            </a:bodyPr>
            <a:lstStyle/>
            <a:p>
              <a:r>
                <a:rPr lang="zh-CN" altLang="en-US" sz="800" b="0" dirty="0">
                  <a:solidFill>
                    <a:schemeClr val="tx1"/>
                  </a:solidFill>
                  <a:latin typeface="Verdana" pitchFamily="34" charset="0"/>
                  <a:ea typeface="Verdana" pitchFamily="34" charset="0"/>
                  <a:cs typeface="Verdana" pitchFamily="34" charset="0"/>
                </a:rPr>
                <a:t>安骑士</a:t>
              </a:r>
            </a:p>
          </p:txBody>
        </p:sp>
        <p:grpSp>
          <p:nvGrpSpPr>
            <p:cNvPr id="47" name="组合 46"/>
            <p:cNvGrpSpPr/>
            <p:nvPr/>
          </p:nvGrpSpPr>
          <p:grpSpPr>
            <a:xfrm>
              <a:off x="1500887" y="2146778"/>
              <a:ext cx="1094443" cy="276999"/>
              <a:chOff x="1491363" y="1155691"/>
              <a:chExt cx="1094443" cy="276999"/>
            </a:xfrm>
          </p:grpSpPr>
          <p:sp>
            <p:nvSpPr>
              <p:cNvPr id="48" name="等腰三角形 47"/>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9" name="等腰三角形 48"/>
              <p:cNvSpPr/>
              <p:nvPr/>
            </p:nvSpPr>
            <p:spPr>
              <a:xfrm rot="5400000">
                <a:off x="2466125"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1523556" y="1155691"/>
                <a:ext cx="1024150" cy="276999"/>
              </a:xfrm>
              <a:prstGeom prst="rect">
                <a:avLst/>
              </a:prstGeom>
              <a:noFill/>
            </p:spPr>
            <p:txBody>
              <a:bodyPr wrap="square" rtlCol="0">
                <a:spAutoFit/>
              </a:bodyPr>
              <a:lstStyle/>
              <a:p>
                <a:r>
                  <a:rPr lang="zh-CN" altLang="en-US" sz="1200" b="0" dirty="0">
                    <a:solidFill>
                      <a:schemeClr val="tx1"/>
                    </a:solidFill>
                    <a:latin typeface="+mn-lt"/>
                    <a:ea typeface="Verdana" pitchFamily="34" charset="0"/>
                    <a:cs typeface="Verdana" pitchFamily="34" charset="0"/>
                  </a:rPr>
                  <a:t>应用安全</a:t>
                </a:r>
              </a:p>
            </p:txBody>
          </p:sp>
        </p:grpSp>
        <p:pic>
          <p:nvPicPr>
            <p:cNvPr id="51" name="图片 5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69413" y="2102256"/>
              <a:ext cx="284400" cy="284400"/>
            </a:xfrm>
            <a:prstGeom prst="rect">
              <a:avLst/>
            </a:prstGeom>
          </p:spPr>
        </p:pic>
        <p:sp>
          <p:nvSpPr>
            <p:cNvPr id="52" name="文本框 51"/>
            <p:cNvSpPr txBox="1"/>
            <p:nvPr/>
          </p:nvSpPr>
          <p:spPr>
            <a:xfrm>
              <a:off x="2735532" y="2385262"/>
              <a:ext cx="1008576" cy="215444"/>
            </a:xfrm>
            <a:prstGeom prst="rect">
              <a:avLst/>
            </a:prstGeom>
            <a:noFill/>
          </p:spPr>
          <p:txBody>
            <a:bodyPr wrap="square" rtlCol="0">
              <a:spAutoFit/>
            </a:bodyPr>
            <a:lstStyle/>
            <a:p>
              <a:r>
                <a:rPr lang="en-US" altLang="zh-CN" sz="800" b="0" dirty="0">
                  <a:solidFill>
                    <a:schemeClr val="tx1"/>
                  </a:solidFill>
                  <a:latin typeface="Verdana" pitchFamily="34" charset="0"/>
                  <a:ea typeface="Verdana" pitchFamily="34" charset="0"/>
                  <a:cs typeface="Verdana" pitchFamily="34" charset="0"/>
                </a:rPr>
                <a:t>CA</a:t>
              </a:r>
              <a:r>
                <a:rPr lang="zh-CN" altLang="en-US" sz="800" b="0" dirty="0">
                  <a:solidFill>
                    <a:schemeClr val="tx1"/>
                  </a:solidFill>
                  <a:latin typeface="Verdana" pitchFamily="34" charset="0"/>
                  <a:ea typeface="Verdana" pitchFamily="34" charset="0"/>
                  <a:cs typeface="Verdana" pitchFamily="34" charset="0"/>
                </a:rPr>
                <a:t>证书服务</a:t>
              </a:r>
            </a:p>
          </p:txBody>
        </p:sp>
        <p:pic>
          <p:nvPicPr>
            <p:cNvPr id="53" name="图片 5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35930" y="2102256"/>
              <a:ext cx="284400" cy="284400"/>
            </a:xfrm>
            <a:prstGeom prst="rect">
              <a:avLst/>
            </a:prstGeom>
          </p:spPr>
        </p:pic>
        <p:sp>
          <p:nvSpPr>
            <p:cNvPr id="54" name="文本框 53"/>
            <p:cNvSpPr txBox="1"/>
            <p:nvPr/>
          </p:nvSpPr>
          <p:spPr>
            <a:xfrm>
              <a:off x="3922411" y="2413592"/>
              <a:ext cx="1008576" cy="215444"/>
            </a:xfrm>
            <a:prstGeom prst="rect">
              <a:avLst/>
            </a:prstGeom>
            <a:noFill/>
          </p:spPr>
          <p:txBody>
            <a:bodyPr wrap="square" rtlCol="0">
              <a:spAutoFit/>
            </a:bodyPr>
            <a:lstStyle/>
            <a:p>
              <a:r>
                <a:rPr lang="zh-CN" altLang="en-US" sz="800" b="0" dirty="0">
                  <a:solidFill>
                    <a:schemeClr val="tx1"/>
                  </a:solidFill>
                  <a:latin typeface="Verdana" pitchFamily="34" charset="0"/>
                  <a:ea typeface="Verdana" pitchFamily="34" charset="0"/>
                  <a:cs typeface="Verdana" pitchFamily="34" charset="0"/>
                </a:rPr>
                <a:t>移动安全</a:t>
              </a:r>
            </a:p>
          </p:txBody>
        </p:sp>
        <p:sp>
          <p:nvSpPr>
            <p:cNvPr id="63" name="矩形 62"/>
            <p:cNvSpPr/>
            <p:nvPr/>
          </p:nvSpPr>
          <p:spPr>
            <a:xfrm>
              <a:off x="1414882" y="3160861"/>
              <a:ext cx="3920467" cy="540000"/>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55" name="组合 54"/>
            <p:cNvGrpSpPr/>
            <p:nvPr/>
          </p:nvGrpSpPr>
          <p:grpSpPr>
            <a:xfrm>
              <a:off x="1500887" y="2713468"/>
              <a:ext cx="1094443" cy="276999"/>
              <a:chOff x="1491363" y="1155691"/>
              <a:chExt cx="1094443" cy="276999"/>
            </a:xfrm>
          </p:grpSpPr>
          <p:sp>
            <p:nvSpPr>
              <p:cNvPr id="56" name="等腰三角形 55"/>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7" name="等腰三角形 56"/>
              <p:cNvSpPr/>
              <p:nvPr/>
            </p:nvSpPr>
            <p:spPr>
              <a:xfrm rot="5400000">
                <a:off x="2466125"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8" name="文本框 57"/>
              <p:cNvSpPr txBox="1"/>
              <p:nvPr/>
            </p:nvSpPr>
            <p:spPr>
              <a:xfrm>
                <a:off x="1523556" y="1155691"/>
                <a:ext cx="1024150" cy="276999"/>
              </a:xfrm>
              <a:prstGeom prst="rect">
                <a:avLst/>
              </a:prstGeom>
              <a:noFill/>
            </p:spPr>
            <p:txBody>
              <a:bodyPr wrap="square" rtlCol="0">
                <a:spAutoFit/>
              </a:bodyPr>
              <a:lstStyle/>
              <a:p>
                <a:r>
                  <a:rPr lang="zh-CN" altLang="en-US" sz="1200" b="0" dirty="0">
                    <a:solidFill>
                      <a:schemeClr val="tx1"/>
                    </a:solidFill>
                    <a:latin typeface="+mn-lt"/>
                    <a:ea typeface="Verdana" pitchFamily="34" charset="0"/>
                    <a:cs typeface="Verdana" pitchFamily="34" charset="0"/>
                  </a:rPr>
                  <a:t>数据安全</a:t>
                </a:r>
              </a:p>
            </p:txBody>
          </p:sp>
        </p:grpSp>
        <p:pic>
          <p:nvPicPr>
            <p:cNvPr id="59" name="图片 5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68875" y="2660380"/>
              <a:ext cx="284400" cy="284400"/>
            </a:xfrm>
            <a:prstGeom prst="rect">
              <a:avLst/>
            </a:prstGeom>
          </p:spPr>
        </p:pic>
        <p:pic>
          <p:nvPicPr>
            <p:cNvPr id="60" name="图片 5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49430" y="2714645"/>
              <a:ext cx="212400" cy="212400"/>
            </a:xfrm>
            <a:prstGeom prst="rect">
              <a:avLst/>
            </a:prstGeom>
          </p:spPr>
        </p:pic>
        <p:sp>
          <p:nvSpPr>
            <p:cNvPr id="61" name="文本框 60"/>
            <p:cNvSpPr txBox="1"/>
            <p:nvPr/>
          </p:nvSpPr>
          <p:spPr>
            <a:xfrm>
              <a:off x="2782554" y="2974868"/>
              <a:ext cx="1008576" cy="215444"/>
            </a:xfrm>
            <a:prstGeom prst="rect">
              <a:avLst/>
            </a:prstGeom>
            <a:noFill/>
          </p:spPr>
          <p:txBody>
            <a:bodyPr wrap="square" rtlCol="0">
              <a:spAutoFit/>
            </a:bodyPr>
            <a:lstStyle/>
            <a:p>
              <a:r>
                <a:rPr lang="zh-CN" altLang="en-US" sz="800" b="0" dirty="0">
                  <a:solidFill>
                    <a:schemeClr val="tx1"/>
                  </a:solidFill>
                  <a:latin typeface="Verdana" pitchFamily="34" charset="0"/>
                  <a:ea typeface="Verdana" pitchFamily="34" charset="0"/>
                  <a:cs typeface="Verdana" pitchFamily="34" charset="0"/>
                </a:rPr>
                <a:t>数据库审计</a:t>
              </a:r>
            </a:p>
          </p:txBody>
        </p:sp>
        <p:sp>
          <p:nvSpPr>
            <p:cNvPr id="62" name="文本框 61"/>
            <p:cNvSpPr txBox="1"/>
            <p:nvPr/>
          </p:nvSpPr>
          <p:spPr>
            <a:xfrm>
              <a:off x="3951866" y="2957332"/>
              <a:ext cx="1008576" cy="215444"/>
            </a:xfrm>
            <a:prstGeom prst="rect">
              <a:avLst/>
            </a:prstGeom>
            <a:noFill/>
          </p:spPr>
          <p:txBody>
            <a:bodyPr wrap="square" rtlCol="0">
              <a:spAutoFit/>
            </a:bodyPr>
            <a:lstStyle/>
            <a:p>
              <a:r>
                <a:rPr lang="zh-CN" altLang="en-US" sz="800" b="0" dirty="0">
                  <a:solidFill>
                    <a:schemeClr val="tx1"/>
                  </a:solidFill>
                  <a:latin typeface="Verdana" pitchFamily="34" charset="0"/>
                  <a:ea typeface="Verdana" pitchFamily="34" charset="0"/>
                  <a:cs typeface="Verdana" pitchFamily="34" charset="0"/>
                </a:rPr>
                <a:t>加密服务</a:t>
              </a:r>
            </a:p>
          </p:txBody>
        </p:sp>
        <p:grpSp>
          <p:nvGrpSpPr>
            <p:cNvPr id="64" name="组合 63"/>
            <p:cNvGrpSpPr/>
            <p:nvPr/>
          </p:nvGrpSpPr>
          <p:grpSpPr>
            <a:xfrm>
              <a:off x="1491362" y="3216988"/>
              <a:ext cx="1094443" cy="276999"/>
              <a:chOff x="1491363" y="1155691"/>
              <a:chExt cx="1094443" cy="276999"/>
            </a:xfrm>
          </p:grpSpPr>
          <p:sp>
            <p:nvSpPr>
              <p:cNvPr id="65" name="等腰三角形 64"/>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6" name="等腰三角形 65"/>
              <p:cNvSpPr/>
              <p:nvPr/>
            </p:nvSpPr>
            <p:spPr>
              <a:xfrm rot="5400000">
                <a:off x="2466125"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1523556" y="1155691"/>
                <a:ext cx="1024150" cy="276999"/>
              </a:xfrm>
              <a:prstGeom prst="rect">
                <a:avLst/>
              </a:prstGeom>
              <a:noFill/>
            </p:spPr>
            <p:txBody>
              <a:bodyPr wrap="square" rtlCol="0">
                <a:spAutoFit/>
              </a:bodyPr>
              <a:lstStyle/>
              <a:p>
                <a:r>
                  <a:rPr lang="zh-CN" altLang="en-US" sz="1200" b="0" dirty="0">
                    <a:solidFill>
                      <a:schemeClr val="tx1"/>
                    </a:solidFill>
                    <a:latin typeface="+mn-lt"/>
                    <a:ea typeface="Verdana" pitchFamily="34" charset="0"/>
                    <a:cs typeface="Verdana" pitchFamily="34" charset="0"/>
                  </a:rPr>
                  <a:t>业务安全</a:t>
                </a:r>
              </a:p>
            </p:txBody>
          </p:sp>
        </p:grpSp>
        <p:sp>
          <p:nvSpPr>
            <p:cNvPr id="68" name="文本框 67"/>
            <p:cNvSpPr txBox="1"/>
            <p:nvPr/>
          </p:nvSpPr>
          <p:spPr>
            <a:xfrm>
              <a:off x="2763300" y="3499982"/>
              <a:ext cx="1008576" cy="215444"/>
            </a:xfrm>
            <a:prstGeom prst="rect">
              <a:avLst/>
            </a:prstGeom>
            <a:noFill/>
          </p:spPr>
          <p:txBody>
            <a:bodyPr wrap="square" rtlCol="0">
              <a:spAutoFit/>
            </a:bodyPr>
            <a:lstStyle/>
            <a:p>
              <a:r>
                <a:rPr lang="zh-CN" altLang="en-US" sz="800" b="0" dirty="0">
                  <a:solidFill>
                    <a:schemeClr val="tx1"/>
                  </a:solidFill>
                  <a:latin typeface="Verdana" pitchFamily="34" charset="0"/>
                  <a:ea typeface="Verdana" pitchFamily="34" charset="0"/>
                  <a:cs typeface="Verdana" pitchFamily="34" charset="0"/>
                </a:rPr>
                <a:t>数据风控</a:t>
              </a:r>
            </a:p>
          </p:txBody>
        </p:sp>
        <p:sp>
          <p:nvSpPr>
            <p:cNvPr id="69" name="文本框 68"/>
            <p:cNvSpPr txBox="1"/>
            <p:nvPr/>
          </p:nvSpPr>
          <p:spPr>
            <a:xfrm>
              <a:off x="3932612" y="3482446"/>
              <a:ext cx="1008576" cy="215444"/>
            </a:xfrm>
            <a:prstGeom prst="rect">
              <a:avLst/>
            </a:prstGeom>
            <a:noFill/>
          </p:spPr>
          <p:txBody>
            <a:bodyPr wrap="square" rtlCol="0">
              <a:spAutoFit/>
            </a:bodyPr>
            <a:lstStyle/>
            <a:p>
              <a:r>
                <a:rPr lang="zh-CN" altLang="en-US" sz="800" b="0" dirty="0">
                  <a:solidFill>
                    <a:schemeClr val="tx1"/>
                  </a:solidFill>
                  <a:latin typeface="Verdana" pitchFamily="34" charset="0"/>
                  <a:ea typeface="Verdana" pitchFamily="34" charset="0"/>
                  <a:cs typeface="Verdana" pitchFamily="34" charset="0"/>
                </a:rPr>
                <a:t>内容安全</a:t>
              </a:r>
            </a:p>
          </p:txBody>
        </p:sp>
        <p:pic>
          <p:nvPicPr>
            <p:cNvPr id="70" name="图片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43924" y="3218505"/>
              <a:ext cx="284400" cy="284400"/>
            </a:xfrm>
            <a:prstGeom prst="rect">
              <a:avLst/>
            </a:prstGeom>
          </p:spPr>
        </p:pic>
        <p:pic>
          <p:nvPicPr>
            <p:cNvPr id="71" name="图片 7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323206" y="3204357"/>
              <a:ext cx="284400" cy="284400"/>
            </a:xfrm>
            <a:prstGeom prst="rect">
              <a:avLst/>
            </a:prstGeom>
          </p:spPr>
        </p:pic>
        <p:grpSp>
          <p:nvGrpSpPr>
            <p:cNvPr id="72" name="组合 71"/>
            <p:cNvGrpSpPr/>
            <p:nvPr/>
          </p:nvGrpSpPr>
          <p:grpSpPr>
            <a:xfrm>
              <a:off x="6035429" y="1142596"/>
              <a:ext cx="1094443" cy="276999"/>
              <a:chOff x="1491363" y="1146166"/>
              <a:chExt cx="970618" cy="276999"/>
            </a:xfrm>
          </p:grpSpPr>
          <p:sp>
            <p:nvSpPr>
              <p:cNvPr id="73" name="等腰三角形 72"/>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4" name="等腰三角形 73"/>
              <p:cNvSpPr/>
              <p:nvPr/>
            </p:nvSpPr>
            <p:spPr>
              <a:xfrm rot="5400000">
                <a:off x="2342300"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5" name="文本框 74"/>
              <p:cNvSpPr txBox="1"/>
              <p:nvPr/>
            </p:nvSpPr>
            <p:spPr>
              <a:xfrm>
                <a:off x="1570104" y="1146166"/>
                <a:ext cx="830032" cy="276999"/>
              </a:xfrm>
              <a:prstGeom prst="rect">
                <a:avLst/>
              </a:prstGeom>
              <a:noFill/>
            </p:spPr>
            <p:txBody>
              <a:bodyPr wrap="square" rtlCol="0">
                <a:spAutoFit/>
              </a:bodyPr>
              <a:lstStyle/>
              <a:p>
                <a:r>
                  <a:rPr lang="zh-CN" altLang="en-US" sz="1200" b="0" dirty="0">
                    <a:solidFill>
                      <a:schemeClr val="tx1"/>
                    </a:solidFill>
                    <a:latin typeface="+mn-lt"/>
                    <a:ea typeface="Verdana" pitchFamily="34" charset="0"/>
                    <a:cs typeface="Verdana" pitchFamily="34" charset="0"/>
                  </a:rPr>
                  <a:t>安全管理</a:t>
                </a:r>
              </a:p>
            </p:txBody>
          </p:sp>
        </p:grpSp>
        <p:pic>
          <p:nvPicPr>
            <p:cNvPr id="76" name="图片 7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395306" y="2076778"/>
              <a:ext cx="284400" cy="284400"/>
            </a:xfrm>
            <a:prstGeom prst="rect">
              <a:avLst/>
            </a:prstGeom>
          </p:spPr>
        </p:pic>
        <p:sp>
          <p:nvSpPr>
            <p:cNvPr id="77" name="文本框 76"/>
            <p:cNvSpPr txBox="1"/>
            <p:nvPr/>
          </p:nvSpPr>
          <p:spPr>
            <a:xfrm>
              <a:off x="6241643" y="2360076"/>
              <a:ext cx="591727" cy="215444"/>
            </a:xfrm>
            <a:prstGeom prst="rect">
              <a:avLst/>
            </a:prstGeom>
            <a:noFill/>
          </p:spPr>
          <p:txBody>
            <a:bodyPr wrap="square" rtlCol="0">
              <a:spAutoFit/>
            </a:bodyPr>
            <a:lstStyle/>
            <a:p>
              <a:r>
                <a:rPr lang="zh-CN" altLang="en-US" sz="800" b="0" dirty="0">
                  <a:solidFill>
                    <a:schemeClr val="tx1"/>
                  </a:solidFill>
                  <a:latin typeface="Verdana" pitchFamily="34" charset="0"/>
                  <a:ea typeface="Verdana" pitchFamily="34" charset="0"/>
                  <a:cs typeface="Verdana" pitchFamily="34" charset="0"/>
                </a:rPr>
                <a:t>堡垒机</a:t>
              </a:r>
            </a:p>
          </p:txBody>
        </p:sp>
        <p:pic>
          <p:nvPicPr>
            <p:cNvPr id="78" name="图片 7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395306" y="1521641"/>
              <a:ext cx="284400" cy="284400"/>
            </a:xfrm>
            <a:prstGeom prst="rect">
              <a:avLst/>
            </a:prstGeom>
          </p:spPr>
        </p:pic>
        <p:pic>
          <p:nvPicPr>
            <p:cNvPr id="79" name="图片 7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395306" y="2640959"/>
              <a:ext cx="284400" cy="284400"/>
            </a:xfrm>
            <a:prstGeom prst="rect">
              <a:avLst/>
            </a:prstGeom>
          </p:spPr>
        </p:pic>
        <p:sp>
          <p:nvSpPr>
            <p:cNvPr id="80" name="文本框 79"/>
            <p:cNvSpPr txBox="1"/>
            <p:nvPr/>
          </p:nvSpPr>
          <p:spPr>
            <a:xfrm>
              <a:off x="6241643" y="2947247"/>
              <a:ext cx="591727" cy="215444"/>
            </a:xfrm>
            <a:prstGeom prst="rect">
              <a:avLst/>
            </a:prstGeom>
            <a:noFill/>
          </p:spPr>
          <p:txBody>
            <a:bodyPr wrap="square" rtlCol="0">
              <a:spAutoFit/>
            </a:bodyPr>
            <a:lstStyle/>
            <a:p>
              <a:r>
                <a:rPr lang="zh-CN" altLang="en-US" sz="800" b="0" dirty="0">
                  <a:solidFill>
                    <a:schemeClr val="tx1"/>
                  </a:solidFill>
                  <a:latin typeface="Verdana" pitchFamily="34" charset="0"/>
                  <a:ea typeface="Verdana" pitchFamily="34" charset="0"/>
                  <a:cs typeface="Verdana" pitchFamily="34" charset="0"/>
                </a:rPr>
                <a:t>安全管家</a:t>
              </a:r>
            </a:p>
          </p:txBody>
        </p:sp>
        <p:pic>
          <p:nvPicPr>
            <p:cNvPr id="81" name="图片 8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395306" y="3211763"/>
              <a:ext cx="284400" cy="284400"/>
            </a:xfrm>
            <a:prstGeom prst="rect">
              <a:avLst/>
            </a:prstGeom>
          </p:spPr>
        </p:pic>
        <p:sp>
          <p:nvSpPr>
            <p:cNvPr id="82" name="文本框 81"/>
            <p:cNvSpPr txBox="1"/>
            <p:nvPr/>
          </p:nvSpPr>
          <p:spPr>
            <a:xfrm>
              <a:off x="6241643" y="3489872"/>
              <a:ext cx="591727" cy="215444"/>
            </a:xfrm>
            <a:prstGeom prst="rect">
              <a:avLst/>
            </a:prstGeom>
            <a:noFill/>
          </p:spPr>
          <p:txBody>
            <a:bodyPr wrap="square" rtlCol="0">
              <a:spAutoFit/>
            </a:bodyPr>
            <a:lstStyle/>
            <a:p>
              <a:r>
                <a:rPr lang="zh-CN" altLang="en-US" sz="800" b="0" dirty="0">
                  <a:solidFill>
                    <a:schemeClr val="tx1"/>
                  </a:solidFill>
                  <a:latin typeface="Verdana" pitchFamily="34" charset="0"/>
                  <a:ea typeface="Verdana" pitchFamily="34" charset="0"/>
                  <a:cs typeface="Verdana" pitchFamily="34" charset="0"/>
                </a:rPr>
                <a:t>混合云</a:t>
              </a:r>
            </a:p>
          </p:txBody>
        </p:sp>
        <p:sp>
          <p:nvSpPr>
            <p:cNvPr id="83" name="文本框 82"/>
            <p:cNvSpPr txBox="1"/>
            <p:nvPr/>
          </p:nvSpPr>
          <p:spPr>
            <a:xfrm>
              <a:off x="6241643" y="1795342"/>
              <a:ext cx="591727" cy="215444"/>
            </a:xfrm>
            <a:prstGeom prst="rect">
              <a:avLst/>
            </a:prstGeom>
            <a:noFill/>
          </p:spPr>
          <p:txBody>
            <a:bodyPr wrap="square" rtlCol="0">
              <a:spAutoFit/>
            </a:bodyPr>
            <a:lstStyle/>
            <a:p>
              <a:r>
                <a:rPr lang="zh-CN" altLang="en-US" sz="800" b="0" dirty="0">
                  <a:solidFill>
                    <a:schemeClr val="tx1"/>
                  </a:solidFill>
                  <a:latin typeface="Verdana" pitchFamily="34" charset="0"/>
                  <a:ea typeface="Verdana" pitchFamily="34" charset="0"/>
                  <a:cs typeface="Verdana" pitchFamily="34" charset="0"/>
                </a:rPr>
                <a:t>态势感知</a:t>
              </a:r>
            </a:p>
          </p:txBody>
        </p:sp>
        <p:pic>
          <p:nvPicPr>
            <p:cNvPr id="84" name="图片 8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219325" y="4210384"/>
              <a:ext cx="284400" cy="284400"/>
            </a:xfrm>
            <a:prstGeom prst="rect">
              <a:avLst/>
            </a:prstGeom>
          </p:spPr>
        </p:pic>
        <p:sp>
          <p:nvSpPr>
            <p:cNvPr id="85" name="文本框 84"/>
            <p:cNvSpPr txBox="1"/>
            <p:nvPr/>
          </p:nvSpPr>
          <p:spPr>
            <a:xfrm>
              <a:off x="3818918" y="4518697"/>
              <a:ext cx="1008576" cy="215444"/>
            </a:xfrm>
            <a:prstGeom prst="rect">
              <a:avLst/>
            </a:prstGeom>
            <a:noFill/>
          </p:spPr>
          <p:txBody>
            <a:bodyPr wrap="square" rtlCol="0">
              <a:spAutoFit/>
            </a:bodyPr>
            <a:lstStyle/>
            <a:p>
              <a:r>
                <a:rPr lang="zh-CN" altLang="en-US" sz="800" b="0" dirty="0">
                  <a:solidFill>
                    <a:schemeClr val="tx1"/>
                  </a:solidFill>
                  <a:latin typeface="Verdana" pitchFamily="34" charset="0"/>
                  <a:ea typeface="Verdana" pitchFamily="34" charset="0"/>
                  <a:cs typeface="Verdana" pitchFamily="34" charset="0"/>
                </a:rPr>
                <a:t>先知</a:t>
              </a:r>
            </a:p>
          </p:txBody>
        </p:sp>
        <p:sp>
          <p:nvSpPr>
            <p:cNvPr id="86" name="文本框 85"/>
            <p:cNvSpPr txBox="1"/>
            <p:nvPr/>
          </p:nvSpPr>
          <p:spPr>
            <a:xfrm>
              <a:off x="3769191" y="3968828"/>
              <a:ext cx="1152845" cy="246221"/>
            </a:xfrm>
            <a:prstGeom prst="rect">
              <a:avLst/>
            </a:prstGeom>
            <a:solidFill>
              <a:schemeClr val="bg1"/>
            </a:solidFill>
          </p:spPr>
          <p:txBody>
            <a:bodyPr wrap="square" rtlCol="0">
              <a:spAutoFit/>
            </a:bodyPr>
            <a:lstStyle/>
            <a:p>
              <a:r>
                <a:rPr lang="zh-CN" altLang="en-US" sz="1000" b="0" dirty="0">
                  <a:solidFill>
                    <a:schemeClr val="tx1"/>
                  </a:solidFill>
                  <a:latin typeface="Verdana" pitchFamily="34" charset="0"/>
                  <a:ea typeface="Verdana" pitchFamily="34" charset="0"/>
                  <a:cs typeface="Verdana" pitchFamily="34" charset="0"/>
                </a:rPr>
                <a:t>先知（服务）</a:t>
              </a:r>
            </a:p>
          </p:txBody>
        </p:sp>
        <p:sp>
          <p:nvSpPr>
            <p:cNvPr id="89" name="文本框 88"/>
            <p:cNvSpPr txBox="1"/>
            <p:nvPr/>
          </p:nvSpPr>
          <p:spPr>
            <a:xfrm>
              <a:off x="3932612" y="665544"/>
              <a:ext cx="1152845" cy="246221"/>
            </a:xfrm>
            <a:prstGeom prst="rect">
              <a:avLst/>
            </a:prstGeom>
            <a:solidFill>
              <a:schemeClr val="bg1"/>
            </a:solidFill>
          </p:spPr>
          <p:txBody>
            <a:bodyPr wrap="square" rtlCol="0">
              <a:spAutoFit/>
            </a:bodyPr>
            <a:lstStyle/>
            <a:p>
              <a:r>
                <a:rPr lang="zh-CN" altLang="en-US" sz="1000" b="0" dirty="0">
                  <a:solidFill>
                    <a:schemeClr val="tx1"/>
                  </a:solidFill>
                  <a:latin typeface="Verdana" pitchFamily="34" charset="0"/>
                  <a:ea typeface="Verdana" pitchFamily="34" charset="0"/>
                  <a:cs typeface="Verdana" pitchFamily="34" charset="0"/>
                </a:rPr>
                <a:t>系统安全设计</a:t>
              </a:r>
            </a:p>
          </p:txBody>
        </p:sp>
      </p:grpSp>
      <p:sp>
        <p:nvSpPr>
          <p:cNvPr id="87" name="标题 1"/>
          <p:cNvSpPr>
            <a:spLocks noGrp="1"/>
          </p:cNvSpPr>
          <p:nvPr>
            <p:ph type="title"/>
          </p:nvPr>
        </p:nvSpPr>
        <p:spPr/>
        <p:txBody>
          <a:bodyPr/>
          <a:lstStyle/>
          <a:p>
            <a:r>
              <a:rPr lang="zh-CN" altLang="en-US" dirty="0">
                <a:latin typeface="微软雅黑" pitchFamily="34" charset="-122"/>
                <a:ea typeface="微软雅黑" pitchFamily="34" charset="-122"/>
              </a:rPr>
              <a:t>系统部署设计</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系统安全设计</a:t>
            </a:r>
          </a:p>
        </p:txBody>
      </p:sp>
    </p:spTree>
    <p:extLst>
      <p:ext uri="{BB962C8B-B14F-4D97-AF65-F5344CB8AC3E}">
        <p14:creationId xmlns:p14="http://schemas.microsoft.com/office/powerpoint/2010/main" val="5975541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39&quot;&gt;&lt;version val=&quot;21086&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mruColor&gt;&lt;m_vecMRU length=&quot;0&quot;/&gt;&lt;/m_mruColor&gt;&lt;m_mapectfillschemeMRU&gt;&lt;key val=&quot;0&quot;/&gt;&lt;elem&gt;&lt;m_nPartnerID val=&quot;536&quot;/&gt;&lt;m_nIndex val=&quot;1&quot;/&gt;&lt;/elem&gt;&lt;/m_mapectfillschemeMRU&gt;&lt;m_eweekdayFirstOfWeek val=&quot;2&quot;/&gt;&lt;m_eweekdayFirstOfWorkweek val=&quot;2&quot;/&gt;&lt;m_eweekdayFirstOfWeekend val=&quot;7&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chDecimalSymbol17909&gt;.&lt;/m_chDecimalSymbol17909&gt;&lt;m_nGroupingDigits17909 val=&quot;3&quot;/&gt;&lt;m_chGroupingSymbol17909&gt;,&lt;/m_chGroupingSymbol17909&gt;&lt;/m_precDefault&gt;&lt;/CDefaultPrec&gt;&lt;/root&gt;"/>
  <p:tag name="NP_IDX" val="1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13wsme0iQUSXZ9zC7PWA.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tmW0DN_0p0yqMtkhZCbAj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46XxhUCoUe1TNLArxrhQ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0qMQ4pdOk.t6_ciD.JJf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nW.2ai.ikEOl0DbgFnwXt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WjuuvsmF4UKxXl5HA6JdM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XGVas36W9k.q3IVR9dxIUw"/>
</p:tagLst>
</file>

<file path=ppt/tags/tag17.xml><?xml version="1.0" encoding="utf-8"?>
<p:tagLst xmlns:a="http://schemas.openxmlformats.org/drawingml/2006/main" xmlns:r="http://schemas.openxmlformats.org/officeDocument/2006/relationships" xmlns:p="http://schemas.openxmlformats.org/presentationml/2006/main">
  <p:tag name="NAME" val="Moon"/>
</p:tagLst>
</file>

<file path=ppt/tags/tag18.xml><?xml version="1.0" encoding="utf-8"?>
<p:tagLst xmlns:a="http://schemas.openxmlformats.org/drawingml/2006/main" xmlns:r="http://schemas.openxmlformats.org/officeDocument/2006/relationships" xmlns:p="http://schemas.openxmlformats.org/presentationml/2006/main">
  <p:tag name="NAME" val="Moon"/>
</p:tagLst>
</file>

<file path=ppt/tags/tag19.xml><?xml version="1.0" encoding="utf-8"?>
<p:tagLst xmlns:a="http://schemas.openxmlformats.org/drawingml/2006/main" xmlns:r="http://schemas.openxmlformats.org/officeDocument/2006/relationships" xmlns:p="http://schemas.openxmlformats.org/presentationml/2006/main">
  <p:tag name="NAME" val="Moon"/>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BsljUtC6DUqF39BLN1myig"/>
</p:tagLst>
</file>

<file path=ppt/tags/tag20.xml><?xml version="1.0" encoding="utf-8"?>
<p:tagLst xmlns:a="http://schemas.openxmlformats.org/drawingml/2006/main" xmlns:r="http://schemas.openxmlformats.org/officeDocument/2006/relationships" xmlns:p="http://schemas.openxmlformats.org/presentationml/2006/main">
  <p:tag name="NAME" val="Moon"/>
</p:tagLst>
</file>

<file path=ppt/tags/tag21.xml><?xml version="1.0" encoding="utf-8"?>
<p:tagLst xmlns:a="http://schemas.openxmlformats.org/drawingml/2006/main" xmlns:r="http://schemas.openxmlformats.org/officeDocument/2006/relationships" xmlns:p="http://schemas.openxmlformats.org/presentationml/2006/main">
  <p:tag name="NAME" val="Moon"/>
</p:tagLst>
</file>

<file path=ppt/tags/tag22.xml><?xml version="1.0" encoding="utf-8"?>
<p:tagLst xmlns:a="http://schemas.openxmlformats.org/drawingml/2006/main" xmlns:r="http://schemas.openxmlformats.org/officeDocument/2006/relationships" xmlns:p="http://schemas.openxmlformats.org/presentationml/2006/main">
  <p:tag name="NAME" val="MoonShape"/>
</p:tagLst>
</file>

<file path=ppt/tags/tag23.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24.xml><?xml version="1.0" encoding="utf-8"?>
<p:tagLst xmlns:a="http://schemas.openxmlformats.org/drawingml/2006/main" xmlns:r="http://schemas.openxmlformats.org/officeDocument/2006/relationships" xmlns:p="http://schemas.openxmlformats.org/presentationml/2006/main">
  <p:tag name="NAME" val="MoonShape"/>
</p:tagLst>
</file>

<file path=ppt/tags/tag25.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6.xml><?xml version="1.0" encoding="utf-8"?>
<p:tagLst xmlns:a="http://schemas.openxmlformats.org/drawingml/2006/main" xmlns:r="http://schemas.openxmlformats.org/officeDocument/2006/relationships" xmlns:p="http://schemas.openxmlformats.org/presentationml/2006/main">
  <p:tag name="NAME" val="MoonShape"/>
</p:tagLst>
</file>

<file path=ppt/tags/tag27.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28.xml><?xml version="1.0" encoding="utf-8"?>
<p:tagLst xmlns:a="http://schemas.openxmlformats.org/drawingml/2006/main" xmlns:r="http://schemas.openxmlformats.org/officeDocument/2006/relationships" xmlns:p="http://schemas.openxmlformats.org/presentationml/2006/main">
  <p:tag name="NAME" val="MoonShape"/>
</p:tagLst>
</file>

<file path=ppt/tags/tag2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LD2ZzFhqxUaROiXEQmcWgA"/>
</p:tagLst>
</file>

<file path=ppt/tags/tag30.xml><?xml version="1.0" encoding="utf-8"?>
<p:tagLst xmlns:a="http://schemas.openxmlformats.org/drawingml/2006/main" xmlns:r="http://schemas.openxmlformats.org/officeDocument/2006/relationships" xmlns:p="http://schemas.openxmlformats.org/presentationml/2006/main">
  <p:tag name="NAME" val="MoonShape"/>
</p:tagLst>
</file>

<file path=ppt/tags/tag31.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NAME" val="Moon"/>
</p:tagLst>
</file>

<file path=ppt/tags/tag34.xml><?xml version="1.0" encoding="utf-8"?>
<p:tagLst xmlns:a="http://schemas.openxmlformats.org/drawingml/2006/main" xmlns:r="http://schemas.openxmlformats.org/officeDocument/2006/relationships" xmlns:p="http://schemas.openxmlformats.org/presentationml/2006/main">
  <p:tag name="NAME" val="Moon"/>
</p:tagLst>
</file>

<file path=ppt/tags/tag35.xml><?xml version="1.0" encoding="utf-8"?>
<p:tagLst xmlns:a="http://schemas.openxmlformats.org/drawingml/2006/main" xmlns:r="http://schemas.openxmlformats.org/officeDocument/2006/relationships" xmlns:p="http://schemas.openxmlformats.org/presentationml/2006/main">
  <p:tag name="NAME" val="Moon"/>
</p:tagLst>
</file>

<file path=ppt/tags/tag36.xml><?xml version="1.0" encoding="utf-8"?>
<p:tagLst xmlns:a="http://schemas.openxmlformats.org/drawingml/2006/main" xmlns:r="http://schemas.openxmlformats.org/officeDocument/2006/relationships" xmlns:p="http://schemas.openxmlformats.org/presentationml/2006/main">
  <p:tag name="NAME" val="Moon"/>
</p:tagLst>
</file>

<file path=ppt/tags/tag37.xml><?xml version="1.0" encoding="utf-8"?>
<p:tagLst xmlns:a="http://schemas.openxmlformats.org/drawingml/2006/main" xmlns:r="http://schemas.openxmlformats.org/officeDocument/2006/relationships" xmlns:p="http://schemas.openxmlformats.org/presentationml/2006/main">
  <p:tag name="NAME" val="Moon"/>
</p:tagLst>
</file>

<file path=ppt/tags/tag38.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39.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GVas36W9k.q3IVR9dxIUw"/>
</p:tagLst>
</file>

<file path=ppt/tags/tag40.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41.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42.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43.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4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4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4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47.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R0f1xzBBg06psgkO3udwK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TrePbwO.JEyL1Z0sQZi9_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RESIZE" val="Yes"/>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TrePbwO.JEyL1Z0sQZi9_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0HF5JFNy40yliX0m0NGLc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KUpapjcm502lNOQxJ2SIl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QOROS PPT Template_20130417">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1_Qoros_CF_IRL018">
      <a:majorFont>
        <a:latin typeface="Arial"/>
        <a:ea typeface="ＭＳ Ｐゴシック"/>
        <a:cs typeface="Arial"/>
      </a:majorFont>
      <a:minorFont>
        <a:latin typeface=""/>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200" b="0" dirty="0" err="1" smtClean="0">
            <a:solidFill>
              <a:schemeClr val="bg2"/>
            </a:solidFill>
            <a:latin typeface="Verdana" pitchFamily="34" charset="0"/>
            <a:ea typeface="Verdana" pitchFamily="34" charset="0"/>
            <a:cs typeface="Verdana" pitchFamily="34" charset="0"/>
          </a:defRPr>
        </a:defPPr>
      </a:lstStyle>
    </a:txDef>
  </a:objectDefaults>
  <a:extraClrSchemeLst>
    <a:extraClrScheme>
      <a:clrScheme name="Qoros_CF_IRL018 1">
        <a:dk1>
          <a:srgbClr val="000000"/>
        </a:dk1>
        <a:lt1>
          <a:srgbClr val="FFFFFF"/>
        </a:lt1>
        <a:dk2>
          <a:srgbClr val="7D0A3C"/>
        </a:dk2>
        <a:lt2>
          <a:srgbClr val="333333"/>
        </a:lt2>
        <a:accent1>
          <a:srgbClr val="7D0A3C"/>
        </a:accent1>
        <a:accent2>
          <a:srgbClr val="002D7D"/>
        </a:accent2>
        <a:accent3>
          <a:srgbClr val="FFFFFF"/>
        </a:accent3>
        <a:accent4>
          <a:srgbClr val="000000"/>
        </a:accent4>
        <a:accent5>
          <a:srgbClr val="BFAAAF"/>
        </a:accent5>
        <a:accent6>
          <a:srgbClr val="002871"/>
        </a:accent6>
        <a:hlink>
          <a:srgbClr val="7F7F7F"/>
        </a:hlink>
        <a:folHlink>
          <a:srgbClr val="007D7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Qoros_CF_wide">
  <a:themeElements>
    <a:clrScheme name="Current">
      <a:dk1>
        <a:srgbClr val="000000"/>
      </a:dk1>
      <a:lt1>
        <a:srgbClr val="FFFFFF"/>
      </a:lt1>
      <a:dk2>
        <a:srgbClr val="7D0A3C"/>
      </a:dk2>
      <a:lt2>
        <a:srgbClr val="333333"/>
      </a:lt2>
      <a:accent1>
        <a:srgbClr val="E1E1E1"/>
      </a:accent1>
      <a:accent2>
        <a:srgbClr val="969696"/>
      </a:accent2>
      <a:accent3>
        <a:srgbClr val="002D7D"/>
      </a:accent3>
      <a:accent4>
        <a:srgbClr val="7D0A3C"/>
      </a:accent4>
      <a:accent5>
        <a:srgbClr val="FF6600"/>
      </a:accent5>
      <a:accent6>
        <a:srgbClr val="808080"/>
      </a:accent6>
      <a:hlink>
        <a:srgbClr val="002D7D"/>
      </a:hlink>
      <a:folHlink>
        <a:srgbClr val="7D0A3C"/>
      </a:folHlink>
    </a:clrScheme>
    <a:fontScheme name="Custom 69">
      <a:majorFont>
        <a:latin typeface="Century Gothic"/>
        <a:ea typeface="ＭＳ Ｐゴシック"/>
        <a:cs typeface=""/>
      </a:majorFont>
      <a:minorFont>
        <a:latin typeface="Century Gothic"/>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solidFill>
            <a:schemeClr val="accent6"/>
          </a:solidFill>
        </a:ln>
      </a:spPr>
      <a:bodyPr rtlCol="0" anchor="ctr"/>
      <a:lstStyle>
        <a:defPPr algn="ctr">
          <a:defRPr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7D0A3C"/>
        </a:dk2>
        <a:lt2>
          <a:srgbClr val="333333"/>
        </a:lt2>
        <a:accent1>
          <a:srgbClr val="E1E1E1"/>
        </a:accent1>
        <a:accent2>
          <a:srgbClr val="969696"/>
        </a:accent2>
        <a:accent3>
          <a:srgbClr val="002D7D"/>
        </a:accent3>
        <a:accent4>
          <a:srgbClr val="7D0A3C"/>
        </a:accent4>
        <a:accent5>
          <a:srgbClr val="FF6600"/>
        </a:accent5>
        <a:accent6>
          <a:srgbClr val="808080"/>
        </a:accent6>
        <a:hlink>
          <a:srgbClr val="002D7D"/>
        </a:hlink>
        <a:folHlink>
          <a:srgbClr val="7D0A3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QOROS PPT Template_20130417</Template>
  <TotalTime>7267</TotalTime>
  <Words>974</Words>
  <Application>Microsoft Macintosh PowerPoint</Application>
  <PresentationFormat>全屏显示(16:9)</PresentationFormat>
  <Paragraphs>322</Paragraphs>
  <Slides>13</Slides>
  <Notes>9</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13</vt:i4>
      </vt:variant>
    </vt:vector>
  </HeadingPairs>
  <TitlesOfParts>
    <vt:vector size="28" baseType="lpstr">
      <vt:lpstr>宋体</vt:lpstr>
      <vt:lpstr>微软雅黑</vt:lpstr>
      <vt:lpstr>Arial Unicode MS</vt:lpstr>
      <vt:lpstr>ＭＳ Ｐゴシック</vt:lpstr>
      <vt:lpstr>ＭＳ Ｐゴシック</vt:lpstr>
      <vt:lpstr>PMingLiU</vt:lpstr>
      <vt:lpstr>Arial</vt:lpstr>
      <vt:lpstr>Calibri</vt:lpstr>
      <vt:lpstr>Century Gothic</vt:lpstr>
      <vt:lpstr>Impact MT Std</vt:lpstr>
      <vt:lpstr>Times New Roman</vt:lpstr>
      <vt:lpstr>Verdana</vt:lpstr>
      <vt:lpstr>QOROS PPT Template_20130417</vt:lpstr>
      <vt:lpstr>1_Qoros_CF_wide</vt:lpstr>
      <vt:lpstr>think-cell Slide</vt:lpstr>
      <vt:lpstr>技术方案</vt:lpstr>
      <vt:lpstr>目录</vt:lpstr>
      <vt:lpstr>1.公司简介</vt:lpstr>
      <vt:lpstr>2.研发团队核心成员介绍</vt:lpstr>
      <vt:lpstr>3.总体设计——系统架构</vt:lpstr>
      <vt:lpstr>总体设计——后端技术体系</vt:lpstr>
      <vt:lpstr>总体设计——APP技术体系</vt:lpstr>
      <vt:lpstr>4.系统部署设计——系统拓扑</vt:lpstr>
      <vt:lpstr>系统部署设计——系统安全设计</vt:lpstr>
      <vt:lpstr>系统部署设计——系统拓扑</vt:lpstr>
      <vt:lpstr>5.项目实施过程</vt:lpstr>
      <vt:lpstr>6.系统架构</vt:lpstr>
      <vt:lpstr>6.系统架构</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mariya.davydenko</dc:creator>
  <cp:lastModifiedBy>马 晓辉</cp:lastModifiedBy>
  <cp:revision>435</cp:revision>
  <dcterms:created xsi:type="dcterms:W3CDTF">2013-08-07T10:36:44Z</dcterms:created>
  <dcterms:modified xsi:type="dcterms:W3CDTF">2018-09-16T11:01:02Z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true</vt:bool>
  </property>
  <property fmtid="{D5CDD505-2E9C-101B-9397-08002B2CF9AE}" pid="4" name="Event">
    <vt:lpwstr/>
  </property>
  <property fmtid="{D5CDD505-2E9C-101B-9397-08002B2CF9AE}" pid="5" name="Delivery Date">
    <vt:lpwstr>Date</vt:lpwstr>
  </property>
  <property fmtid="{D5CDD505-2E9C-101B-9397-08002B2CF9AE}" pid="6" name="DocID">
    <vt:lpwstr/>
  </property>
  <property fmtid="{D5CDD505-2E9C-101B-9397-08002B2CF9AE}" pid="7" name="DocIDinTitle">
    <vt:bool>false</vt:bool>
  </property>
  <property fmtid="{D5CDD505-2E9C-101B-9397-08002B2CF9AE}" pid="8" name="DocIDinSlide">
    <vt:bool>true</vt:bool>
  </property>
  <property fmtid="{D5CDD505-2E9C-101B-9397-08002B2CF9AE}" pid="9" name="DocIDPosition">
    <vt:i4>1</vt:i4>
  </property>
  <property fmtid="{D5CDD505-2E9C-101B-9397-08002B2CF9AE}" pid="10" name="NotesPageLayout">
    <vt:lpwstr>Message</vt:lpwstr>
  </property>
</Properties>
</file>