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9"/>
  </p:notesMasterIdLst>
  <p:handoutMasterIdLst>
    <p:handoutMasterId r:id="rId10"/>
  </p:handoutMasterIdLst>
  <p:sldIdLst>
    <p:sldId id="449" r:id="rId3"/>
    <p:sldId id="466" r:id="rId4"/>
    <p:sldId id="511" r:id="rId5"/>
    <p:sldId id="512" r:id="rId6"/>
    <p:sldId id="508" r:id="rId7"/>
    <p:sldId id="465" r:id="rId8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90CC3D"/>
    <a:srgbClr val="FF40FF"/>
    <a:srgbClr val="18A2EF"/>
    <a:srgbClr val="000000"/>
    <a:srgbClr val="99CC00"/>
    <a:srgbClr val="0091AB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6291" autoAdjust="0"/>
  </p:normalViewPr>
  <p:slideViewPr>
    <p:cSldViewPr showGuides="1">
      <p:cViewPr varScale="1">
        <p:scale>
          <a:sx n="125" d="100"/>
          <a:sy n="125" d="100"/>
        </p:scale>
        <p:origin x="168" y="360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3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封底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29" r:id="rId9"/>
    <p:sldLayoutId id="2147483786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Vue</a:t>
            </a:r>
            <a:endParaRPr lang="zh-CN" altLang="en-US" sz="3600" b="1" dirty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密级：对内公开</a:t>
            </a: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马晓辉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28" y="186290"/>
            <a:ext cx="1904901" cy="7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1、微服务架构的特性(服务注册与发行、客户端负载均衡、断路器、服务路由与过滤、服务链路跟踪、集中配置中心、消息总线)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、分析架构  </a:t>
            </a:r>
            <a:endParaRPr lang="en-US" altLang="zh-CN" dirty="0"/>
          </a:p>
          <a:p>
            <a:r>
              <a:rPr lang="zh-CN" altLang="en-US" dirty="0"/>
              <a:t>     3.1、总体  </a:t>
            </a:r>
            <a:endParaRPr lang="en-US" altLang="zh-CN" dirty="0"/>
          </a:p>
          <a:p>
            <a:r>
              <a:rPr lang="zh-CN" altLang="en-US" dirty="0"/>
              <a:t>     3.2、细分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、特性的举例演示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、spring-boot-admin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、docker部署spring cloud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一、程序结构</a:t>
            </a:r>
          </a:p>
        </p:txBody>
      </p:sp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一、</a:t>
            </a:r>
            <a:r>
              <a:rPr lang="en-US" altLang="zh-CN" dirty="0" err="1">
                <a:solidFill>
                  <a:srgbClr val="18A2EF"/>
                </a:solidFill>
                <a:latin typeface="+mj-ea"/>
                <a:ea typeface="+mj-ea"/>
              </a:rPr>
              <a:t>Vue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实例生命周期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8F9B80-6B09-7245-AC87-42A68C18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73" y="-502741"/>
            <a:ext cx="3600400" cy="71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18A2EF"/>
                </a:solidFill>
              </a:rPr>
              <a:t>遗留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0946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微服务粒度划分问题</a:t>
                      </a: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数据库和缓存</a:t>
                      </a: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使用标准</a:t>
                      </a: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SSO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err="1">
                          <a:effectLst/>
                        </a:rPr>
                        <a:t>RabbitMQ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异步消息处理</a:t>
                      </a: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61" y="2161555"/>
            <a:ext cx="3528392" cy="13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14137</TotalTime>
  <Words>129</Words>
  <Application>Microsoft Macintosh PowerPoint</Application>
  <PresentationFormat>自定义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华文细黑</vt:lpstr>
      <vt:lpstr>宋体</vt:lpstr>
      <vt:lpstr>微软雅黑</vt:lpstr>
      <vt:lpstr>Arial Unicode MS</vt:lpstr>
      <vt:lpstr>Noto Sans S Chinese Black Bold</vt:lpstr>
      <vt:lpstr>Noto Sans S Chinese Medium</vt:lpstr>
      <vt:lpstr>Arial</vt:lpstr>
      <vt:lpstr>Calibri</vt:lpstr>
      <vt:lpstr>自定义设计</vt:lpstr>
      <vt:lpstr>1_Office 主题</vt:lpstr>
      <vt:lpstr>PowerPoint 演示文稿</vt:lpstr>
      <vt:lpstr>一、目录</vt:lpstr>
      <vt:lpstr>一、程序结构</vt:lpstr>
      <vt:lpstr>一、Vue实例生命周期</vt:lpstr>
      <vt:lpstr>遗留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/>
  <cp:revision>1120</cp:revision>
  <dcterms:created xsi:type="dcterms:W3CDTF">2011-12-12T03:01:00Z</dcterms:created>
  <dcterms:modified xsi:type="dcterms:W3CDTF">2018-08-11T08:35:13Z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