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73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4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15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14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05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65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2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116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01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86324-14B3-4593-8E80-90F446491F13}" type="datetimeFigureOut">
              <a:rPr lang="zh-CN" altLang="en-US" smtClean="0"/>
              <a:t>2016/5/3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8CA2B-94C1-41AE-A96D-1425FD6C7C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7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309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KK</dc:creator>
  <cp:lastModifiedBy>KK</cp:lastModifiedBy>
  <cp:revision>1</cp:revision>
  <dcterms:created xsi:type="dcterms:W3CDTF">2016-05-03T00:51:44Z</dcterms:created>
  <dcterms:modified xsi:type="dcterms:W3CDTF">2016-05-03T00:51:53Z</dcterms:modified>
</cp:coreProperties>
</file>